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0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2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AE4755DB-5F4D-426E-AC20-3028B5018BAB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AAD0BE57-ECE8-4650-8600-37AF6D415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934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755DB-5F4D-426E-AC20-3028B5018BAB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0BE57-ECE8-4650-8600-37AF6D415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084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755DB-5F4D-426E-AC20-3028B5018BAB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0BE57-ECE8-4650-8600-37AF6D415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1404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755DB-5F4D-426E-AC20-3028B5018BAB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0BE57-ECE8-4650-8600-37AF6D415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5516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755DB-5F4D-426E-AC20-3028B5018BAB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0BE57-ECE8-4650-8600-37AF6D415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5207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755DB-5F4D-426E-AC20-3028B5018BAB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0BE57-ECE8-4650-8600-37AF6D415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377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755DB-5F4D-426E-AC20-3028B5018BAB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0BE57-ECE8-4650-8600-37AF6D415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3255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AE4755DB-5F4D-426E-AC20-3028B5018BAB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0BE57-ECE8-4650-8600-37AF6D415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0823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AE4755DB-5F4D-426E-AC20-3028B5018BAB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0BE57-ECE8-4650-8600-37AF6D415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852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755DB-5F4D-426E-AC20-3028B5018BAB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0BE57-ECE8-4650-8600-37AF6D415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792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755DB-5F4D-426E-AC20-3028B5018BAB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0BE57-ECE8-4650-8600-37AF6D415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707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755DB-5F4D-426E-AC20-3028B5018BAB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0BE57-ECE8-4650-8600-37AF6D415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632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755DB-5F4D-426E-AC20-3028B5018BAB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0BE57-ECE8-4650-8600-37AF6D415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713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755DB-5F4D-426E-AC20-3028B5018BAB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0BE57-ECE8-4650-8600-37AF6D415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772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755DB-5F4D-426E-AC20-3028B5018BAB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0BE57-ECE8-4650-8600-37AF6D415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056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755DB-5F4D-426E-AC20-3028B5018BAB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0BE57-ECE8-4650-8600-37AF6D415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208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755DB-5F4D-426E-AC20-3028B5018BAB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0BE57-ECE8-4650-8600-37AF6D415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764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AE4755DB-5F4D-426E-AC20-3028B5018BAB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AAD0BE57-ECE8-4650-8600-37AF6D415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858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app/profile/pratik.patle/viz/NetflixDataAnalysis_16764604243120/Countrywisecontentanalysi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4AEA6-3508-4FC0-9DAB-5752DF79CA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i="0" dirty="0">
                <a:solidFill>
                  <a:schemeClr val="bg1"/>
                </a:solidFill>
                <a:effectLst/>
                <a:latin typeface="Inter"/>
              </a:rPr>
              <a:t>Insights from Netflix Movies &amp; TV Shows Info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C06E9E-8ED5-40E7-ACEB-555D78B9BB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8524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FC5E0-5AD0-487F-B541-58B32334D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Commonly Produced Genres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112A6-2B4E-46A6-A4D1-4987BD01B7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788" y="3607546"/>
            <a:ext cx="5263779" cy="825500"/>
          </a:xfrm>
        </p:spPr>
        <p:txBody>
          <a:bodyPr/>
          <a:lstStyle/>
          <a:p>
            <a:r>
              <a:rPr lang="en-US" dirty="0"/>
              <a:t>Dramas and International Movies are the most popular Genres on Netflix</a:t>
            </a:r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DFC81F41-4F4E-4DB9-B42B-CF37B4C593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5213" y="2458194"/>
            <a:ext cx="6215469" cy="3996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2888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5EDE6-6528-410D-812D-531B60D85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of the Seasons of the Series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D6EE47-B77B-4E84-9CC9-A752197F6F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073" y="4037853"/>
            <a:ext cx="4618316" cy="825500"/>
          </a:xfrm>
        </p:spPr>
        <p:txBody>
          <a:bodyPr/>
          <a:lstStyle/>
          <a:p>
            <a:r>
              <a:rPr lang="en-US" dirty="0"/>
              <a:t>TV shows with less number of season is more popular</a:t>
            </a:r>
          </a:p>
        </p:txBody>
      </p:sp>
      <p:pic>
        <p:nvPicPr>
          <p:cNvPr id="5" name="Picture 4" descr="Chart, waterfall chart&#10;&#10;Description automatically generated">
            <a:extLst>
              <a:ext uri="{FF2B5EF4-FFF2-40B4-BE49-F238E27FC236}">
                <a16:creationId xmlns:a16="http://schemas.microsoft.com/office/drawing/2014/main" id="{F0EE1D0E-10E3-4D7D-B889-511DD9A790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268"/>
          <a:stretch/>
        </p:blipFill>
        <p:spPr>
          <a:xfrm>
            <a:off x="5922064" y="2378818"/>
            <a:ext cx="5875489" cy="4371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0177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EC90D-F771-4263-BBE4-5909981FD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Ideal Duration for Movies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B1918-70F8-4523-B4EA-DDE2E740D7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3899647"/>
            <a:ext cx="4522316" cy="779930"/>
          </a:xfrm>
        </p:spPr>
        <p:txBody>
          <a:bodyPr/>
          <a:lstStyle/>
          <a:p>
            <a:r>
              <a:rPr lang="en-US" dirty="0"/>
              <a:t>Most of the movies with 80-120mins duration</a:t>
            </a:r>
          </a:p>
        </p:txBody>
      </p:sp>
      <p:pic>
        <p:nvPicPr>
          <p:cNvPr id="5" name="Picture 4" descr="Chart, bar chart, histogram&#10;&#10;Description automatically generated">
            <a:extLst>
              <a:ext uri="{FF2B5EF4-FFF2-40B4-BE49-F238E27FC236}">
                <a16:creationId xmlns:a16="http://schemas.microsoft.com/office/drawing/2014/main" id="{A6DA1888-9BAD-40D6-AED1-57338842A3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7270" y="2321859"/>
            <a:ext cx="6063288" cy="4010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4344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027D1-C4B1-46F1-B368-D8811AF81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Month with Most and Least Content Added to Netflix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CFCE59-2DAD-409E-BC3D-B860C5D98A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3419291"/>
            <a:ext cx="3847351" cy="1600947"/>
          </a:xfrm>
        </p:spPr>
        <p:txBody>
          <a:bodyPr/>
          <a:lstStyle/>
          <a:p>
            <a:r>
              <a:rPr lang="en-US" dirty="0"/>
              <a:t>Have less number of Movies and TV Shows added in Netflix in February and most in July. </a:t>
            </a:r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F67B198C-DB64-47E3-A15A-D7C2C4154F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9176" y="2332230"/>
            <a:ext cx="6462618" cy="3996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1734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B2408-5DD4-41A7-ABA3-BE823B1E0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3A100-2122-4E09-B6AD-EE6CAAD6E2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69.69% of Netflix content in Movies.</a:t>
            </a:r>
          </a:p>
          <a:p>
            <a:r>
              <a:rPr lang="en-US" dirty="0"/>
              <a:t>From 2018, there's huge depreciation in movies and total shows release but there's trend started for more TV Shows than Movies.</a:t>
            </a:r>
          </a:p>
          <a:p>
            <a:r>
              <a:rPr lang="en-US" dirty="0"/>
              <a:t> 'Mature Audience only' content is the rating with highest shows count in both TV Shows and Movies.</a:t>
            </a:r>
          </a:p>
          <a:p>
            <a:r>
              <a:rPr lang="en-US" dirty="0"/>
              <a:t>Have less number of Movies and TV Shows added in Netflix in February.</a:t>
            </a:r>
          </a:p>
          <a:p>
            <a:r>
              <a:rPr lang="en-US" dirty="0"/>
              <a:t>TV shows with less number of season is more popular and Movies with 80-120mins duration.</a:t>
            </a:r>
          </a:p>
          <a:p>
            <a:r>
              <a:rPr lang="en-US" dirty="0"/>
              <a:t>USA &amp; India has producing more Movies and USA &amp; UK has producing more TV Shows.</a:t>
            </a:r>
          </a:p>
        </p:txBody>
      </p:sp>
    </p:spTree>
    <p:extLst>
      <p:ext uri="{BB962C8B-B14F-4D97-AF65-F5344CB8AC3E}">
        <p14:creationId xmlns:p14="http://schemas.microsoft.com/office/powerpoint/2010/main" val="27592885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25693-D4AE-4368-8C66-8E3C5825B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28DFB-4A2E-494B-8BF4-203186DB1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Since TV Shows are in trending, we needs to produce more shows in popular Genre.</a:t>
            </a:r>
          </a:p>
          <a:p>
            <a:r>
              <a:rPr lang="en-US" dirty="0"/>
              <a:t>Has less shows being added to Netflix in February, that's best time to release more shows to have higher probability in more viewers.</a:t>
            </a:r>
          </a:p>
          <a:p>
            <a:r>
              <a:rPr lang="en-US" dirty="0"/>
              <a:t>TV Shows with less seasons and movies with 80-120mins duration on 'Dramas' &amp; 'Comedies' Genre is preferable. </a:t>
            </a:r>
          </a:p>
          <a:p>
            <a:r>
              <a:rPr lang="en-US" dirty="0"/>
              <a:t>'Mature Audience only' content is the rating with highest shows count in both TV Shows and Movies. We need to provide more option to attract other age group audience.</a:t>
            </a:r>
          </a:p>
        </p:txBody>
      </p:sp>
    </p:spTree>
    <p:extLst>
      <p:ext uri="{BB962C8B-B14F-4D97-AF65-F5344CB8AC3E}">
        <p14:creationId xmlns:p14="http://schemas.microsoft.com/office/powerpoint/2010/main" val="11515201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6EF61-0927-49FB-91F1-2305A9FE4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Tableau Dashboard 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3B41F-1EF8-47B8-9CCD-CC699D749B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3410326"/>
            <a:ext cx="8825659" cy="23898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Tableau dashboard links for better understand trends, outliers, and patterns in data:-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https://public.tableau.com/app/profile/pratik.patle/viz/NetflixDataAnalysis_16764604243120/Countrywisecontentanalysis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https://public.tableau.com/app/profile/pratik.patle/viz/NetflixDataAnalysisContent/ContentAnalysis</a:t>
            </a:r>
          </a:p>
        </p:txBody>
      </p:sp>
    </p:spTree>
    <p:extLst>
      <p:ext uri="{BB962C8B-B14F-4D97-AF65-F5344CB8AC3E}">
        <p14:creationId xmlns:p14="http://schemas.microsoft.com/office/powerpoint/2010/main" val="507366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B7940-7A77-4F7D-8AF7-81FBDD91D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this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D7B7D-EEC4-44DD-80D5-A94BB4E94E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508" y="3302748"/>
            <a:ext cx="8825659" cy="1762311"/>
          </a:xfrm>
        </p:spPr>
        <p:txBody>
          <a:bodyPr/>
          <a:lstStyle/>
          <a:p>
            <a:r>
              <a:rPr lang="en-US" dirty="0"/>
              <a:t>Netflix is one of the most popular media and video streaming platforms. They have over 8000 movies or tv shows available on their platform, as of mid-2021, they have over 200M Subscribers globally. This tabular dataset consists of listings of all the movies and tv shows available on Netflix, along with details such as - cast, directors, ratings, release year, duration, etc.</a:t>
            </a:r>
          </a:p>
        </p:txBody>
      </p:sp>
    </p:spTree>
    <p:extLst>
      <p:ext uri="{BB962C8B-B14F-4D97-AF65-F5344CB8AC3E}">
        <p14:creationId xmlns:p14="http://schemas.microsoft.com/office/powerpoint/2010/main" val="1823242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F9EAD-D6EC-49FA-9DAC-932DD23EB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663CE-ACD5-4E2E-B1AB-B1F821636D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perform basic Exploratory Data Analysis on Netflix data, derive basic insights from it like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What percentage are movies and what percentage are TV shows?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Countries with the highest amount of production?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What are the types of rating system?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The most commonly produced genres?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What is the distribution chart of the seasons of the series?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What is the ideal duration for movies?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What month has the most content added to Netflix?</a:t>
            </a:r>
          </a:p>
        </p:txBody>
      </p:sp>
    </p:spTree>
    <p:extLst>
      <p:ext uri="{BB962C8B-B14F-4D97-AF65-F5344CB8AC3E}">
        <p14:creationId xmlns:p14="http://schemas.microsoft.com/office/powerpoint/2010/main" val="745453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25F93-958F-4334-9F82-F81BB8BD8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 and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FAD37-CB41-498E-A640-4390DB406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tables downloaded from Kaggle.com</a:t>
            </a:r>
          </a:p>
          <a:p>
            <a:r>
              <a:rPr lang="en-US" dirty="0"/>
              <a:t>Using </a:t>
            </a:r>
            <a:r>
              <a:rPr lang="en-US" dirty="0" err="1"/>
              <a:t>Jupyter</a:t>
            </a:r>
            <a:r>
              <a:rPr lang="en-US" dirty="0"/>
              <a:t> Notebook and Python Pandas to Transform dataset</a:t>
            </a:r>
          </a:p>
          <a:p>
            <a:r>
              <a:rPr lang="en-US" dirty="0"/>
              <a:t>Formatted, compiled and cleaned in one single dataset</a:t>
            </a:r>
          </a:p>
          <a:p>
            <a:r>
              <a:rPr lang="en-US" dirty="0"/>
              <a:t>Statistical inference and graphical visualization will be employed using Tableau</a:t>
            </a:r>
          </a:p>
        </p:txBody>
      </p:sp>
    </p:spTree>
    <p:extLst>
      <p:ext uri="{BB962C8B-B14F-4D97-AF65-F5344CB8AC3E}">
        <p14:creationId xmlns:p14="http://schemas.microsoft.com/office/powerpoint/2010/main" val="1780451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BAAC0-1D69-4497-B266-C9AC00408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90BBEA-E751-4B13-AC32-7251A4C997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3239995"/>
            <a:ext cx="8825659" cy="2273300"/>
          </a:xfrm>
        </p:spPr>
        <p:txBody>
          <a:bodyPr/>
          <a:lstStyle/>
          <a:p>
            <a:r>
              <a:rPr lang="en-US" dirty="0"/>
              <a:t>Deleting redundant columns.</a:t>
            </a:r>
          </a:p>
          <a:p>
            <a:r>
              <a:rPr lang="en-US" dirty="0"/>
              <a:t>Dropping duplicates.</a:t>
            </a:r>
          </a:p>
          <a:p>
            <a:r>
              <a:rPr lang="en-US" dirty="0"/>
              <a:t>Cleaning individual columns.</a:t>
            </a:r>
          </a:p>
          <a:p>
            <a:r>
              <a:rPr lang="en-US" dirty="0"/>
              <a:t>Remove the </a:t>
            </a:r>
            <a:r>
              <a:rPr lang="en-US" dirty="0" err="1"/>
              <a:t>NaN</a:t>
            </a:r>
            <a:r>
              <a:rPr lang="en-US" dirty="0"/>
              <a:t> values from the dataset</a:t>
            </a:r>
          </a:p>
        </p:txBody>
      </p:sp>
    </p:spTree>
    <p:extLst>
      <p:ext uri="{BB962C8B-B14F-4D97-AF65-F5344CB8AC3E}">
        <p14:creationId xmlns:p14="http://schemas.microsoft.com/office/powerpoint/2010/main" val="205826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6877E-0EE9-4684-8FB1-EF6CBB490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percentage of movies and TV shows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FCF1804-B209-4B9F-91C2-CE3F226116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000" y="3989294"/>
            <a:ext cx="5032449" cy="932330"/>
          </a:xfrm>
        </p:spPr>
        <p:txBody>
          <a:bodyPr/>
          <a:lstStyle/>
          <a:p>
            <a:r>
              <a:rPr lang="en-US" dirty="0"/>
              <a:t>In terms of content percentage, movies are 69.69% and TV shows are 30.31%.</a:t>
            </a:r>
          </a:p>
        </p:txBody>
      </p:sp>
      <p:pic>
        <p:nvPicPr>
          <p:cNvPr id="10" name="Picture 9" descr="Chart, bubble chart&#10;&#10;Description automatically generated">
            <a:extLst>
              <a:ext uri="{FF2B5EF4-FFF2-40B4-BE49-F238E27FC236}">
                <a16:creationId xmlns:a16="http://schemas.microsoft.com/office/drawing/2014/main" id="{5EDCADB7-7173-445D-8B0E-848E18DDEE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49"/>
          <a:stretch/>
        </p:blipFill>
        <p:spPr>
          <a:xfrm>
            <a:off x="5440083" y="2680446"/>
            <a:ext cx="6293784" cy="3801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580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330D8-22BF-4287-9F2D-CA08D6102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Countries wise Production Distribution</a:t>
            </a:r>
          </a:p>
        </p:txBody>
      </p:sp>
      <p:pic>
        <p:nvPicPr>
          <p:cNvPr id="5" name="Content Placeholder 4" descr="Map&#10;&#10;Description automatically generated">
            <a:extLst>
              <a:ext uri="{FF2B5EF4-FFF2-40B4-BE49-F238E27FC236}">
                <a16:creationId xmlns:a16="http://schemas.microsoft.com/office/drawing/2014/main" id="{918FEBD3-5293-4307-815E-3EB1524C41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292" r="2936"/>
          <a:stretch/>
        </p:blipFill>
        <p:spPr>
          <a:xfrm>
            <a:off x="1281952" y="2343325"/>
            <a:ext cx="9448801" cy="4339863"/>
          </a:xfrm>
        </p:spPr>
      </p:pic>
    </p:spTree>
    <p:extLst>
      <p:ext uri="{BB962C8B-B14F-4D97-AF65-F5344CB8AC3E}">
        <p14:creationId xmlns:p14="http://schemas.microsoft.com/office/powerpoint/2010/main" val="3570684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F91C2-8B02-4C33-B4C8-33842EB56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Countries with the Highest Amount of Production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2C7AE11-96E2-4842-8026-2646F384AB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143" y="3652372"/>
            <a:ext cx="4055144" cy="1618876"/>
          </a:xfrm>
        </p:spPr>
        <p:txBody>
          <a:bodyPr/>
          <a:lstStyle/>
          <a:p>
            <a:r>
              <a:rPr lang="en-US" dirty="0"/>
              <a:t>Most number of Movies and TV Shows are produce by United States, followed by </a:t>
            </a:r>
            <a:r>
              <a:rPr lang="en-US" dirty="0" err="1"/>
              <a:t>india</a:t>
            </a:r>
            <a:r>
              <a:rPr lang="en-US" dirty="0"/>
              <a:t> who has produced the second most number of movies on Netflix.</a:t>
            </a:r>
          </a:p>
        </p:txBody>
      </p:sp>
      <p:pic>
        <p:nvPicPr>
          <p:cNvPr id="11" name="Picture 10" descr="Chart, bar chart&#10;&#10;Description automatically generated">
            <a:extLst>
              <a:ext uri="{FF2B5EF4-FFF2-40B4-BE49-F238E27FC236}">
                <a16:creationId xmlns:a16="http://schemas.microsoft.com/office/drawing/2014/main" id="{CE14C459-54DB-447C-BE19-EF1F5BB6AB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87" y="2312893"/>
            <a:ext cx="7306124" cy="4507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7106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652AC-8785-4625-A1E3-17AECD13E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Types of Rating System?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4072B-DFF4-4DC2-8F7B-30F4830C63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822" y="3429000"/>
            <a:ext cx="4941045" cy="1044388"/>
          </a:xfrm>
        </p:spPr>
        <p:txBody>
          <a:bodyPr/>
          <a:lstStyle/>
          <a:p>
            <a:r>
              <a:rPr lang="en-US" dirty="0"/>
              <a:t>'Mature Audience only' content is the rating with highest shows count in both TV Shows and Movies.</a:t>
            </a:r>
          </a:p>
        </p:txBody>
      </p:sp>
      <p:pic>
        <p:nvPicPr>
          <p:cNvPr id="9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30F36B82-3128-4B92-8B0D-E626F0F22D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5512" y="2411506"/>
            <a:ext cx="6453092" cy="4204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5478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120</TotalTime>
  <Words>636</Words>
  <Application>Microsoft Office PowerPoint</Application>
  <PresentationFormat>Widescreen</PresentationFormat>
  <Paragraphs>53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Century Gothic</vt:lpstr>
      <vt:lpstr>Inter</vt:lpstr>
      <vt:lpstr>Wingdings</vt:lpstr>
      <vt:lpstr>Wingdings 3</vt:lpstr>
      <vt:lpstr>Ion Boardroom</vt:lpstr>
      <vt:lpstr>Insights from Netflix Movies &amp; TV Shows Info</vt:lpstr>
      <vt:lpstr>About this dataset</vt:lpstr>
      <vt:lpstr>Objective</vt:lpstr>
      <vt:lpstr>Approach and Analysis</vt:lpstr>
      <vt:lpstr>Technical challenges</vt:lpstr>
      <vt:lpstr>percentage of movies and TV shows</vt:lpstr>
      <vt:lpstr>Countries wise Production Distribution</vt:lpstr>
      <vt:lpstr>Countries with the Highest Amount of Production</vt:lpstr>
      <vt:lpstr>The Types of Rating System? </vt:lpstr>
      <vt:lpstr>Most Commonly Produced Genres</vt:lpstr>
      <vt:lpstr>Distribution of the Seasons of the Series</vt:lpstr>
      <vt:lpstr>Ideal Duration for Movies</vt:lpstr>
      <vt:lpstr>Month with Most and Least Content Added to Netflix</vt:lpstr>
      <vt:lpstr>Business Insights</vt:lpstr>
      <vt:lpstr>Recommendations</vt:lpstr>
      <vt:lpstr>Tableau Dashboard 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Insights from Netflix Movies &amp; TV Shows Info</dc:title>
  <dc:creator>Pratik Patle</dc:creator>
  <cp:lastModifiedBy>Pratik Patle</cp:lastModifiedBy>
  <cp:revision>3</cp:revision>
  <dcterms:created xsi:type="dcterms:W3CDTF">2023-02-15T13:54:39Z</dcterms:created>
  <dcterms:modified xsi:type="dcterms:W3CDTF">2023-02-15T15:55:24Z</dcterms:modified>
</cp:coreProperties>
</file>