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49" y="5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232D-0E32-4458-ACC9-6F302E1116A3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539-3A8E-4C9E-A5F8-930F6E792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09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232D-0E32-4458-ACC9-6F302E1116A3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539-3A8E-4C9E-A5F8-930F6E792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59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232D-0E32-4458-ACC9-6F302E1116A3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539-3A8E-4C9E-A5F8-930F6E792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67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232D-0E32-4458-ACC9-6F302E1116A3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539-3A8E-4C9E-A5F8-930F6E792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13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232D-0E32-4458-ACC9-6F302E1116A3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539-3A8E-4C9E-A5F8-930F6E792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36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232D-0E32-4458-ACC9-6F302E1116A3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539-3A8E-4C9E-A5F8-930F6E792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59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232D-0E32-4458-ACC9-6F302E1116A3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539-3A8E-4C9E-A5F8-930F6E792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57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232D-0E32-4458-ACC9-6F302E1116A3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539-3A8E-4C9E-A5F8-930F6E792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42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232D-0E32-4458-ACC9-6F302E1116A3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539-3A8E-4C9E-A5F8-930F6E792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98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232D-0E32-4458-ACC9-6F302E1116A3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539-3A8E-4C9E-A5F8-930F6E792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57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232D-0E32-4458-ACC9-6F302E1116A3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539-3A8E-4C9E-A5F8-930F6E792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56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F232D-0E32-4458-ACC9-6F302E1116A3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2F539-3A8E-4C9E-A5F8-930F6E792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80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prati\OneDrive\Desktop\QRcodeDetection\QR_Tag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29000"/>
            <a:ext cx="27622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rati\OneDrive\Desktop\QRcodeDetection\QR_Ta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27622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rati\OneDrive\Desktop\QRcodeDetection\QR_Tag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7200"/>
            <a:ext cx="27622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rati\OneDrive\Desktop\QRcodeDetection\QR_Tag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527" y="3429000"/>
            <a:ext cx="27622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70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prati\OneDrive\Desktop\QRcodeDetection\QR_Ta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2209800"/>
            <a:ext cx="16573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:\Users\prati\OneDrive\Desktop\QRcodeDetection\QR_Ta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114550"/>
            <a:ext cx="18478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57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prati\OneDrive\Desktop\QRcodeDetection\QR_Ta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0161"/>
            <a:ext cx="16573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:\Users\prati\OneDrive\Desktop\QRcodeDetection\QR_Ta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752600"/>
            <a:ext cx="18478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prati\OneDrive\Desktop\QRcodeDetection\FaceIma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80" y="1843278"/>
            <a:ext cx="1511808" cy="226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66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kadam</dc:creator>
  <cp:lastModifiedBy>pratik kadam</cp:lastModifiedBy>
  <cp:revision>3</cp:revision>
  <dcterms:created xsi:type="dcterms:W3CDTF">2020-01-13T17:30:41Z</dcterms:created>
  <dcterms:modified xsi:type="dcterms:W3CDTF">2020-01-14T19:38:40Z</dcterms:modified>
</cp:coreProperties>
</file>