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9128B4-E13A-40F7-81FA-C2C2A7CEE25C}" v="2" dt="2023-02-11T20:44:15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36" d="100"/>
          <a:sy n="36" d="100"/>
        </p:scale>
        <p:origin x="9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uti chauhan" userId="4e34470e8f96fc6c" providerId="LiveId" clId="{E89128B4-E13A-40F7-81FA-C2C2A7CEE25C}"/>
    <pc:docChg chg="undo custSel addSld modSld sldOrd">
      <pc:chgData name="shruti chauhan" userId="4e34470e8f96fc6c" providerId="LiveId" clId="{E89128B4-E13A-40F7-81FA-C2C2A7CEE25C}" dt="2023-02-11T21:01:05.319" v="165" actId="20577"/>
      <pc:docMkLst>
        <pc:docMk/>
      </pc:docMkLst>
      <pc:sldChg chg="modSp mod">
        <pc:chgData name="shruti chauhan" userId="4e34470e8f96fc6c" providerId="LiveId" clId="{E89128B4-E13A-40F7-81FA-C2C2A7CEE25C}" dt="2023-02-11T20:50:43.459" v="144" actId="1076"/>
        <pc:sldMkLst>
          <pc:docMk/>
          <pc:sldMk cId="1366967859" sldId="258"/>
        </pc:sldMkLst>
        <pc:spChg chg="mod">
          <ac:chgData name="shruti chauhan" userId="4e34470e8f96fc6c" providerId="LiveId" clId="{E89128B4-E13A-40F7-81FA-C2C2A7CEE25C}" dt="2023-02-11T20:33:38.556" v="17" actId="113"/>
          <ac:spMkLst>
            <pc:docMk/>
            <pc:sldMk cId="1366967859" sldId="258"/>
            <ac:spMk id="3" creationId="{8A0E98F6-B400-0CAD-C2DF-1CB71C11793C}"/>
          </ac:spMkLst>
        </pc:spChg>
        <pc:picChg chg="mod">
          <ac:chgData name="shruti chauhan" userId="4e34470e8f96fc6c" providerId="LiveId" clId="{E89128B4-E13A-40F7-81FA-C2C2A7CEE25C}" dt="2023-02-11T20:50:20.093" v="141" actId="1076"/>
          <ac:picMkLst>
            <pc:docMk/>
            <pc:sldMk cId="1366967859" sldId="258"/>
            <ac:picMk id="5" creationId="{667EBA58-FD92-9ED5-D572-ACA05482FFB8}"/>
          </ac:picMkLst>
        </pc:picChg>
        <pc:picChg chg="mod">
          <ac:chgData name="shruti chauhan" userId="4e34470e8f96fc6c" providerId="LiveId" clId="{E89128B4-E13A-40F7-81FA-C2C2A7CEE25C}" dt="2023-02-11T20:50:43.459" v="144" actId="1076"/>
          <ac:picMkLst>
            <pc:docMk/>
            <pc:sldMk cId="1366967859" sldId="258"/>
            <ac:picMk id="10" creationId="{A6E5E392-CA29-D1AE-A594-18A4AAF087A3}"/>
          </ac:picMkLst>
        </pc:picChg>
        <pc:picChg chg="mod">
          <ac:chgData name="shruti chauhan" userId="4e34470e8f96fc6c" providerId="LiveId" clId="{E89128B4-E13A-40F7-81FA-C2C2A7CEE25C}" dt="2023-02-11T20:50:38.532" v="143" actId="1076"/>
          <ac:picMkLst>
            <pc:docMk/>
            <pc:sldMk cId="1366967859" sldId="258"/>
            <ac:picMk id="13" creationId="{271A9246-303D-B6BF-3844-BEBF81C2BEF1}"/>
          </ac:picMkLst>
        </pc:picChg>
        <pc:picChg chg="mod modCrop">
          <ac:chgData name="shruti chauhan" userId="4e34470e8f96fc6c" providerId="LiveId" clId="{E89128B4-E13A-40F7-81FA-C2C2A7CEE25C}" dt="2023-02-11T20:49:51.438" v="136" actId="1076"/>
          <ac:picMkLst>
            <pc:docMk/>
            <pc:sldMk cId="1366967859" sldId="258"/>
            <ac:picMk id="16" creationId="{E5957CC8-232F-404E-3D7D-89A4C6A3BDCB}"/>
          </ac:picMkLst>
        </pc:picChg>
      </pc:sldChg>
      <pc:sldChg chg="modSp add mod ord">
        <pc:chgData name="shruti chauhan" userId="4e34470e8f96fc6c" providerId="LiveId" clId="{E89128B4-E13A-40F7-81FA-C2C2A7CEE25C}" dt="2023-02-11T21:00:49.113" v="162" actId="1076"/>
        <pc:sldMkLst>
          <pc:docMk/>
          <pc:sldMk cId="2028310109" sldId="259"/>
        </pc:sldMkLst>
        <pc:spChg chg="mod">
          <ac:chgData name="shruti chauhan" userId="4e34470e8f96fc6c" providerId="LiveId" clId="{E89128B4-E13A-40F7-81FA-C2C2A7CEE25C}" dt="2023-02-11T21:00:49.113" v="162" actId="1076"/>
          <ac:spMkLst>
            <pc:docMk/>
            <pc:sldMk cId="2028310109" sldId="259"/>
            <ac:spMk id="3" creationId="{8A0E98F6-B400-0CAD-C2DF-1CB71C11793C}"/>
          </ac:spMkLst>
        </pc:spChg>
      </pc:sldChg>
      <pc:sldChg chg="modSp add mod">
        <pc:chgData name="shruti chauhan" userId="4e34470e8f96fc6c" providerId="LiveId" clId="{E89128B4-E13A-40F7-81FA-C2C2A7CEE25C}" dt="2023-02-11T21:01:05.319" v="165" actId="20577"/>
        <pc:sldMkLst>
          <pc:docMk/>
          <pc:sldMk cId="1956540823" sldId="260"/>
        </pc:sldMkLst>
        <pc:spChg chg="mod">
          <ac:chgData name="shruti chauhan" userId="4e34470e8f96fc6c" providerId="LiveId" clId="{E89128B4-E13A-40F7-81FA-C2C2A7CEE25C}" dt="2023-02-11T21:01:05.319" v="165" actId="20577"/>
          <ac:spMkLst>
            <pc:docMk/>
            <pc:sldMk cId="1956540823" sldId="260"/>
            <ac:spMk id="3" creationId="{8A0E98F6-B400-0CAD-C2DF-1CB71C11793C}"/>
          </ac:spMkLst>
        </pc:spChg>
      </pc:sldChg>
      <pc:sldChg chg="addSp delSp modSp add mod">
        <pc:chgData name="shruti chauhan" userId="4e34470e8f96fc6c" providerId="LiveId" clId="{E89128B4-E13A-40F7-81FA-C2C2A7CEE25C}" dt="2023-02-11T21:00:17.009" v="153" actId="14100"/>
        <pc:sldMkLst>
          <pc:docMk/>
          <pc:sldMk cId="380949027" sldId="261"/>
        </pc:sldMkLst>
        <pc:spChg chg="mod">
          <ac:chgData name="shruti chauhan" userId="4e34470e8f96fc6c" providerId="LiveId" clId="{E89128B4-E13A-40F7-81FA-C2C2A7CEE25C}" dt="2023-02-11T20:59:23.042" v="148" actId="1076"/>
          <ac:spMkLst>
            <pc:docMk/>
            <pc:sldMk cId="380949027" sldId="261"/>
            <ac:spMk id="3" creationId="{8A0E98F6-B400-0CAD-C2DF-1CB71C11793C}"/>
          </ac:spMkLst>
        </pc:spChg>
        <pc:spChg chg="add del mod">
          <ac:chgData name="shruti chauhan" userId="4e34470e8f96fc6c" providerId="LiveId" clId="{E89128B4-E13A-40F7-81FA-C2C2A7CEE25C}" dt="2023-02-11T20:51:09.706" v="145" actId="21"/>
          <ac:spMkLst>
            <pc:docMk/>
            <pc:sldMk cId="380949027" sldId="261"/>
            <ac:spMk id="6" creationId="{8813FD3D-8D92-85AF-2C14-F86305DBEE3C}"/>
          </ac:spMkLst>
        </pc:spChg>
        <pc:picChg chg="add mod">
          <ac:chgData name="shruti chauhan" userId="4e34470e8f96fc6c" providerId="LiveId" clId="{E89128B4-E13A-40F7-81FA-C2C2A7CEE25C}" dt="2023-02-11T21:00:17.009" v="153" actId="14100"/>
          <ac:picMkLst>
            <pc:docMk/>
            <pc:sldMk cId="380949027" sldId="261"/>
            <ac:picMk id="5" creationId="{ABDB2769-0AEC-7313-0FB5-EA9937A21739}"/>
          </ac:picMkLst>
        </pc:picChg>
      </pc:sldChg>
      <pc:sldChg chg="modSp add mod ord">
        <pc:chgData name="shruti chauhan" userId="4e34470e8f96fc6c" providerId="LiveId" clId="{E89128B4-E13A-40F7-81FA-C2C2A7CEE25C}" dt="2023-02-11T20:42:56.728" v="106" actId="1076"/>
        <pc:sldMkLst>
          <pc:docMk/>
          <pc:sldMk cId="4229439244" sldId="262"/>
        </pc:sldMkLst>
        <pc:spChg chg="mod">
          <ac:chgData name="shruti chauhan" userId="4e34470e8f96fc6c" providerId="LiveId" clId="{E89128B4-E13A-40F7-81FA-C2C2A7CEE25C}" dt="2023-02-11T20:42:56.728" v="106" actId="1076"/>
          <ac:spMkLst>
            <pc:docMk/>
            <pc:sldMk cId="4229439244" sldId="262"/>
            <ac:spMk id="3" creationId="{8A0E98F6-B400-0CAD-C2DF-1CB71C11793C}"/>
          </ac:spMkLst>
        </pc:spChg>
      </pc:sldChg>
      <pc:sldChg chg="modSp add mod">
        <pc:chgData name="shruti chauhan" userId="4e34470e8f96fc6c" providerId="LiveId" clId="{E89128B4-E13A-40F7-81FA-C2C2A7CEE25C}" dt="2023-02-11T20:42:52.041" v="105" actId="1076"/>
        <pc:sldMkLst>
          <pc:docMk/>
          <pc:sldMk cId="577278242" sldId="263"/>
        </pc:sldMkLst>
        <pc:spChg chg="mod">
          <ac:chgData name="shruti chauhan" userId="4e34470e8f96fc6c" providerId="LiveId" clId="{E89128B4-E13A-40F7-81FA-C2C2A7CEE25C}" dt="2023-02-11T20:42:52.041" v="105" actId="1076"/>
          <ac:spMkLst>
            <pc:docMk/>
            <pc:sldMk cId="577278242" sldId="263"/>
            <ac:spMk id="3" creationId="{8A0E98F6-B400-0CAD-C2DF-1CB71C11793C}"/>
          </ac:spMkLst>
        </pc:spChg>
      </pc:sldChg>
      <pc:sldChg chg="modSp add mod">
        <pc:chgData name="shruti chauhan" userId="4e34470e8f96fc6c" providerId="LiveId" clId="{E89128B4-E13A-40F7-81FA-C2C2A7CEE25C}" dt="2023-02-11T20:43:29.481" v="109" actId="113"/>
        <pc:sldMkLst>
          <pc:docMk/>
          <pc:sldMk cId="1330971540" sldId="264"/>
        </pc:sldMkLst>
        <pc:spChg chg="mod">
          <ac:chgData name="shruti chauhan" userId="4e34470e8f96fc6c" providerId="LiveId" clId="{E89128B4-E13A-40F7-81FA-C2C2A7CEE25C}" dt="2023-02-11T20:43:29.481" v="109" actId="113"/>
          <ac:spMkLst>
            <pc:docMk/>
            <pc:sldMk cId="1330971540" sldId="264"/>
            <ac:spMk id="3" creationId="{8A0E98F6-B400-0CAD-C2DF-1CB71C11793C}"/>
          </ac:spMkLst>
        </pc:spChg>
      </pc:sldChg>
      <pc:sldChg chg="modSp add mod">
        <pc:chgData name="shruti chauhan" userId="4e34470e8f96fc6c" providerId="LiveId" clId="{E89128B4-E13A-40F7-81FA-C2C2A7CEE25C}" dt="2023-02-11T20:43:50.767" v="112" actId="113"/>
        <pc:sldMkLst>
          <pc:docMk/>
          <pc:sldMk cId="281463422" sldId="265"/>
        </pc:sldMkLst>
        <pc:spChg chg="mod">
          <ac:chgData name="shruti chauhan" userId="4e34470e8f96fc6c" providerId="LiveId" clId="{E89128B4-E13A-40F7-81FA-C2C2A7CEE25C}" dt="2023-02-11T20:43:50.767" v="112" actId="113"/>
          <ac:spMkLst>
            <pc:docMk/>
            <pc:sldMk cId="281463422" sldId="265"/>
            <ac:spMk id="3" creationId="{8A0E98F6-B400-0CAD-C2DF-1CB71C11793C}"/>
          </ac:spMkLst>
        </pc:spChg>
      </pc:sldChg>
      <pc:sldChg chg="addSp modSp add mod">
        <pc:chgData name="shruti chauhan" userId="4e34470e8f96fc6c" providerId="LiveId" clId="{E89128B4-E13A-40F7-81FA-C2C2A7CEE25C}" dt="2023-02-11T20:45:10.058" v="128" actId="1076"/>
        <pc:sldMkLst>
          <pc:docMk/>
          <pc:sldMk cId="2406726647" sldId="266"/>
        </pc:sldMkLst>
        <pc:spChg chg="mod">
          <ac:chgData name="shruti chauhan" userId="4e34470e8f96fc6c" providerId="LiveId" clId="{E89128B4-E13A-40F7-81FA-C2C2A7CEE25C}" dt="2023-02-11T20:45:04.576" v="127" actId="1076"/>
          <ac:spMkLst>
            <pc:docMk/>
            <pc:sldMk cId="2406726647" sldId="266"/>
            <ac:spMk id="3" creationId="{8A0E98F6-B400-0CAD-C2DF-1CB71C11793C}"/>
          </ac:spMkLst>
        </pc:spChg>
        <pc:picChg chg="add mod">
          <ac:chgData name="shruti chauhan" userId="4e34470e8f96fc6c" providerId="LiveId" clId="{E89128B4-E13A-40F7-81FA-C2C2A7CEE25C}" dt="2023-02-11T20:45:10.058" v="128" actId="1076"/>
          <ac:picMkLst>
            <pc:docMk/>
            <pc:sldMk cId="2406726647" sldId="266"/>
            <ac:picMk id="2" creationId="{1ED9ECC2-A1DF-0B33-536F-35EB14CF48F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06C4-DA13-38AE-D45A-E60318054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D1348-A01E-6B48-599F-8A5FE6A4B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C1439-5C93-F1DC-BC32-D30061F7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4844-9A27-4DEE-8129-0DE2D4AA3A92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41A9E-383A-9C53-D4D3-DC4F8A53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1CBD8-AD07-4ED9-FA9B-FA4C15CF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DAC1-2E5B-4F4D-BDE7-26B22DD7B6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169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22CC1-82D3-4210-1410-7AFAC22BB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B180F-3C97-5701-94A3-55F446259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36C30-F16F-E359-BBF9-564C480C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4844-9A27-4DEE-8129-0DE2D4AA3A92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A1213-009A-2CBE-F632-0F5157FB6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A9894-3F87-D3F0-46E7-2AC062C9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DAC1-2E5B-4F4D-BDE7-26B22DD7B6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711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702C21-6073-0302-D960-A45FC194E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C21C0-9B42-A83E-1D64-00EBA8705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E1C74-4592-62BE-8D84-175473B4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4844-9A27-4DEE-8129-0DE2D4AA3A92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C2BA3-2891-49C5-706D-D89C0261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F43B1-368F-CDB7-09A1-09486200B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DAC1-2E5B-4F4D-BDE7-26B22DD7B6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873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49F9-8BD3-D2DB-4D1B-E8D86D04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2FCFF-B52D-E201-6F42-4EB71DC6B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C7A17-A529-8CD0-8046-D77FFDF55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4844-9A27-4DEE-8129-0DE2D4AA3A92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2BD88-4835-43B1-650A-D85D8FAB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C1F7E-1055-9B80-0D9C-16BB8A76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DAC1-2E5B-4F4D-BDE7-26B22DD7B6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98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199D-2DD4-F20E-7B10-1A366B210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9BAC7-6AD2-B78A-9126-301D606C1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403A5-BE41-B477-3359-2957C761A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4844-9A27-4DEE-8129-0DE2D4AA3A92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F8D78-E8EB-9824-00B0-53BF368D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568FD-EE7E-5347-B3C4-DA68A287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DAC1-2E5B-4F4D-BDE7-26B22DD7B6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447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5454-E409-9467-294E-A84472B2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C4965-1BB6-4E81-07D7-DAB7C54D2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52B40-B466-E265-87FC-9F1BC2294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13132-F427-7C3E-0C16-364ED97C1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4844-9A27-4DEE-8129-0DE2D4AA3A92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1C745-5165-4D75-2389-7EFE4E18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E3D9C-A839-D683-B48A-3645618A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DAC1-2E5B-4F4D-BDE7-26B22DD7B6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84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0778-5728-65F2-EF9F-12B9B2137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D90AF-0B14-E52B-7F18-22138FA11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16BDC-8230-08C7-71A7-97256CC35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6216F-F199-E3DC-A9AD-0CC6767D0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BFFBA-AF23-C0BF-D95E-A57B31692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6BC5AA-4430-0E51-56A4-41EAC7026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4844-9A27-4DEE-8129-0DE2D4AA3A92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18A497-47DF-C876-034D-D0490F87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0F86AB-3BA4-0104-112D-9CDC0DE18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DAC1-2E5B-4F4D-BDE7-26B22DD7B6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01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58BA-BC19-FC39-BDAA-91209D38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0C8CC5-A116-63C6-78CB-8DF0D15EC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4844-9A27-4DEE-8129-0DE2D4AA3A92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DB4A7A-C1FE-C144-FD75-26FDDB51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5F767-7615-9761-C233-B5D42885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DAC1-2E5B-4F4D-BDE7-26B22DD7B6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205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214D8E-DC7B-A773-1EA4-46729632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4844-9A27-4DEE-8129-0DE2D4AA3A92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E5962-3E44-988C-786A-D4AD625D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B4394-DDD0-FE52-5025-F2113AD3A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DAC1-2E5B-4F4D-BDE7-26B22DD7B6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517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DE05-ADA0-4F20-2DD8-C308DEAAC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D1B7B-1CDA-8DAE-E8BE-9D53369BD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BB512-A2C0-2B37-8CDB-FB1FBB34B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3629F-7142-1976-5E0F-94F62B1C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4844-9A27-4DEE-8129-0DE2D4AA3A92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07B3B-3057-F07E-9125-1F3A1FBAD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0CCF3-2898-31D6-B92D-676DB3D8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DAC1-2E5B-4F4D-BDE7-26B22DD7B6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380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254D-8027-38F0-5D78-26A1B72BC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A160D9-FB6E-016E-EDE7-FC10CD5BE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96D1C-ED30-F11C-50DD-D6519E4CD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CC702-0F60-6A00-3AB7-F2043FC8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4844-9A27-4DEE-8129-0DE2D4AA3A92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05789-EC61-3843-A9DB-DBE81E94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F84FB-9352-D66D-751B-3829D950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7DAC1-2E5B-4F4D-BDE7-26B22DD7B6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379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2DE81A-E449-4EC7-8B87-E012DCE9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460CB-902D-6A82-F24F-453D8B310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C30FD-2F84-CD24-C00C-6D11A3CDA1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C4844-9A27-4DEE-8129-0DE2D4AA3A92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4D398-EF7D-B4D2-3464-96254A4F7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6D8F2-8A89-7C0B-688C-B84F75D50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7DAC1-2E5B-4F4D-BDE7-26B22DD7B6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39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hyperlink" Target="https://www.nexsys.it/blog/i-10-linguaggi-di-programmazione-piu-richiesti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hyperlink" Target="https://behind-the-scenes.net/understanding-the-java-versions-platfroms/" TargetMode="External"/><Relationship Id="rId5" Type="http://schemas.openxmlformats.org/officeDocument/2006/relationships/hyperlink" Target="https://dev.twsiyuan.com/2017/05/golang-tcp-ip-port-exhaustion.html" TargetMode="External"/><Relationship Id="rId10" Type="http://schemas.openxmlformats.org/officeDocument/2006/relationships/image" Target="../media/image6.jpg"/><Relationship Id="rId4" Type="http://schemas.openxmlformats.org/officeDocument/2006/relationships/image" Target="../media/image3.png"/><Relationship Id="rId9" Type="http://schemas.openxmlformats.org/officeDocument/2006/relationships/hyperlink" Target="https://commons.wikimedia.org/wiki/File:Typescript_logo_2020.sv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hyperledger-fabric.readthedocs.io/en/latest/network/network.html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75;p29">
            <a:extLst>
              <a:ext uri="{FF2B5EF4-FFF2-40B4-BE49-F238E27FC236}">
                <a16:creationId xmlns:a16="http://schemas.microsoft.com/office/drawing/2014/main" id="{C613D648-DEA3-7D36-404A-0C8069BA828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" y="-91439"/>
            <a:ext cx="12192000" cy="1402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76;p29">
            <a:extLst>
              <a:ext uri="{FF2B5EF4-FFF2-40B4-BE49-F238E27FC236}">
                <a16:creationId xmlns:a16="http://schemas.microsoft.com/office/drawing/2014/main" id="{CA806732-7FC3-D045-55F9-D56E37C6203D}"/>
              </a:ext>
            </a:extLst>
          </p:cNvPr>
          <p:cNvSpPr txBox="1">
            <a:spLocks/>
          </p:cNvSpPr>
          <p:nvPr/>
        </p:nvSpPr>
        <p:spPr>
          <a:xfrm>
            <a:off x="311708" y="1577695"/>
            <a:ext cx="11360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BCDV 1025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Enterprise Blockchain</a:t>
            </a:r>
          </a:p>
        </p:txBody>
      </p:sp>
      <p:sp>
        <p:nvSpPr>
          <p:cNvPr id="6" name="Google Shape;177;p29">
            <a:extLst>
              <a:ext uri="{FF2B5EF4-FFF2-40B4-BE49-F238E27FC236}">
                <a16:creationId xmlns:a16="http://schemas.microsoft.com/office/drawing/2014/main" id="{BB799EAD-A84C-00DD-4140-E4CE92E86B9A}"/>
              </a:ext>
            </a:extLst>
          </p:cNvPr>
          <p:cNvSpPr txBox="1">
            <a:spLocks/>
          </p:cNvSpPr>
          <p:nvPr/>
        </p:nvSpPr>
        <p:spPr>
          <a:xfrm>
            <a:off x="311700" y="3667245"/>
            <a:ext cx="113608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2023 February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Roboto Mono"/>
                <a:ea typeface="Roboto Mono"/>
                <a:cs typeface="Roboto Mono"/>
                <a:sym typeface="Roboto Mono"/>
              </a:rPr>
              <a:t>week 02 - class 06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</a:p>
        </p:txBody>
      </p:sp>
      <p:graphicFrame>
        <p:nvGraphicFramePr>
          <p:cNvPr id="7" name="Google Shape;178;p29">
            <a:extLst>
              <a:ext uri="{FF2B5EF4-FFF2-40B4-BE49-F238E27FC236}">
                <a16:creationId xmlns:a16="http://schemas.microsoft.com/office/drawing/2014/main" id="{B0B7993B-1BDC-D903-EC38-90D5DBEF21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663174"/>
              </p:ext>
            </p:extLst>
          </p:nvPr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1025 Enterprise Blockchain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Google Shape;179;p29">
            <a:extLst>
              <a:ext uri="{FF2B5EF4-FFF2-40B4-BE49-F238E27FC236}">
                <a16:creationId xmlns:a16="http://schemas.microsoft.com/office/drawing/2014/main" id="{68999E3E-0DF1-3E4A-3E32-93BD6DDC723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6460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75;p29">
            <a:extLst>
              <a:ext uri="{FF2B5EF4-FFF2-40B4-BE49-F238E27FC236}">
                <a16:creationId xmlns:a16="http://schemas.microsoft.com/office/drawing/2014/main" id="{C613D648-DEA3-7D36-404A-0C8069BA828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" y="-91439"/>
            <a:ext cx="12192000" cy="1402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Google Shape;178;p29">
            <a:extLst>
              <a:ext uri="{FF2B5EF4-FFF2-40B4-BE49-F238E27FC236}">
                <a16:creationId xmlns:a16="http://schemas.microsoft.com/office/drawing/2014/main" id="{B0B7993B-1BDC-D903-EC38-90D5DBEF2191}"/>
              </a:ext>
            </a:extLst>
          </p:cNvPr>
          <p:cNvGraphicFramePr/>
          <p:nvPr/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1025 Enterprise Blockchain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Google Shape;179;p29">
            <a:extLst>
              <a:ext uri="{FF2B5EF4-FFF2-40B4-BE49-F238E27FC236}">
                <a16:creationId xmlns:a16="http://schemas.microsoft.com/office/drawing/2014/main" id="{68999E3E-0DF1-3E4A-3E32-93BD6DDC723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0E98F6-B400-0CAD-C2DF-1CB71C11793C}"/>
              </a:ext>
            </a:extLst>
          </p:cNvPr>
          <p:cNvSpPr txBox="1"/>
          <p:nvPr/>
        </p:nvSpPr>
        <p:spPr>
          <a:xfrm>
            <a:off x="1219190" y="2516266"/>
            <a:ext cx="10515600" cy="2295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CA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Private Data Collections 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Private Data collections access policies can be set during the </a:t>
            </a:r>
            <a:r>
              <a:rPr lang="en-CA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chaincode</a:t>
            </a: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deployment. 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 results in more ROLE based access control for the Read/Write operations 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Configuration needs to  be provided during the </a:t>
            </a:r>
            <a:r>
              <a:rPr lang="en-CA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chaincode</a:t>
            </a: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deployment 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actual data is only stored on the specified peers 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On the rest of peers on the network only hash of the actual values are stored. </a:t>
            </a:r>
          </a:p>
        </p:txBody>
      </p:sp>
    </p:spTree>
    <p:extLst>
      <p:ext uri="{BB962C8B-B14F-4D97-AF65-F5344CB8AC3E}">
        <p14:creationId xmlns:p14="http://schemas.microsoft.com/office/powerpoint/2010/main" val="281463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75;p29">
            <a:extLst>
              <a:ext uri="{FF2B5EF4-FFF2-40B4-BE49-F238E27FC236}">
                <a16:creationId xmlns:a16="http://schemas.microsoft.com/office/drawing/2014/main" id="{C613D648-DEA3-7D36-404A-0C8069BA828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" y="-91439"/>
            <a:ext cx="12192000" cy="1402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Google Shape;178;p29">
            <a:extLst>
              <a:ext uri="{FF2B5EF4-FFF2-40B4-BE49-F238E27FC236}">
                <a16:creationId xmlns:a16="http://schemas.microsoft.com/office/drawing/2014/main" id="{B0B7993B-1BDC-D903-EC38-90D5DBEF2191}"/>
              </a:ext>
            </a:extLst>
          </p:cNvPr>
          <p:cNvGraphicFramePr/>
          <p:nvPr/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1025 Enterprise Blockchain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Google Shape;179;p29">
            <a:extLst>
              <a:ext uri="{FF2B5EF4-FFF2-40B4-BE49-F238E27FC236}">
                <a16:creationId xmlns:a16="http://schemas.microsoft.com/office/drawing/2014/main" id="{68999E3E-0DF1-3E4A-3E32-93BD6DDC723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0E98F6-B400-0CAD-C2DF-1CB71C11793C}"/>
              </a:ext>
            </a:extLst>
          </p:cNvPr>
          <p:cNvSpPr txBox="1"/>
          <p:nvPr/>
        </p:nvSpPr>
        <p:spPr>
          <a:xfrm>
            <a:off x="1320790" y="4466464"/>
            <a:ext cx="10515600" cy="1658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CA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Attribute-based access control 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 </a:t>
            </a:r>
            <a:r>
              <a:rPr lang="en-CA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chaincode</a:t>
            </a: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has access to the Identity (Public key) of the submitter. 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Access control can also be implemented inside the </a:t>
            </a:r>
            <a:r>
              <a:rPr lang="en-CA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chaincode</a:t>
            </a: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based on the attributes of the Submitter Identity. 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Results in more secure and robust access control.</a:t>
            </a:r>
          </a:p>
        </p:txBody>
      </p:sp>
      <p:pic>
        <p:nvPicPr>
          <p:cNvPr id="2" name="image1.png">
            <a:extLst>
              <a:ext uri="{FF2B5EF4-FFF2-40B4-BE49-F238E27FC236}">
                <a16:creationId xmlns:a16="http://schemas.microsoft.com/office/drawing/2014/main" id="{1ED9ECC2-A1DF-0B33-536F-35EB14CF48F9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600960" y="1461072"/>
            <a:ext cx="5303520" cy="285496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0672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75;p29">
            <a:extLst>
              <a:ext uri="{FF2B5EF4-FFF2-40B4-BE49-F238E27FC236}">
                <a16:creationId xmlns:a16="http://schemas.microsoft.com/office/drawing/2014/main" id="{C613D648-DEA3-7D36-404A-0C8069BA828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" y="-91439"/>
            <a:ext cx="12192000" cy="1402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Google Shape;178;p29">
            <a:extLst>
              <a:ext uri="{FF2B5EF4-FFF2-40B4-BE49-F238E27FC236}">
                <a16:creationId xmlns:a16="http://schemas.microsoft.com/office/drawing/2014/main" id="{B0B7993B-1BDC-D903-EC38-90D5DBEF2191}"/>
              </a:ext>
            </a:extLst>
          </p:cNvPr>
          <p:cNvGraphicFramePr/>
          <p:nvPr/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1025 Enterprise Blockchain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Google Shape;179;p29">
            <a:extLst>
              <a:ext uri="{FF2B5EF4-FFF2-40B4-BE49-F238E27FC236}">
                <a16:creationId xmlns:a16="http://schemas.microsoft.com/office/drawing/2014/main" id="{68999E3E-0DF1-3E4A-3E32-93BD6DDC723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0E98F6-B400-0CAD-C2DF-1CB71C11793C}"/>
              </a:ext>
            </a:extLst>
          </p:cNvPr>
          <p:cNvSpPr txBox="1"/>
          <p:nvPr/>
        </p:nvSpPr>
        <p:spPr>
          <a:xfrm>
            <a:off x="3042920" y="3203694"/>
            <a:ext cx="61061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48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Chaincode</a:t>
            </a:r>
            <a:endParaRPr lang="en-CA" sz="4800" b="1" dirty="0"/>
          </a:p>
        </p:txBody>
      </p:sp>
    </p:spTree>
    <p:extLst>
      <p:ext uri="{BB962C8B-B14F-4D97-AF65-F5344CB8AC3E}">
        <p14:creationId xmlns:p14="http://schemas.microsoft.com/office/powerpoint/2010/main" val="420414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75;p29">
            <a:extLst>
              <a:ext uri="{FF2B5EF4-FFF2-40B4-BE49-F238E27FC236}">
                <a16:creationId xmlns:a16="http://schemas.microsoft.com/office/drawing/2014/main" id="{C613D648-DEA3-7D36-404A-0C8069BA828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" y="-91439"/>
            <a:ext cx="12192000" cy="1402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Google Shape;178;p29">
            <a:extLst>
              <a:ext uri="{FF2B5EF4-FFF2-40B4-BE49-F238E27FC236}">
                <a16:creationId xmlns:a16="http://schemas.microsoft.com/office/drawing/2014/main" id="{B0B7993B-1BDC-D903-EC38-90D5DBEF2191}"/>
              </a:ext>
            </a:extLst>
          </p:cNvPr>
          <p:cNvGraphicFramePr/>
          <p:nvPr/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1025 Enterprise Blockchain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Google Shape;179;p29">
            <a:extLst>
              <a:ext uri="{FF2B5EF4-FFF2-40B4-BE49-F238E27FC236}">
                <a16:creationId xmlns:a16="http://schemas.microsoft.com/office/drawing/2014/main" id="{68999E3E-0DF1-3E4A-3E32-93BD6DDC723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0E98F6-B400-0CAD-C2DF-1CB71C11793C}"/>
              </a:ext>
            </a:extLst>
          </p:cNvPr>
          <p:cNvSpPr txBox="1"/>
          <p:nvPr/>
        </p:nvSpPr>
        <p:spPr>
          <a:xfrm>
            <a:off x="1518920" y="1770982"/>
            <a:ext cx="7096760" cy="1658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CA" sz="18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Chaincodes</a:t>
            </a:r>
            <a:r>
              <a:rPr lang="en-CA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can be written in the following languages</a:t>
            </a:r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Golang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Javascript</a:t>
            </a:r>
            <a:endParaRPr lang="en-CA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Typescript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Java</a:t>
            </a: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667EBA58-FD92-9ED5-D572-ACA05482F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85230" y="4556782"/>
            <a:ext cx="2032000" cy="1739053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A6E5E392-CA29-D1AE-A594-18A4AAF087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585503" y="4773582"/>
            <a:ext cx="1481797" cy="1305451"/>
          </a:xfrm>
          <a:prstGeom prst="rect">
            <a:avLst/>
          </a:prstGeom>
        </p:spPr>
      </p:pic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71A9246-303D-B6BF-3844-BEBF81C2BE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57008" y="4885389"/>
            <a:ext cx="1305452" cy="1305452"/>
          </a:xfrm>
          <a:prstGeom prst="rect">
            <a:avLst/>
          </a:prstGeom>
        </p:spPr>
      </p:pic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E5957CC8-232F-404E-3D7D-89A4C6A3BDC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 l="6784" t="3665" r="4559" b="6639"/>
          <a:stretch/>
        </p:blipFill>
        <p:spPr>
          <a:xfrm>
            <a:off x="8700477" y="4885390"/>
            <a:ext cx="2580640" cy="130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6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75;p29">
            <a:extLst>
              <a:ext uri="{FF2B5EF4-FFF2-40B4-BE49-F238E27FC236}">
                <a16:creationId xmlns:a16="http://schemas.microsoft.com/office/drawing/2014/main" id="{C613D648-DEA3-7D36-404A-0C8069BA828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" y="-91439"/>
            <a:ext cx="12192000" cy="1402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Google Shape;178;p29">
            <a:extLst>
              <a:ext uri="{FF2B5EF4-FFF2-40B4-BE49-F238E27FC236}">
                <a16:creationId xmlns:a16="http://schemas.microsoft.com/office/drawing/2014/main" id="{B0B7993B-1BDC-D903-EC38-90D5DBEF2191}"/>
              </a:ext>
            </a:extLst>
          </p:cNvPr>
          <p:cNvGraphicFramePr/>
          <p:nvPr/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1025 Enterprise Blockchain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Google Shape;179;p29">
            <a:extLst>
              <a:ext uri="{FF2B5EF4-FFF2-40B4-BE49-F238E27FC236}">
                <a16:creationId xmlns:a16="http://schemas.microsoft.com/office/drawing/2014/main" id="{68999E3E-0DF1-3E4A-3E32-93BD6DDC723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0E98F6-B400-0CAD-C2DF-1CB71C11793C}"/>
              </a:ext>
            </a:extLst>
          </p:cNvPr>
          <p:cNvSpPr txBox="1"/>
          <p:nvPr/>
        </p:nvSpPr>
        <p:spPr>
          <a:xfrm>
            <a:off x="2006600" y="2135613"/>
            <a:ext cx="6883400" cy="293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CA" b="1" dirty="0">
                <a:latin typeface="Arial" panose="020B0604020202020204" pitchFamily="34" charset="0"/>
                <a:ea typeface="Arial" panose="020B0604020202020204" pitchFamily="34" charset="0"/>
              </a:rPr>
              <a:t>fa</a:t>
            </a:r>
            <a:r>
              <a:rPr lang="en-CA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bric-</a:t>
            </a:r>
            <a:r>
              <a:rPr lang="en-CA" b="1" dirty="0" err="1"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en-CA" sz="18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haincode</a:t>
            </a:r>
            <a:r>
              <a:rPr lang="en-CA" b="1" dirty="0">
                <a:latin typeface="Arial" panose="020B0604020202020204" pitchFamily="34" charset="0"/>
                <a:ea typeface="Arial" panose="020B0604020202020204" pitchFamily="34" charset="0"/>
              </a:rPr>
              <a:t>-</a:t>
            </a:r>
            <a:r>
              <a:rPr lang="en-CA" b="1" dirty="0" err="1">
                <a:latin typeface="Arial" panose="020B0604020202020204" pitchFamily="34" charset="0"/>
                <a:ea typeface="Arial" panose="020B0604020202020204" pitchFamily="34" charset="0"/>
              </a:rPr>
              <a:t>api</a:t>
            </a:r>
            <a:endParaRPr lang="en-CA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library is used to write the </a:t>
            </a:r>
            <a:r>
              <a:rPr lang="en-CA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chaincodes</a:t>
            </a: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library gives access to the ‘Contract’ interface. </a:t>
            </a:r>
          </a:p>
          <a:p>
            <a:pPr>
              <a:lnSpc>
                <a:spcPct val="115000"/>
              </a:lnSpc>
            </a:pPr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endParaRPr lang="en-CA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fabric-shim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low-level library used by the ‘fabric-</a:t>
            </a:r>
            <a:r>
              <a:rPr lang="en-CA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chaincode</a:t>
            </a: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-</a:t>
            </a:r>
            <a:r>
              <a:rPr lang="en-CA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api</a:t>
            </a: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’.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 does not provide as many features as ‘fabric-</a:t>
            </a:r>
            <a:r>
              <a:rPr lang="en-CA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chaincode</a:t>
            </a: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-</a:t>
            </a:r>
            <a:r>
              <a:rPr lang="en-CA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api</a:t>
            </a: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’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Not very secure to use.</a:t>
            </a:r>
          </a:p>
        </p:txBody>
      </p:sp>
    </p:spTree>
    <p:extLst>
      <p:ext uri="{BB962C8B-B14F-4D97-AF65-F5344CB8AC3E}">
        <p14:creationId xmlns:p14="http://schemas.microsoft.com/office/powerpoint/2010/main" val="2028310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75;p29">
            <a:extLst>
              <a:ext uri="{FF2B5EF4-FFF2-40B4-BE49-F238E27FC236}">
                <a16:creationId xmlns:a16="http://schemas.microsoft.com/office/drawing/2014/main" id="{C613D648-DEA3-7D36-404A-0C8069BA828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" y="-91439"/>
            <a:ext cx="12192000" cy="1402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Google Shape;178;p29">
            <a:extLst>
              <a:ext uri="{FF2B5EF4-FFF2-40B4-BE49-F238E27FC236}">
                <a16:creationId xmlns:a16="http://schemas.microsoft.com/office/drawing/2014/main" id="{B0B7993B-1BDC-D903-EC38-90D5DBEF2191}"/>
              </a:ext>
            </a:extLst>
          </p:cNvPr>
          <p:cNvGraphicFramePr/>
          <p:nvPr/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1025 Enterprise Blockchain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Google Shape;179;p29">
            <a:extLst>
              <a:ext uri="{FF2B5EF4-FFF2-40B4-BE49-F238E27FC236}">
                <a16:creationId xmlns:a16="http://schemas.microsoft.com/office/drawing/2014/main" id="{68999E3E-0DF1-3E4A-3E32-93BD6DDC723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0E98F6-B400-0CAD-C2DF-1CB71C11793C}"/>
              </a:ext>
            </a:extLst>
          </p:cNvPr>
          <p:cNvSpPr txBox="1"/>
          <p:nvPr/>
        </p:nvSpPr>
        <p:spPr>
          <a:xfrm>
            <a:off x="1036320" y="1310641"/>
            <a:ext cx="10515600" cy="4843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CA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Types of </a:t>
            </a:r>
            <a:r>
              <a:rPr lang="en-CA" sz="18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Chaincode</a:t>
            </a:r>
            <a:r>
              <a:rPr lang="en-CA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</a:p>
          <a:p>
            <a:pPr>
              <a:lnSpc>
                <a:spcPct val="115000"/>
              </a:lnSpc>
            </a:pPr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lvl="0">
              <a:lnSpc>
                <a:spcPct val="115000"/>
              </a:lnSpc>
            </a:pPr>
            <a:r>
              <a:rPr lang="en-CA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1.  Regular </a:t>
            </a:r>
          </a:p>
          <a:p>
            <a:pPr marL="342900" lvl="0" indent="-34290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 runs inside the Peer container. </a:t>
            </a:r>
          </a:p>
          <a:p>
            <a:pPr lvl="0">
              <a:lnSpc>
                <a:spcPct val="115000"/>
              </a:lnSpc>
            </a:pPr>
            <a:r>
              <a:rPr lang="en-CA" dirty="0"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Peer pulls the docker container based on the </a:t>
            </a:r>
            <a:r>
              <a:rPr lang="en-CA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chaincode</a:t>
            </a:r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language and runs the </a:t>
            </a:r>
            <a:r>
              <a:rPr lang="en-CA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chaincode</a:t>
            </a:r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</a:t>
            </a:r>
          </a:p>
          <a:p>
            <a:pPr marL="342900" lvl="0" indent="-34290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It can also run locally as a server </a:t>
            </a:r>
          </a:p>
          <a:p>
            <a:pPr marL="342900" lvl="0" indent="-34290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default port is 7052</a:t>
            </a:r>
          </a:p>
          <a:p>
            <a:pPr lvl="0">
              <a:lnSpc>
                <a:spcPct val="115000"/>
              </a:lnSpc>
            </a:pPr>
            <a:endParaRPr lang="en-CA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</a:pPr>
            <a:r>
              <a:rPr lang="en-CA" b="1" dirty="0">
                <a:latin typeface="Arial" panose="020B0604020202020204" pitchFamily="34" charset="0"/>
                <a:ea typeface="Arial" panose="020B0604020202020204" pitchFamily="34" charset="0"/>
              </a:rPr>
              <a:t>2. </a:t>
            </a:r>
            <a:r>
              <a:rPr lang="en-CA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External</a:t>
            </a:r>
          </a:p>
          <a:p>
            <a:pPr marL="342900" lvl="0" indent="-34290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 runs the </a:t>
            </a:r>
            <a:r>
              <a:rPr lang="en-CA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chaincode</a:t>
            </a: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externally inside the separate server.</a:t>
            </a:r>
          </a:p>
          <a:p>
            <a:pPr marL="342900" lvl="0" indent="-34290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Multiple peers can interact with the same </a:t>
            </a:r>
            <a:r>
              <a:rPr lang="en-CA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chaincode</a:t>
            </a: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marL="342900" lvl="0" indent="-34290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</a:t>
            </a:r>
            <a:r>
              <a:rPr lang="en-CA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chaincode</a:t>
            </a: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logic cannot be trusted </a:t>
            </a:r>
          </a:p>
          <a:p>
            <a:pPr marL="342900" lvl="0" indent="-34290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destination address needs to be trusted </a:t>
            </a:r>
          </a:p>
          <a:p>
            <a:pPr marL="342900" lvl="0" indent="-34290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</a:t>
            </a:r>
            <a:r>
              <a:rPr lang="en-CA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chaincode</a:t>
            </a: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logic can be tampered with</a:t>
            </a:r>
          </a:p>
          <a:p>
            <a:pPr marL="342900" lvl="0" indent="-34290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Uses the fabric-shim </a:t>
            </a:r>
            <a:r>
              <a:rPr lang="en-CA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api</a:t>
            </a: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6540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75;p29">
            <a:extLst>
              <a:ext uri="{FF2B5EF4-FFF2-40B4-BE49-F238E27FC236}">
                <a16:creationId xmlns:a16="http://schemas.microsoft.com/office/drawing/2014/main" id="{C613D648-DEA3-7D36-404A-0C8069BA828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" y="-91439"/>
            <a:ext cx="12192000" cy="1402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Google Shape;178;p29">
            <a:extLst>
              <a:ext uri="{FF2B5EF4-FFF2-40B4-BE49-F238E27FC236}">
                <a16:creationId xmlns:a16="http://schemas.microsoft.com/office/drawing/2014/main" id="{B0B7993B-1BDC-D903-EC38-90D5DBEF2191}"/>
              </a:ext>
            </a:extLst>
          </p:cNvPr>
          <p:cNvGraphicFramePr/>
          <p:nvPr/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1025 Enterprise Blockchain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Google Shape;179;p29">
            <a:extLst>
              <a:ext uri="{FF2B5EF4-FFF2-40B4-BE49-F238E27FC236}">
                <a16:creationId xmlns:a16="http://schemas.microsoft.com/office/drawing/2014/main" id="{68999E3E-0DF1-3E4A-3E32-93BD6DDC723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0E98F6-B400-0CAD-C2DF-1CB71C11793C}"/>
              </a:ext>
            </a:extLst>
          </p:cNvPr>
          <p:cNvSpPr txBox="1"/>
          <p:nvPr/>
        </p:nvSpPr>
        <p:spPr>
          <a:xfrm>
            <a:off x="1127760" y="1270033"/>
            <a:ext cx="10515600" cy="2295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CA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Stages of </a:t>
            </a:r>
            <a:r>
              <a:rPr lang="en-CA" sz="18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Chaincode</a:t>
            </a:r>
            <a:r>
              <a:rPr lang="en-CA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deployment 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Installing the necessary dependencies 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Packaging the </a:t>
            </a:r>
            <a:r>
              <a:rPr lang="en-CA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chaincode</a:t>
            </a: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Installing the </a:t>
            </a:r>
            <a:r>
              <a:rPr lang="en-CA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chaincode</a:t>
            </a: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on each Endorsing Peer Approving the </a:t>
            </a:r>
            <a:r>
              <a:rPr lang="en-CA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chaincode</a:t>
            </a: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definition for the channel according to the Lifecycle Endorsing policy  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Committing the </a:t>
            </a:r>
            <a:r>
              <a:rPr lang="en-CA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chaincode</a:t>
            </a: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definition to the channel (The </a:t>
            </a:r>
            <a:r>
              <a:rPr lang="en-CA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chaincode</a:t>
            </a: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package can also be queried from the channel once deployed)</a:t>
            </a:r>
          </a:p>
        </p:txBody>
      </p:sp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ABDB2769-0AEC-7313-0FB5-EA9937A217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149600" y="3565148"/>
            <a:ext cx="6035040" cy="25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75;p29">
            <a:extLst>
              <a:ext uri="{FF2B5EF4-FFF2-40B4-BE49-F238E27FC236}">
                <a16:creationId xmlns:a16="http://schemas.microsoft.com/office/drawing/2014/main" id="{C613D648-DEA3-7D36-404A-0C8069BA828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" y="-91439"/>
            <a:ext cx="12192000" cy="1402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Google Shape;178;p29">
            <a:extLst>
              <a:ext uri="{FF2B5EF4-FFF2-40B4-BE49-F238E27FC236}">
                <a16:creationId xmlns:a16="http://schemas.microsoft.com/office/drawing/2014/main" id="{B0B7993B-1BDC-D903-EC38-90D5DBEF2191}"/>
              </a:ext>
            </a:extLst>
          </p:cNvPr>
          <p:cNvGraphicFramePr/>
          <p:nvPr/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1025 Enterprise Blockchain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Google Shape;179;p29">
            <a:extLst>
              <a:ext uri="{FF2B5EF4-FFF2-40B4-BE49-F238E27FC236}">
                <a16:creationId xmlns:a16="http://schemas.microsoft.com/office/drawing/2014/main" id="{68999E3E-0DF1-3E4A-3E32-93BD6DDC723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0E98F6-B400-0CAD-C2DF-1CB71C11793C}"/>
              </a:ext>
            </a:extLst>
          </p:cNvPr>
          <p:cNvSpPr txBox="1"/>
          <p:nvPr/>
        </p:nvSpPr>
        <p:spPr>
          <a:xfrm>
            <a:off x="1605270" y="2339957"/>
            <a:ext cx="10515600" cy="1658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CA" sz="18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Chaincode</a:t>
            </a:r>
            <a:r>
              <a:rPr lang="en-CA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Operations: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Init - Calling the constructor of the </a:t>
            </a:r>
            <a:r>
              <a:rPr lang="en-CA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chaincode</a:t>
            </a: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(Not mandatory)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Invoke - Calling the functions modifying the </a:t>
            </a:r>
            <a:r>
              <a:rPr lang="en-CA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chaincode</a:t>
            </a: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state 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Query - Calling the functions only reading the </a:t>
            </a:r>
            <a:r>
              <a:rPr lang="en-CA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chaincode</a:t>
            </a: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state </a:t>
            </a:r>
          </a:p>
        </p:txBody>
      </p:sp>
    </p:spTree>
    <p:extLst>
      <p:ext uri="{BB962C8B-B14F-4D97-AF65-F5344CB8AC3E}">
        <p14:creationId xmlns:p14="http://schemas.microsoft.com/office/powerpoint/2010/main" val="4229439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75;p29">
            <a:extLst>
              <a:ext uri="{FF2B5EF4-FFF2-40B4-BE49-F238E27FC236}">
                <a16:creationId xmlns:a16="http://schemas.microsoft.com/office/drawing/2014/main" id="{C613D648-DEA3-7D36-404A-0C8069BA828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" y="-91439"/>
            <a:ext cx="12192000" cy="1402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Google Shape;178;p29">
            <a:extLst>
              <a:ext uri="{FF2B5EF4-FFF2-40B4-BE49-F238E27FC236}">
                <a16:creationId xmlns:a16="http://schemas.microsoft.com/office/drawing/2014/main" id="{B0B7993B-1BDC-D903-EC38-90D5DBEF2191}"/>
              </a:ext>
            </a:extLst>
          </p:cNvPr>
          <p:cNvGraphicFramePr/>
          <p:nvPr/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1025 Enterprise Blockchain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Google Shape;179;p29">
            <a:extLst>
              <a:ext uri="{FF2B5EF4-FFF2-40B4-BE49-F238E27FC236}">
                <a16:creationId xmlns:a16="http://schemas.microsoft.com/office/drawing/2014/main" id="{68999E3E-0DF1-3E4A-3E32-93BD6DDC723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0E98F6-B400-0CAD-C2DF-1CB71C11793C}"/>
              </a:ext>
            </a:extLst>
          </p:cNvPr>
          <p:cNvSpPr txBox="1"/>
          <p:nvPr/>
        </p:nvSpPr>
        <p:spPr>
          <a:xfrm>
            <a:off x="1219190" y="2516266"/>
            <a:ext cx="10515600" cy="1339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CA" sz="1800" b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Chaincode</a:t>
            </a:r>
            <a:r>
              <a:rPr lang="en-CA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Versioning and Update: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Each </a:t>
            </a:r>
            <a:r>
              <a:rPr lang="en-CA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chaincode</a:t>
            </a: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deployment to the channel is versioned 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Chaincode</a:t>
            </a: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definition can be updated with a new version 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new definition needs to be approved by the members as per the lifecycle endorsement policy.</a:t>
            </a:r>
          </a:p>
        </p:txBody>
      </p:sp>
    </p:spTree>
    <p:extLst>
      <p:ext uri="{BB962C8B-B14F-4D97-AF65-F5344CB8AC3E}">
        <p14:creationId xmlns:p14="http://schemas.microsoft.com/office/powerpoint/2010/main" val="577278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75;p29">
            <a:extLst>
              <a:ext uri="{FF2B5EF4-FFF2-40B4-BE49-F238E27FC236}">
                <a16:creationId xmlns:a16="http://schemas.microsoft.com/office/drawing/2014/main" id="{C613D648-DEA3-7D36-404A-0C8069BA828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" y="-91439"/>
            <a:ext cx="12192000" cy="1402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Google Shape;178;p29">
            <a:extLst>
              <a:ext uri="{FF2B5EF4-FFF2-40B4-BE49-F238E27FC236}">
                <a16:creationId xmlns:a16="http://schemas.microsoft.com/office/drawing/2014/main" id="{B0B7993B-1BDC-D903-EC38-90D5DBEF2191}"/>
              </a:ext>
            </a:extLst>
          </p:cNvPr>
          <p:cNvGraphicFramePr/>
          <p:nvPr/>
        </p:nvGraphicFramePr>
        <p:xfrm>
          <a:off x="1" y="6400830"/>
          <a:ext cx="12191999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2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BCDV 1025 Enterprise Blockchain</a:t>
                      </a:r>
                      <a:endParaRPr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800" dirty="0">
                          <a:solidFill>
                            <a:srgbClr val="43434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Pratik Patil</a:t>
                      </a:r>
                      <a:endParaRPr lang="en-CA" dirty="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EEEE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Google Shape;179;p29">
            <a:extLst>
              <a:ext uri="{FF2B5EF4-FFF2-40B4-BE49-F238E27FC236}">
                <a16:creationId xmlns:a16="http://schemas.microsoft.com/office/drawing/2014/main" id="{68999E3E-0DF1-3E4A-3E32-93BD6DDC723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" y="6400830"/>
            <a:ext cx="734847" cy="4571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0E98F6-B400-0CAD-C2DF-1CB71C11793C}"/>
              </a:ext>
            </a:extLst>
          </p:cNvPr>
          <p:cNvSpPr txBox="1"/>
          <p:nvPr/>
        </p:nvSpPr>
        <p:spPr>
          <a:xfrm>
            <a:off x="1219190" y="2516266"/>
            <a:ext cx="10515600" cy="1658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CA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Key History:</a:t>
            </a:r>
          </a:p>
          <a:p>
            <a:pPr>
              <a:lnSpc>
                <a:spcPct val="115000"/>
              </a:lnSpc>
            </a:pPr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Key History can be enabled or disabled for any key of the ledger.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If enabled, an entire state history can be retrieved for a particular key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Couchdb</a:t>
            </a: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is required.  </a:t>
            </a:r>
          </a:p>
        </p:txBody>
      </p:sp>
    </p:spTree>
    <p:extLst>
      <p:ext uri="{BB962C8B-B14F-4D97-AF65-F5344CB8AC3E}">
        <p14:creationId xmlns:p14="http://schemas.microsoft.com/office/powerpoint/2010/main" val="1330971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505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Roboto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shruti chauhan</dc:creator>
  <cp:lastModifiedBy>Pratik Patil</cp:lastModifiedBy>
  <cp:revision>2</cp:revision>
  <dcterms:created xsi:type="dcterms:W3CDTF">2023-02-11T20:15:01Z</dcterms:created>
  <dcterms:modified xsi:type="dcterms:W3CDTF">2023-02-13T16:42:01Z</dcterms:modified>
</cp:coreProperties>
</file>