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58" r:id="rId4"/>
    <p:sldId id="280" r:id="rId5"/>
    <p:sldId id="259" r:id="rId6"/>
    <p:sldId id="268" r:id="rId7"/>
    <p:sldId id="269" r:id="rId8"/>
    <p:sldId id="270" r:id="rId9"/>
    <p:sldId id="271" r:id="rId10"/>
    <p:sldId id="272" r:id="rId11"/>
    <p:sldId id="279" r:id="rId12"/>
    <p:sldId id="273" r:id="rId13"/>
    <p:sldId id="274"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A2A76C-31F5-4CFB-8744-9CBAB1C6BE97}" v="5" dt="2023-02-03T14:53:45.050"/>
    <p1510:client id="{A2E01187-2A1B-4F43-8B66-8FBFB9097110}" v="11" dt="2023-02-03T14:12:49.2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i chauhan" userId="4e34470e8f96fc6c" providerId="LiveId" clId="{3CA2A76C-31F5-4CFB-8744-9CBAB1C6BE97}"/>
    <pc:docChg chg="custSel addSld modSld">
      <pc:chgData name="shruti chauhan" userId="4e34470e8f96fc6c" providerId="LiveId" clId="{3CA2A76C-31F5-4CFB-8744-9CBAB1C6BE97}" dt="2023-02-03T14:53:52.843" v="56" actId="14100"/>
      <pc:docMkLst>
        <pc:docMk/>
      </pc:docMkLst>
      <pc:sldChg chg="modSp">
        <pc:chgData name="shruti chauhan" userId="4e34470e8f96fc6c" providerId="LiveId" clId="{3CA2A76C-31F5-4CFB-8744-9CBAB1C6BE97}" dt="2023-02-03T14:52:17.185" v="45"/>
        <pc:sldMkLst>
          <pc:docMk/>
          <pc:sldMk cId="1159499480" sldId="257"/>
        </pc:sldMkLst>
        <pc:spChg chg="mod">
          <ac:chgData name="shruti chauhan" userId="4e34470e8f96fc6c" providerId="LiveId" clId="{3CA2A76C-31F5-4CFB-8744-9CBAB1C6BE97}" dt="2023-02-03T14:52:17.185" v="45"/>
          <ac:spMkLst>
            <pc:docMk/>
            <pc:sldMk cId="1159499480" sldId="257"/>
            <ac:spMk id="3" creationId="{5C248FF7-7A13-D94E-8641-D8C16CFD170D}"/>
          </ac:spMkLst>
        </pc:spChg>
        <pc:graphicFrameChg chg="mod">
          <ac:chgData name="shruti chauhan" userId="4e34470e8f96fc6c" providerId="LiveId" clId="{3CA2A76C-31F5-4CFB-8744-9CBAB1C6BE97}" dt="2023-02-03T14:52:17.185" v="45"/>
          <ac:graphicFrameMkLst>
            <pc:docMk/>
            <pc:sldMk cId="1159499480" sldId="257"/>
            <ac:graphicFrameMk id="5" creationId="{6E822477-7EA4-11F1-3946-5C5B392D3504}"/>
          </ac:graphicFrameMkLst>
        </pc:graphicFrameChg>
      </pc:sldChg>
      <pc:sldChg chg="addSp delSp modSp mod">
        <pc:chgData name="shruti chauhan" userId="4e34470e8f96fc6c" providerId="LiveId" clId="{3CA2A76C-31F5-4CFB-8744-9CBAB1C6BE97}" dt="2023-02-03T14:53:52.843" v="56" actId="14100"/>
        <pc:sldMkLst>
          <pc:docMk/>
          <pc:sldMk cId="1138165831" sldId="258"/>
        </pc:sldMkLst>
        <pc:spChg chg="del mod">
          <ac:chgData name="shruti chauhan" userId="4e34470e8f96fc6c" providerId="LiveId" clId="{3CA2A76C-31F5-4CFB-8744-9CBAB1C6BE97}" dt="2023-02-03T14:52:56.257" v="51"/>
          <ac:spMkLst>
            <pc:docMk/>
            <pc:sldMk cId="1138165831" sldId="258"/>
            <ac:spMk id="5" creationId="{B10F64AF-64B7-453E-2B50-4A62A6CDC5F3}"/>
          </ac:spMkLst>
        </pc:spChg>
        <pc:spChg chg="mod">
          <ac:chgData name="shruti chauhan" userId="4e34470e8f96fc6c" providerId="LiveId" clId="{3CA2A76C-31F5-4CFB-8744-9CBAB1C6BE97}" dt="2023-02-03T14:52:55.575" v="49" actId="1076"/>
          <ac:spMkLst>
            <pc:docMk/>
            <pc:sldMk cId="1138165831" sldId="258"/>
            <ac:spMk id="7" creationId="{6A44DD17-E187-0DB6-EB05-B6E279DE1A55}"/>
          </ac:spMkLst>
        </pc:spChg>
        <pc:graphicFrameChg chg="mod">
          <ac:chgData name="shruti chauhan" userId="4e34470e8f96fc6c" providerId="LiveId" clId="{3CA2A76C-31F5-4CFB-8744-9CBAB1C6BE97}" dt="2023-02-03T14:52:17.185" v="45"/>
          <ac:graphicFrameMkLst>
            <pc:docMk/>
            <pc:sldMk cId="1138165831" sldId="258"/>
            <ac:graphicFrameMk id="10" creationId="{3C2DDD51-D753-1247-49EC-1D52E181DB71}"/>
          </ac:graphicFrameMkLst>
        </pc:graphicFrameChg>
        <pc:picChg chg="add mod">
          <ac:chgData name="shruti chauhan" userId="4e34470e8f96fc6c" providerId="LiveId" clId="{3CA2A76C-31F5-4CFB-8744-9CBAB1C6BE97}" dt="2023-02-03T14:53:52.843" v="56" actId="14100"/>
          <ac:picMkLst>
            <pc:docMk/>
            <pc:sldMk cId="1138165831" sldId="258"/>
            <ac:picMk id="3" creationId="{46AE71DE-89AF-7DC3-AD1D-2259C0AADC94}"/>
          </ac:picMkLst>
        </pc:picChg>
      </pc:sldChg>
      <pc:sldChg chg="modSp mod">
        <pc:chgData name="shruti chauhan" userId="4e34470e8f96fc6c" providerId="LiveId" clId="{3CA2A76C-31F5-4CFB-8744-9CBAB1C6BE97}" dt="2023-02-03T14:52:17.185" v="45"/>
        <pc:sldMkLst>
          <pc:docMk/>
          <pc:sldMk cId="3011696400" sldId="259"/>
        </pc:sldMkLst>
        <pc:spChg chg="mod">
          <ac:chgData name="shruti chauhan" userId="4e34470e8f96fc6c" providerId="LiveId" clId="{3CA2A76C-31F5-4CFB-8744-9CBAB1C6BE97}" dt="2023-02-03T14:24:57.834" v="43" actId="1076"/>
          <ac:spMkLst>
            <pc:docMk/>
            <pc:sldMk cId="3011696400" sldId="259"/>
            <ac:spMk id="7" creationId="{E5C4874D-8470-3820-C95F-94083208ACFD}"/>
          </ac:spMkLst>
        </pc:spChg>
        <pc:graphicFrameChg chg="mod">
          <ac:chgData name="shruti chauhan" userId="4e34470e8f96fc6c" providerId="LiveId" clId="{3CA2A76C-31F5-4CFB-8744-9CBAB1C6BE97}" dt="2023-02-03T14:52:17.185" v="45"/>
          <ac:graphicFrameMkLst>
            <pc:docMk/>
            <pc:sldMk cId="3011696400" sldId="259"/>
            <ac:graphicFrameMk id="5" creationId="{6E822477-7EA4-11F1-3946-5C5B392D3504}"/>
          </ac:graphicFrameMkLst>
        </pc:graphicFrameChg>
      </pc:sldChg>
      <pc:sldChg chg="addSp delSp modSp mod">
        <pc:chgData name="shruti chauhan" userId="4e34470e8f96fc6c" providerId="LiveId" clId="{3CA2A76C-31F5-4CFB-8744-9CBAB1C6BE97}" dt="2023-02-03T14:53:42.195" v="52" actId="21"/>
        <pc:sldMkLst>
          <pc:docMk/>
          <pc:sldMk cId="4009992654" sldId="267"/>
        </pc:sldMkLst>
        <pc:spChg chg="add del mod">
          <ac:chgData name="shruti chauhan" userId="4e34470e8f96fc6c" providerId="LiveId" clId="{3CA2A76C-31F5-4CFB-8744-9CBAB1C6BE97}" dt="2023-02-03T14:18:15.117" v="8"/>
          <ac:spMkLst>
            <pc:docMk/>
            <pc:sldMk cId="4009992654" sldId="267"/>
            <ac:spMk id="8" creationId="{75099400-1642-3825-AA46-522DFB26B7AB}"/>
          </ac:spMkLst>
        </pc:spChg>
        <pc:graphicFrameChg chg="mod">
          <ac:chgData name="shruti chauhan" userId="4e34470e8f96fc6c" providerId="LiveId" clId="{3CA2A76C-31F5-4CFB-8744-9CBAB1C6BE97}" dt="2023-02-03T14:52:17.185" v="45"/>
          <ac:graphicFrameMkLst>
            <pc:docMk/>
            <pc:sldMk cId="4009992654" sldId="267"/>
            <ac:graphicFrameMk id="4" creationId="{AF92420A-F14C-4A87-D163-27F1A5626292}"/>
          </ac:graphicFrameMkLst>
        </pc:graphicFrameChg>
        <pc:picChg chg="add del mod">
          <ac:chgData name="shruti chauhan" userId="4e34470e8f96fc6c" providerId="LiveId" clId="{3CA2A76C-31F5-4CFB-8744-9CBAB1C6BE97}" dt="2023-02-03T14:53:42.195" v="52" actId="21"/>
          <ac:picMkLst>
            <pc:docMk/>
            <pc:sldMk cId="4009992654" sldId="267"/>
            <ac:picMk id="7" creationId="{66D3FA0F-C7F7-19A9-F338-A669300C495D}"/>
          </ac:picMkLst>
        </pc:picChg>
      </pc:sldChg>
      <pc:sldChg chg="modSp">
        <pc:chgData name="shruti chauhan" userId="4e34470e8f96fc6c" providerId="LiveId" clId="{3CA2A76C-31F5-4CFB-8744-9CBAB1C6BE97}" dt="2023-02-03T14:52:17.185" v="45"/>
        <pc:sldMkLst>
          <pc:docMk/>
          <pc:sldMk cId="3764581795" sldId="268"/>
        </pc:sldMkLst>
        <pc:graphicFrameChg chg="mod">
          <ac:chgData name="shruti chauhan" userId="4e34470e8f96fc6c" providerId="LiveId" clId="{3CA2A76C-31F5-4CFB-8744-9CBAB1C6BE97}" dt="2023-02-03T14:52:17.185" v="45"/>
          <ac:graphicFrameMkLst>
            <pc:docMk/>
            <pc:sldMk cId="3764581795" sldId="268"/>
            <ac:graphicFrameMk id="5" creationId="{6E822477-7EA4-11F1-3946-5C5B392D3504}"/>
          </ac:graphicFrameMkLst>
        </pc:graphicFrameChg>
      </pc:sldChg>
      <pc:sldChg chg="modSp">
        <pc:chgData name="shruti chauhan" userId="4e34470e8f96fc6c" providerId="LiveId" clId="{3CA2A76C-31F5-4CFB-8744-9CBAB1C6BE97}" dt="2023-02-03T14:52:17.185" v="45"/>
        <pc:sldMkLst>
          <pc:docMk/>
          <pc:sldMk cId="2822181952" sldId="269"/>
        </pc:sldMkLst>
        <pc:graphicFrameChg chg="mod">
          <ac:chgData name="shruti chauhan" userId="4e34470e8f96fc6c" providerId="LiveId" clId="{3CA2A76C-31F5-4CFB-8744-9CBAB1C6BE97}" dt="2023-02-03T14:52:17.185" v="45"/>
          <ac:graphicFrameMkLst>
            <pc:docMk/>
            <pc:sldMk cId="2822181952" sldId="269"/>
            <ac:graphicFrameMk id="5" creationId="{6E822477-7EA4-11F1-3946-5C5B392D3504}"/>
          </ac:graphicFrameMkLst>
        </pc:graphicFrameChg>
      </pc:sldChg>
      <pc:sldChg chg="modSp">
        <pc:chgData name="shruti chauhan" userId="4e34470e8f96fc6c" providerId="LiveId" clId="{3CA2A76C-31F5-4CFB-8744-9CBAB1C6BE97}" dt="2023-02-03T14:52:17.185" v="45"/>
        <pc:sldMkLst>
          <pc:docMk/>
          <pc:sldMk cId="2540757790" sldId="270"/>
        </pc:sldMkLst>
        <pc:graphicFrameChg chg="mod">
          <ac:chgData name="shruti chauhan" userId="4e34470e8f96fc6c" providerId="LiveId" clId="{3CA2A76C-31F5-4CFB-8744-9CBAB1C6BE97}" dt="2023-02-03T14:52:17.185" v="45"/>
          <ac:graphicFrameMkLst>
            <pc:docMk/>
            <pc:sldMk cId="2540757790" sldId="270"/>
            <ac:graphicFrameMk id="5" creationId="{6E822477-7EA4-11F1-3946-5C5B392D3504}"/>
          </ac:graphicFrameMkLst>
        </pc:graphicFrameChg>
      </pc:sldChg>
      <pc:sldChg chg="modSp">
        <pc:chgData name="shruti chauhan" userId="4e34470e8f96fc6c" providerId="LiveId" clId="{3CA2A76C-31F5-4CFB-8744-9CBAB1C6BE97}" dt="2023-02-03T14:52:17.185" v="45"/>
        <pc:sldMkLst>
          <pc:docMk/>
          <pc:sldMk cId="1732426035" sldId="271"/>
        </pc:sldMkLst>
        <pc:graphicFrameChg chg="mod">
          <ac:chgData name="shruti chauhan" userId="4e34470e8f96fc6c" providerId="LiveId" clId="{3CA2A76C-31F5-4CFB-8744-9CBAB1C6BE97}" dt="2023-02-03T14:52:17.185" v="45"/>
          <ac:graphicFrameMkLst>
            <pc:docMk/>
            <pc:sldMk cId="1732426035" sldId="271"/>
            <ac:graphicFrameMk id="5" creationId="{6E822477-7EA4-11F1-3946-5C5B392D3504}"/>
          </ac:graphicFrameMkLst>
        </pc:graphicFrameChg>
      </pc:sldChg>
      <pc:sldChg chg="modSp">
        <pc:chgData name="shruti chauhan" userId="4e34470e8f96fc6c" providerId="LiveId" clId="{3CA2A76C-31F5-4CFB-8744-9CBAB1C6BE97}" dt="2023-02-03T14:52:17.185" v="45"/>
        <pc:sldMkLst>
          <pc:docMk/>
          <pc:sldMk cId="2518609416" sldId="272"/>
        </pc:sldMkLst>
        <pc:graphicFrameChg chg="mod">
          <ac:chgData name="shruti chauhan" userId="4e34470e8f96fc6c" providerId="LiveId" clId="{3CA2A76C-31F5-4CFB-8744-9CBAB1C6BE97}" dt="2023-02-03T14:52:17.185" v="45"/>
          <ac:graphicFrameMkLst>
            <pc:docMk/>
            <pc:sldMk cId="2518609416" sldId="272"/>
            <ac:graphicFrameMk id="5" creationId="{6E822477-7EA4-11F1-3946-5C5B392D3504}"/>
          </ac:graphicFrameMkLst>
        </pc:graphicFrameChg>
      </pc:sldChg>
      <pc:sldChg chg="modSp">
        <pc:chgData name="shruti chauhan" userId="4e34470e8f96fc6c" providerId="LiveId" clId="{3CA2A76C-31F5-4CFB-8744-9CBAB1C6BE97}" dt="2023-02-03T14:52:17.185" v="45"/>
        <pc:sldMkLst>
          <pc:docMk/>
          <pc:sldMk cId="1417620881" sldId="273"/>
        </pc:sldMkLst>
        <pc:graphicFrameChg chg="mod">
          <ac:chgData name="shruti chauhan" userId="4e34470e8f96fc6c" providerId="LiveId" clId="{3CA2A76C-31F5-4CFB-8744-9CBAB1C6BE97}" dt="2023-02-03T14:52:17.185" v="45"/>
          <ac:graphicFrameMkLst>
            <pc:docMk/>
            <pc:sldMk cId="1417620881" sldId="273"/>
            <ac:graphicFrameMk id="5" creationId="{6E822477-7EA4-11F1-3946-5C5B392D3504}"/>
          </ac:graphicFrameMkLst>
        </pc:graphicFrameChg>
      </pc:sldChg>
      <pc:sldChg chg="modSp">
        <pc:chgData name="shruti chauhan" userId="4e34470e8f96fc6c" providerId="LiveId" clId="{3CA2A76C-31F5-4CFB-8744-9CBAB1C6BE97}" dt="2023-02-03T14:52:17.185" v="45"/>
        <pc:sldMkLst>
          <pc:docMk/>
          <pc:sldMk cId="625061987" sldId="274"/>
        </pc:sldMkLst>
        <pc:graphicFrameChg chg="mod">
          <ac:chgData name="shruti chauhan" userId="4e34470e8f96fc6c" providerId="LiveId" clId="{3CA2A76C-31F5-4CFB-8744-9CBAB1C6BE97}" dt="2023-02-03T14:52:17.185" v="45"/>
          <ac:graphicFrameMkLst>
            <pc:docMk/>
            <pc:sldMk cId="625061987" sldId="274"/>
            <ac:graphicFrameMk id="5" creationId="{6E822477-7EA4-11F1-3946-5C5B392D3504}"/>
          </ac:graphicFrameMkLst>
        </pc:graphicFrameChg>
      </pc:sldChg>
      <pc:sldChg chg="modSp">
        <pc:chgData name="shruti chauhan" userId="4e34470e8f96fc6c" providerId="LiveId" clId="{3CA2A76C-31F5-4CFB-8744-9CBAB1C6BE97}" dt="2023-02-03T14:52:17.185" v="45"/>
        <pc:sldMkLst>
          <pc:docMk/>
          <pc:sldMk cId="17174365" sldId="276"/>
        </pc:sldMkLst>
        <pc:graphicFrameChg chg="mod">
          <ac:chgData name="shruti chauhan" userId="4e34470e8f96fc6c" providerId="LiveId" clId="{3CA2A76C-31F5-4CFB-8744-9CBAB1C6BE97}" dt="2023-02-03T14:52:17.185" v="45"/>
          <ac:graphicFrameMkLst>
            <pc:docMk/>
            <pc:sldMk cId="17174365" sldId="276"/>
            <ac:graphicFrameMk id="5" creationId="{6E822477-7EA4-11F1-3946-5C5B392D3504}"/>
          </ac:graphicFrameMkLst>
        </pc:graphicFrameChg>
      </pc:sldChg>
      <pc:sldChg chg="modSp">
        <pc:chgData name="shruti chauhan" userId="4e34470e8f96fc6c" providerId="LiveId" clId="{3CA2A76C-31F5-4CFB-8744-9CBAB1C6BE97}" dt="2023-02-03T14:52:17.185" v="45"/>
        <pc:sldMkLst>
          <pc:docMk/>
          <pc:sldMk cId="669712431" sldId="279"/>
        </pc:sldMkLst>
        <pc:graphicFrameChg chg="mod">
          <ac:chgData name="shruti chauhan" userId="4e34470e8f96fc6c" providerId="LiveId" clId="{3CA2A76C-31F5-4CFB-8744-9CBAB1C6BE97}" dt="2023-02-03T14:52:17.185" v="45"/>
          <ac:graphicFrameMkLst>
            <pc:docMk/>
            <pc:sldMk cId="669712431" sldId="279"/>
            <ac:graphicFrameMk id="5" creationId="{6E822477-7EA4-11F1-3946-5C5B392D3504}"/>
          </ac:graphicFrameMkLst>
        </pc:graphicFrameChg>
      </pc:sldChg>
      <pc:sldChg chg="addSp delSp modSp add mod">
        <pc:chgData name="shruti chauhan" userId="4e34470e8f96fc6c" providerId="LiveId" clId="{3CA2A76C-31F5-4CFB-8744-9CBAB1C6BE97}" dt="2023-02-03T14:52:17.185" v="45"/>
        <pc:sldMkLst>
          <pc:docMk/>
          <pc:sldMk cId="2610788346" sldId="280"/>
        </pc:sldMkLst>
        <pc:spChg chg="mod">
          <ac:chgData name="shruti chauhan" userId="4e34470e8f96fc6c" providerId="LiveId" clId="{3CA2A76C-31F5-4CFB-8744-9CBAB1C6BE97}" dt="2023-02-03T14:21:14.071" v="38" actId="1076"/>
          <ac:spMkLst>
            <pc:docMk/>
            <pc:sldMk cId="2610788346" sldId="280"/>
            <ac:spMk id="5" creationId="{B10F64AF-64B7-453E-2B50-4A62A6CDC5F3}"/>
          </ac:spMkLst>
        </pc:spChg>
        <pc:spChg chg="mod">
          <ac:chgData name="shruti chauhan" userId="4e34470e8f96fc6c" providerId="LiveId" clId="{3CA2A76C-31F5-4CFB-8744-9CBAB1C6BE97}" dt="2023-02-03T14:18:51.794" v="17" actId="113"/>
          <ac:spMkLst>
            <pc:docMk/>
            <pc:sldMk cId="2610788346" sldId="280"/>
            <ac:spMk id="7" creationId="{6A44DD17-E187-0DB6-EB05-B6E279DE1A55}"/>
          </ac:spMkLst>
        </pc:spChg>
        <pc:spChg chg="add del mod">
          <ac:chgData name="shruti chauhan" userId="4e34470e8f96fc6c" providerId="LiveId" clId="{3CA2A76C-31F5-4CFB-8744-9CBAB1C6BE97}" dt="2023-02-03T14:20:59.480" v="37"/>
          <ac:spMkLst>
            <pc:docMk/>
            <pc:sldMk cId="2610788346" sldId="280"/>
            <ac:spMk id="13" creationId="{796F6368-D707-26A4-B59A-19C698C2579A}"/>
          </ac:spMkLst>
        </pc:spChg>
        <pc:graphicFrameChg chg="mod">
          <ac:chgData name="shruti chauhan" userId="4e34470e8f96fc6c" providerId="LiveId" clId="{3CA2A76C-31F5-4CFB-8744-9CBAB1C6BE97}" dt="2023-02-03T14:52:17.185" v="45"/>
          <ac:graphicFrameMkLst>
            <pc:docMk/>
            <pc:sldMk cId="2610788346" sldId="280"/>
            <ac:graphicFrameMk id="10" creationId="{3C2DDD51-D753-1247-49EC-1D52E181DB71}"/>
          </ac:graphicFrameMkLst>
        </pc:graphicFrameChg>
        <pc:picChg chg="add del mod">
          <ac:chgData name="shruti chauhan" userId="4e34470e8f96fc6c" providerId="LiveId" clId="{3CA2A76C-31F5-4CFB-8744-9CBAB1C6BE97}" dt="2023-02-03T14:20:35.260" v="28" actId="478"/>
          <ac:picMkLst>
            <pc:docMk/>
            <pc:sldMk cId="2610788346" sldId="280"/>
            <ac:picMk id="4" creationId="{704E2258-9D89-5A9A-E7E1-8D0D81C0ADBC}"/>
          </ac:picMkLst>
        </pc:picChg>
        <pc:picChg chg="add del mod">
          <ac:chgData name="shruti chauhan" userId="4e34470e8f96fc6c" providerId="LiveId" clId="{3CA2A76C-31F5-4CFB-8744-9CBAB1C6BE97}" dt="2023-02-03T14:20:33.201" v="27" actId="478"/>
          <ac:picMkLst>
            <pc:docMk/>
            <pc:sldMk cId="2610788346" sldId="280"/>
            <ac:picMk id="9" creationId="{B41F8ED8-45BA-D9D4-A1F6-8F3DCA410CD3}"/>
          </ac:picMkLst>
        </pc:picChg>
        <pc:picChg chg="add mod">
          <ac:chgData name="shruti chauhan" userId="4e34470e8f96fc6c" providerId="LiveId" clId="{3CA2A76C-31F5-4CFB-8744-9CBAB1C6BE97}" dt="2023-02-03T14:21:18.234" v="39" actId="14100"/>
          <ac:picMkLst>
            <pc:docMk/>
            <pc:sldMk cId="2610788346" sldId="280"/>
            <ac:picMk id="12" creationId="{3A001A5F-FE3E-A1F7-8090-BBCE9D2AED6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9ECC-75B5-5D91-E82C-9B71E9F583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83C1147-D16A-D49B-7A1E-F37A7F4C06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F7F466E-EF08-B012-AB58-A032A1F52727}"/>
              </a:ext>
            </a:extLst>
          </p:cNvPr>
          <p:cNvSpPr>
            <a:spLocks noGrp="1"/>
          </p:cNvSpPr>
          <p:nvPr>
            <p:ph type="dt" sz="half" idx="10"/>
          </p:nvPr>
        </p:nvSpPr>
        <p:spPr/>
        <p:txBody>
          <a:bodyPr/>
          <a:lstStyle/>
          <a:p>
            <a:fld id="{3EDF64FC-A843-4335-A276-0B248C130C0E}" type="datetimeFigureOut">
              <a:rPr lang="en-CA" smtClean="0"/>
              <a:t>2023-02-03</a:t>
            </a:fld>
            <a:endParaRPr lang="en-CA"/>
          </a:p>
        </p:txBody>
      </p:sp>
      <p:sp>
        <p:nvSpPr>
          <p:cNvPr id="5" name="Footer Placeholder 4">
            <a:extLst>
              <a:ext uri="{FF2B5EF4-FFF2-40B4-BE49-F238E27FC236}">
                <a16:creationId xmlns:a16="http://schemas.microsoft.com/office/drawing/2014/main" id="{48E2939E-E979-D03C-4F53-FA95FEDF227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854BE92-2847-994A-5A65-AF93E16FA7A6}"/>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3068773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AAEED-9F7F-5C5C-4295-661BD8AE2BF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112FF70-F698-1C6A-AB3F-71ED6F7718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D612C02-C61E-62EE-BC6F-393EC822EB27}"/>
              </a:ext>
            </a:extLst>
          </p:cNvPr>
          <p:cNvSpPr>
            <a:spLocks noGrp="1"/>
          </p:cNvSpPr>
          <p:nvPr>
            <p:ph type="dt" sz="half" idx="10"/>
          </p:nvPr>
        </p:nvSpPr>
        <p:spPr/>
        <p:txBody>
          <a:bodyPr/>
          <a:lstStyle/>
          <a:p>
            <a:fld id="{3EDF64FC-A843-4335-A276-0B248C130C0E}" type="datetimeFigureOut">
              <a:rPr lang="en-CA" smtClean="0"/>
              <a:t>2023-02-03</a:t>
            </a:fld>
            <a:endParaRPr lang="en-CA"/>
          </a:p>
        </p:txBody>
      </p:sp>
      <p:sp>
        <p:nvSpPr>
          <p:cNvPr id="5" name="Footer Placeholder 4">
            <a:extLst>
              <a:ext uri="{FF2B5EF4-FFF2-40B4-BE49-F238E27FC236}">
                <a16:creationId xmlns:a16="http://schemas.microsoft.com/office/drawing/2014/main" id="{B1BB5102-165C-0D17-4D1E-92898003E3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41E87B4-E37C-DD34-084A-1F41EC8E44FB}"/>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297702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F8001C-B512-9760-938B-5D26E5027E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9907F65-59B1-CACF-6208-2A5AC6FD47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7531FCD-23E2-E9C1-A271-4E60CC5DF808}"/>
              </a:ext>
            </a:extLst>
          </p:cNvPr>
          <p:cNvSpPr>
            <a:spLocks noGrp="1"/>
          </p:cNvSpPr>
          <p:nvPr>
            <p:ph type="dt" sz="half" idx="10"/>
          </p:nvPr>
        </p:nvSpPr>
        <p:spPr/>
        <p:txBody>
          <a:bodyPr/>
          <a:lstStyle/>
          <a:p>
            <a:fld id="{3EDF64FC-A843-4335-A276-0B248C130C0E}" type="datetimeFigureOut">
              <a:rPr lang="en-CA" smtClean="0"/>
              <a:t>2023-02-03</a:t>
            </a:fld>
            <a:endParaRPr lang="en-CA"/>
          </a:p>
        </p:txBody>
      </p:sp>
      <p:sp>
        <p:nvSpPr>
          <p:cNvPr id="5" name="Footer Placeholder 4">
            <a:extLst>
              <a:ext uri="{FF2B5EF4-FFF2-40B4-BE49-F238E27FC236}">
                <a16:creationId xmlns:a16="http://schemas.microsoft.com/office/drawing/2014/main" id="{60A3C372-4A21-EBC6-A5A7-4E1E64F33BB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19C8771-9959-BEAF-D8FF-4D6A66AB0A04}"/>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169371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0A6D-8AA2-E0B4-F022-F64F5C87484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7DDACCE-78D7-315E-35D2-6A32E2B281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8EDCB8A-BF02-7906-5C43-3B8CBF477E80}"/>
              </a:ext>
            </a:extLst>
          </p:cNvPr>
          <p:cNvSpPr>
            <a:spLocks noGrp="1"/>
          </p:cNvSpPr>
          <p:nvPr>
            <p:ph type="dt" sz="half" idx="10"/>
          </p:nvPr>
        </p:nvSpPr>
        <p:spPr/>
        <p:txBody>
          <a:bodyPr/>
          <a:lstStyle/>
          <a:p>
            <a:fld id="{3EDF64FC-A843-4335-A276-0B248C130C0E}" type="datetimeFigureOut">
              <a:rPr lang="en-CA" smtClean="0"/>
              <a:t>2023-02-03</a:t>
            </a:fld>
            <a:endParaRPr lang="en-CA"/>
          </a:p>
        </p:txBody>
      </p:sp>
      <p:sp>
        <p:nvSpPr>
          <p:cNvPr id="5" name="Footer Placeholder 4">
            <a:extLst>
              <a:ext uri="{FF2B5EF4-FFF2-40B4-BE49-F238E27FC236}">
                <a16:creationId xmlns:a16="http://schemas.microsoft.com/office/drawing/2014/main" id="{B922EA6F-287E-81FA-ADAB-84C46530E8F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0626613-F017-8414-E4AB-33FD6B76747F}"/>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652952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B9C97-CF01-96F6-1FF8-2299B78535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EC1888A-9033-93C0-D415-2FFCC7FF91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B1AD63-C842-3DAD-CAB5-663B80843320}"/>
              </a:ext>
            </a:extLst>
          </p:cNvPr>
          <p:cNvSpPr>
            <a:spLocks noGrp="1"/>
          </p:cNvSpPr>
          <p:nvPr>
            <p:ph type="dt" sz="half" idx="10"/>
          </p:nvPr>
        </p:nvSpPr>
        <p:spPr/>
        <p:txBody>
          <a:bodyPr/>
          <a:lstStyle/>
          <a:p>
            <a:fld id="{3EDF64FC-A843-4335-A276-0B248C130C0E}" type="datetimeFigureOut">
              <a:rPr lang="en-CA" smtClean="0"/>
              <a:t>2023-02-03</a:t>
            </a:fld>
            <a:endParaRPr lang="en-CA"/>
          </a:p>
        </p:txBody>
      </p:sp>
      <p:sp>
        <p:nvSpPr>
          <p:cNvPr id="5" name="Footer Placeholder 4">
            <a:extLst>
              <a:ext uri="{FF2B5EF4-FFF2-40B4-BE49-F238E27FC236}">
                <a16:creationId xmlns:a16="http://schemas.microsoft.com/office/drawing/2014/main" id="{99E703B8-585C-9C6F-5689-DB891E13B86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5C0317-EA4A-E3E5-1B63-40C49EE54BE7}"/>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4125635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07595-A280-4DF3-DE37-04273122014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FA5C1F4-9FA6-0FA3-932D-AEC9F9402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FED62F6-DDA2-F003-B4A3-EAA3F06A79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AACA6CA-04B8-DF5E-AC1C-7BFE95664373}"/>
              </a:ext>
            </a:extLst>
          </p:cNvPr>
          <p:cNvSpPr>
            <a:spLocks noGrp="1"/>
          </p:cNvSpPr>
          <p:nvPr>
            <p:ph type="dt" sz="half" idx="10"/>
          </p:nvPr>
        </p:nvSpPr>
        <p:spPr/>
        <p:txBody>
          <a:bodyPr/>
          <a:lstStyle/>
          <a:p>
            <a:fld id="{3EDF64FC-A843-4335-A276-0B248C130C0E}" type="datetimeFigureOut">
              <a:rPr lang="en-CA" smtClean="0"/>
              <a:t>2023-02-03</a:t>
            </a:fld>
            <a:endParaRPr lang="en-CA"/>
          </a:p>
        </p:txBody>
      </p:sp>
      <p:sp>
        <p:nvSpPr>
          <p:cNvPr id="6" name="Footer Placeholder 5">
            <a:extLst>
              <a:ext uri="{FF2B5EF4-FFF2-40B4-BE49-F238E27FC236}">
                <a16:creationId xmlns:a16="http://schemas.microsoft.com/office/drawing/2014/main" id="{EA45508C-8A14-274A-3A00-469D548B02A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9742D9C-F9C4-59D2-7F82-8CA61F5D60D9}"/>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2294859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E54AC-9D24-FA2F-8803-2583A49C996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DFC409D-D23C-14CF-A9C0-F929E71518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E4B11B-03E5-6CAF-269B-52183DAE16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3261335-D5AD-4EC6-A503-533CB841E7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7ECEFE-663C-537A-AC90-CF651DD0CE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14A39BB-E2D8-2FB8-93D8-56C59D373CD5}"/>
              </a:ext>
            </a:extLst>
          </p:cNvPr>
          <p:cNvSpPr>
            <a:spLocks noGrp="1"/>
          </p:cNvSpPr>
          <p:nvPr>
            <p:ph type="dt" sz="half" idx="10"/>
          </p:nvPr>
        </p:nvSpPr>
        <p:spPr/>
        <p:txBody>
          <a:bodyPr/>
          <a:lstStyle/>
          <a:p>
            <a:fld id="{3EDF64FC-A843-4335-A276-0B248C130C0E}" type="datetimeFigureOut">
              <a:rPr lang="en-CA" smtClean="0"/>
              <a:t>2023-02-03</a:t>
            </a:fld>
            <a:endParaRPr lang="en-CA"/>
          </a:p>
        </p:txBody>
      </p:sp>
      <p:sp>
        <p:nvSpPr>
          <p:cNvPr id="8" name="Footer Placeholder 7">
            <a:extLst>
              <a:ext uri="{FF2B5EF4-FFF2-40B4-BE49-F238E27FC236}">
                <a16:creationId xmlns:a16="http://schemas.microsoft.com/office/drawing/2014/main" id="{8C4B9FA3-0A93-B1AD-D657-09F2B647215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09E1332-4BC5-4BB1-DC8B-59BEE0F266C5}"/>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254903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2DB40-6E69-8F03-052F-3C49AA1ED95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1F57C81-75EC-BB67-6B69-E4B0E604CE11}"/>
              </a:ext>
            </a:extLst>
          </p:cNvPr>
          <p:cNvSpPr>
            <a:spLocks noGrp="1"/>
          </p:cNvSpPr>
          <p:nvPr>
            <p:ph type="dt" sz="half" idx="10"/>
          </p:nvPr>
        </p:nvSpPr>
        <p:spPr/>
        <p:txBody>
          <a:bodyPr/>
          <a:lstStyle/>
          <a:p>
            <a:fld id="{3EDF64FC-A843-4335-A276-0B248C130C0E}" type="datetimeFigureOut">
              <a:rPr lang="en-CA" smtClean="0"/>
              <a:t>2023-02-03</a:t>
            </a:fld>
            <a:endParaRPr lang="en-CA"/>
          </a:p>
        </p:txBody>
      </p:sp>
      <p:sp>
        <p:nvSpPr>
          <p:cNvPr id="4" name="Footer Placeholder 3">
            <a:extLst>
              <a:ext uri="{FF2B5EF4-FFF2-40B4-BE49-F238E27FC236}">
                <a16:creationId xmlns:a16="http://schemas.microsoft.com/office/drawing/2014/main" id="{8CD0F354-1D1F-736F-66C2-DF9DA4C51DB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9E3E751-8B4E-6D08-1409-2F46A4E40E83}"/>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416900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760485-721B-4BEA-491D-655CFF9311D6}"/>
              </a:ext>
            </a:extLst>
          </p:cNvPr>
          <p:cNvSpPr>
            <a:spLocks noGrp="1"/>
          </p:cNvSpPr>
          <p:nvPr>
            <p:ph type="dt" sz="half" idx="10"/>
          </p:nvPr>
        </p:nvSpPr>
        <p:spPr/>
        <p:txBody>
          <a:bodyPr/>
          <a:lstStyle/>
          <a:p>
            <a:fld id="{3EDF64FC-A843-4335-A276-0B248C130C0E}" type="datetimeFigureOut">
              <a:rPr lang="en-CA" smtClean="0"/>
              <a:t>2023-02-03</a:t>
            </a:fld>
            <a:endParaRPr lang="en-CA"/>
          </a:p>
        </p:txBody>
      </p:sp>
      <p:sp>
        <p:nvSpPr>
          <p:cNvPr id="3" name="Footer Placeholder 2">
            <a:extLst>
              <a:ext uri="{FF2B5EF4-FFF2-40B4-BE49-F238E27FC236}">
                <a16:creationId xmlns:a16="http://schemas.microsoft.com/office/drawing/2014/main" id="{B4C79D06-C317-FCA4-36DC-88AC3335EB0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A8C4E6A-5B43-DB9B-582E-1F38E0B958F5}"/>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457623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4CB0-C356-9C1E-8D7E-1AC7763CF2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0EC69A6-F312-58A1-6A67-14C58DA580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4E1BC7A-A521-D23F-6A41-E0D2F65CA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B4D064-B255-A9BD-610C-75ADA3A68556}"/>
              </a:ext>
            </a:extLst>
          </p:cNvPr>
          <p:cNvSpPr>
            <a:spLocks noGrp="1"/>
          </p:cNvSpPr>
          <p:nvPr>
            <p:ph type="dt" sz="half" idx="10"/>
          </p:nvPr>
        </p:nvSpPr>
        <p:spPr/>
        <p:txBody>
          <a:bodyPr/>
          <a:lstStyle/>
          <a:p>
            <a:fld id="{3EDF64FC-A843-4335-A276-0B248C130C0E}" type="datetimeFigureOut">
              <a:rPr lang="en-CA" smtClean="0"/>
              <a:t>2023-02-03</a:t>
            </a:fld>
            <a:endParaRPr lang="en-CA"/>
          </a:p>
        </p:txBody>
      </p:sp>
      <p:sp>
        <p:nvSpPr>
          <p:cNvPr id="6" name="Footer Placeholder 5">
            <a:extLst>
              <a:ext uri="{FF2B5EF4-FFF2-40B4-BE49-F238E27FC236}">
                <a16:creationId xmlns:a16="http://schemas.microsoft.com/office/drawing/2014/main" id="{B30AC562-EBA8-B229-FABD-6978C2F7A0E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FD830B3-1023-B5A9-507F-3C8E26FA27FA}"/>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4217496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A612-8392-77F3-AD83-017B13CA66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A398E4B-0142-1596-C6C9-4609953EFC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A89917E-28D3-F7BB-BD64-D2E8325D6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DE2D5F-A56B-9D42-A27B-0D6564122E5C}"/>
              </a:ext>
            </a:extLst>
          </p:cNvPr>
          <p:cNvSpPr>
            <a:spLocks noGrp="1"/>
          </p:cNvSpPr>
          <p:nvPr>
            <p:ph type="dt" sz="half" idx="10"/>
          </p:nvPr>
        </p:nvSpPr>
        <p:spPr/>
        <p:txBody>
          <a:bodyPr/>
          <a:lstStyle/>
          <a:p>
            <a:fld id="{3EDF64FC-A843-4335-A276-0B248C130C0E}" type="datetimeFigureOut">
              <a:rPr lang="en-CA" smtClean="0"/>
              <a:t>2023-02-03</a:t>
            </a:fld>
            <a:endParaRPr lang="en-CA"/>
          </a:p>
        </p:txBody>
      </p:sp>
      <p:sp>
        <p:nvSpPr>
          <p:cNvPr id="6" name="Footer Placeholder 5">
            <a:extLst>
              <a:ext uri="{FF2B5EF4-FFF2-40B4-BE49-F238E27FC236}">
                <a16:creationId xmlns:a16="http://schemas.microsoft.com/office/drawing/2014/main" id="{B15DCDD4-2339-6666-BEBA-7533B595150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654CBBA-7FEE-3F6C-78A1-2E53287268E5}"/>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3579576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5F8618-779A-0CA5-4ED2-4E50D0C6CF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7B978D8-9F3E-9F8B-84E2-5C9D16D1ED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1FEE9EB-56A0-8E45-47A1-6EA13B473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DF64FC-A843-4335-A276-0B248C130C0E}" type="datetimeFigureOut">
              <a:rPr lang="en-CA" smtClean="0"/>
              <a:t>2023-02-03</a:t>
            </a:fld>
            <a:endParaRPr lang="en-CA"/>
          </a:p>
        </p:txBody>
      </p:sp>
      <p:sp>
        <p:nvSpPr>
          <p:cNvPr id="5" name="Footer Placeholder 4">
            <a:extLst>
              <a:ext uri="{FF2B5EF4-FFF2-40B4-BE49-F238E27FC236}">
                <a16:creationId xmlns:a16="http://schemas.microsoft.com/office/drawing/2014/main" id="{67CDE019-4BDD-BB9A-08A3-0B1A93BDBB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D6ABF83-A1D5-F69C-C68D-6D9D3B90C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F9697-09C3-4DD9-AFC5-074269D5796B}" type="slidenum">
              <a:rPr lang="en-CA" smtClean="0"/>
              <a:t>‹#›</a:t>
            </a:fld>
            <a:endParaRPr lang="en-CA"/>
          </a:p>
        </p:txBody>
      </p:sp>
    </p:spTree>
    <p:extLst>
      <p:ext uri="{BB962C8B-B14F-4D97-AF65-F5344CB8AC3E}">
        <p14:creationId xmlns:p14="http://schemas.microsoft.com/office/powerpoint/2010/main" val="162632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hyperledger-fabric.readthedocs.io/zh_CN/release-1.4/install.html"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jicki.cn/hyperledger-fabric-2.0/"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sp>
        <p:nvSpPr>
          <p:cNvPr id="3" name="Google Shape;176;p29">
            <a:extLst>
              <a:ext uri="{FF2B5EF4-FFF2-40B4-BE49-F238E27FC236}">
                <a16:creationId xmlns:a16="http://schemas.microsoft.com/office/drawing/2014/main" id="{5C248FF7-7A13-D94E-8641-D8C16CFD170D}"/>
              </a:ext>
            </a:extLst>
          </p:cNvPr>
          <p:cNvSpPr txBox="1">
            <a:spLocks/>
          </p:cNvSpPr>
          <p:nvPr/>
        </p:nvSpPr>
        <p:spPr>
          <a:xfrm>
            <a:off x="311708" y="1577695"/>
            <a:ext cx="11360800" cy="2052600"/>
          </a:xfrm>
          <a:prstGeom prst="rect">
            <a:avLst/>
          </a:prstGeom>
        </p:spPr>
        <p:txBody>
          <a:bodyPr spcFirstLastPara="1" wrap="square" lIns="91425" tIns="91425" rIns="91425" bIns="91425"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dirty="0">
                <a:latin typeface="Arial" panose="020B0604020202020204" pitchFamily="34" charset="0"/>
                <a:cs typeface="Arial" panose="020B0604020202020204" pitchFamily="34" charset="0"/>
              </a:rPr>
              <a:t>BCDV 1025</a:t>
            </a:r>
          </a:p>
          <a:p>
            <a:pPr>
              <a:spcBef>
                <a:spcPts val="0"/>
              </a:spcBef>
            </a:pPr>
            <a:r>
              <a:rPr lang="en-US" dirty="0">
                <a:latin typeface="Arial" panose="020B0604020202020204" pitchFamily="34" charset="0"/>
                <a:cs typeface="Arial" panose="020B0604020202020204" pitchFamily="34" charset="0"/>
              </a:rPr>
              <a:t>Enterprise Blockchain</a:t>
            </a:r>
          </a:p>
        </p:txBody>
      </p:sp>
      <p:sp>
        <p:nvSpPr>
          <p:cNvPr id="4" name="Google Shape;177;p29">
            <a:extLst>
              <a:ext uri="{FF2B5EF4-FFF2-40B4-BE49-F238E27FC236}">
                <a16:creationId xmlns:a16="http://schemas.microsoft.com/office/drawing/2014/main" id="{0F00AA80-66F6-52EC-036D-9ED2036F1EB4}"/>
              </a:ext>
            </a:extLst>
          </p:cNvPr>
          <p:cNvSpPr txBox="1">
            <a:spLocks/>
          </p:cNvSpPr>
          <p:nvPr/>
        </p:nvSpPr>
        <p:spPr>
          <a:xfrm>
            <a:off x="311700" y="3667245"/>
            <a:ext cx="11360800" cy="792600"/>
          </a:xfrm>
          <a:prstGeom prst="rect">
            <a:avLst/>
          </a:prstGeom>
        </p:spPr>
        <p:txBody>
          <a:bodyPr spcFirstLastPara="1" wrap="square" lIns="91425" tIns="91425" rIns="91425" bIns="91425" anchor="b"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800" dirty="0">
                <a:latin typeface="Roboto Mono"/>
                <a:ea typeface="Roboto Mono"/>
                <a:cs typeface="Roboto Mono"/>
                <a:sym typeface="Roboto Mono"/>
              </a:rPr>
              <a:t>2023 February</a:t>
            </a:r>
          </a:p>
          <a:p>
            <a:pPr marL="0" indent="0">
              <a:spcBef>
                <a:spcPts val="0"/>
              </a:spcBef>
              <a:buFont typeface="Arial" panose="020B0604020202020204" pitchFamily="34" charset="0"/>
              <a:buNone/>
            </a:pPr>
            <a:r>
              <a:rPr lang="en-US" sz="1100" dirty="0">
                <a:latin typeface="Roboto Mono"/>
                <a:ea typeface="Roboto Mono"/>
                <a:cs typeface="Roboto Mono"/>
                <a:sym typeface="Roboto Mono"/>
              </a:rPr>
              <a:t>week 01 - class 01</a:t>
            </a:r>
            <a:r>
              <a:rPr lang="en-US" sz="1800" dirty="0">
                <a:latin typeface="Roboto Mono"/>
                <a:ea typeface="Roboto Mono"/>
                <a:cs typeface="Roboto Mono"/>
                <a:sym typeface="Roboto Mono"/>
              </a:rPr>
              <a:t> </a:t>
            </a:r>
          </a:p>
        </p:txBody>
      </p:sp>
      <p:graphicFrame>
        <p:nvGraphicFramePr>
          <p:cNvPr id="5" name="Google Shape;178;p29">
            <a:extLst>
              <a:ext uri="{FF2B5EF4-FFF2-40B4-BE49-F238E27FC236}">
                <a16:creationId xmlns:a16="http://schemas.microsoft.com/office/drawing/2014/main" id="{6E822477-7EA4-11F1-3946-5C5B392D3504}"/>
              </a:ext>
            </a:extLst>
          </p:cNvPr>
          <p:cNvGraphicFramePr/>
          <p:nvPr>
            <p:extLst>
              <p:ext uri="{D42A27DB-BD31-4B8C-83A1-F6EECF244321}">
                <p14:modId xmlns:p14="http://schemas.microsoft.com/office/powerpoint/2010/main" val="4133944928"/>
              </p:ext>
            </p:extLst>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Tree>
    <p:extLst>
      <p:ext uri="{BB962C8B-B14F-4D97-AF65-F5344CB8AC3E}">
        <p14:creationId xmlns:p14="http://schemas.microsoft.com/office/powerpoint/2010/main" val="1159499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1803" y="-31531"/>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1" name="TextBox 10">
            <a:extLst>
              <a:ext uri="{FF2B5EF4-FFF2-40B4-BE49-F238E27FC236}">
                <a16:creationId xmlns:a16="http://schemas.microsoft.com/office/drawing/2014/main" id="{7F158886-86C9-1B5B-6A2E-59E423197D4E}"/>
              </a:ext>
            </a:extLst>
          </p:cNvPr>
          <p:cNvSpPr txBox="1"/>
          <p:nvPr/>
        </p:nvSpPr>
        <p:spPr>
          <a:xfrm>
            <a:off x="528144" y="1523185"/>
            <a:ext cx="11422117" cy="4881849"/>
          </a:xfrm>
          <a:prstGeom prst="rect">
            <a:avLst/>
          </a:prstGeom>
          <a:noFill/>
        </p:spPr>
        <p:txBody>
          <a:bodyPr wrap="square">
            <a:spAutoFit/>
          </a:bodyPr>
          <a:lstStyle/>
          <a:p>
            <a:pPr>
              <a:lnSpc>
                <a:spcPct val="115000"/>
              </a:lnSpc>
            </a:pPr>
            <a:r>
              <a:rPr lang="en-CA" sz="1600" dirty="0">
                <a:solidFill>
                  <a:srgbClr val="010101"/>
                </a:solidFill>
                <a:effectLst/>
                <a:latin typeface="Arial" panose="020B0604020202020204" pitchFamily="34" charset="0"/>
                <a:ea typeface="Arial" panose="020B0604020202020204" pitchFamily="34" charset="0"/>
              </a:rPr>
              <a:t>Lets take an example of a truck carrying an Ice-cream. Now as we know Ice-cream is a very temperature sensitive thing to transport. Even a slightest temperature difference can ruin the entire inventory.  </a:t>
            </a:r>
            <a:endParaRPr lang="en-CA" sz="1600" dirty="0">
              <a:effectLst/>
              <a:latin typeface="Arial" panose="020B0604020202020204" pitchFamily="34" charset="0"/>
              <a:ea typeface="Arial" panose="020B0604020202020204" pitchFamily="34" charset="0"/>
            </a:endParaRPr>
          </a:p>
          <a:p>
            <a:pPr>
              <a:lnSpc>
                <a:spcPct val="115000"/>
              </a:lnSpc>
            </a:pPr>
            <a:r>
              <a:rPr lang="en-CA" sz="1600" dirty="0">
                <a:solidFill>
                  <a:srgbClr val="010101"/>
                </a:solidFill>
                <a:effectLst/>
                <a:latin typeface="Arial" panose="020B0604020202020204" pitchFamily="34" charset="0"/>
                <a:ea typeface="Arial" panose="020B0604020202020204" pitchFamily="34" charset="0"/>
              </a:rPr>
              <a:t> </a:t>
            </a:r>
            <a:endParaRPr lang="en-CA" sz="1600" dirty="0">
              <a:effectLst/>
              <a:latin typeface="Arial" panose="020B0604020202020204" pitchFamily="34" charset="0"/>
              <a:ea typeface="Arial" panose="020B0604020202020204" pitchFamily="34" charset="0"/>
            </a:endParaRPr>
          </a:p>
          <a:p>
            <a:pPr>
              <a:lnSpc>
                <a:spcPct val="115000"/>
              </a:lnSpc>
            </a:pPr>
            <a:r>
              <a:rPr lang="en-CA" sz="1600" dirty="0">
                <a:solidFill>
                  <a:srgbClr val="010101"/>
                </a:solidFill>
                <a:effectLst/>
                <a:latin typeface="Arial" panose="020B0604020202020204" pitchFamily="34" charset="0"/>
                <a:ea typeface="Arial" panose="020B0604020202020204" pitchFamily="34" charset="0"/>
              </a:rPr>
              <a:t>Now lets assume we have Company A (Manufacturer), Company B (Transporter) and Company C (Retailer).</a:t>
            </a:r>
            <a:endParaRPr lang="en-CA" sz="1600" dirty="0">
              <a:effectLst/>
              <a:latin typeface="Arial" panose="020B0604020202020204" pitchFamily="34" charset="0"/>
              <a:ea typeface="Arial" panose="020B0604020202020204" pitchFamily="34" charset="0"/>
            </a:endParaRPr>
          </a:p>
          <a:p>
            <a:pPr>
              <a:lnSpc>
                <a:spcPct val="115000"/>
              </a:lnSpc>
            </a:pPr>
            <a:r>
              <a:rPr lang="en-CA" sz="1600" dirty="0">
                <a:solidFill>
                  <a:srgbClr val="010101"/>
                </a:solidFill>
                <a:effectLst/>
                <a:latin typeface="Arial" panose="020B0604020202020204" pitchFamily="34" charset="0"/>
                <a:ea typeface="Arial" panose="020B0604020202020204" pitchFamily="34" charset="0"/>
              </a:rPr>
              <a:t> </a:t>
            </a:r>
            <a:endParaRPr lang="en-CA" sz="1600" dirty="0">
              <a:effectLst/>
              <a:latin typeface="Arial" panose="020B0604020202020204" pitchFamily="34" charset="0"/>
              <a:ea typeface="Arial" panose="020B0604020202020204" pitchFamily="34" charset="0"/>
            </a:endParaRPr>
          </a:p>
          <a:p>
            <a:pPr>
              <a:lnSpc>
                <a:spcPct val="115000"/>
              </a:lnSpc>
            </a:pPr>
            <a:r>
              <a:rPr lang="en-CA" sz="1600" dirty="0">
                <a:solidFill>
                  <a:srgbClr val="010101"/>
                </a:solidFill>
                <a:effectLst/>
                <a:latin typeface="Arial" panose="020B0604020202020204" pitchFamily="34" charset="0"/>
                <a:ea typeface="Arial" panose="020B0604020202020204" pitchFamily="34" charset="0"/>
              </a:rPr>
              <a:t> Now, Company B was transporting it by truck and due some issues in between their cooling system failed. Now, when the Company C when they received this inventory it was in the damaged condition. </a:t>
            </a:r>
            <a:endParaRPr lang="en-CA" sz="1600" dirty="0">
              <a:effectLst/>
              <a:latin typeface="Arial" panose="020B0604020202020204" pitchFamily="34" charset="0"/>
              <a:ea typeface="Arial" panose="020B0604020202020204" pitchFamily="34" charset="0"/>
            </a:endParaRPr>
          </a:p>
          <a:p>
            <a:pPr>
              <a:lnSpc>
                <a:spcPct val="115000"/>
              </a:lnSpc>
            </a:pPr>
            <a:r>
              <a:rPr lang="en-CA" sz="1600" dirty="0">
                <a:solidFill>
                  <a:srgbClr val="010101"/>
                </a:solidFill>
                <a:effectLst/>
                <a:latin typeface="Arial" panose="020B0604020202020204" pitchFamily="34" charset="0"/>
                <a:ea typeface="Arial" panose="020B0604020202020204" pitchFamily="34" charset="0"/>
              </a:rPr>
              <a:t> </a:t>
            </a:r>
            <a:endParaRPr lang="en-CA" sz="1600" dirty="0">
              <a:effectLst/>
              <a:latin typeface="Arial" panose="020B0604020202020204" pitchFamily="34" charset="0"/>
              <a:ea typeface="Arial" panose="020B0604020202020204" pitchFamily="34" charset="0"/>
            </a:endParaRPr>
          </a:p>
          <a:p>
            <a:pPr>
              <a:lnSpc>
                <a:spcPct val="115000"/>
              </a:lnSpc>
            </a:pPr>
            <a:r>
              <a:rPr lang="en-CA" sz="1600" dirty="0">
                <a:solidFill>
                  <a:srgbClr val="010101"/>
                </a:solidFill>
                <a:effectLst/>
                <a:latin typeface="Arial" panose="020B0604020202020204" pitchFamily="34" charset="0"/>
                <a:ea typeface="Arial" panose="020B0604020202020204" pitchFamily="34" charset="0"/>
              </a:rPr>
              <a:t>Now when the retailer complained the Company B refused to take the liability just as Company A. </a:t>
            </a:r>
            <a:endParaRPr lang="en-CA" sz="1600" dirty="0">
              <a:effectLst/>
              <a:latin typeface="Arial" panose="020B0604020202020204" pitchFamily="34" charset="0"/>
              <a:ea typeface="Arial" panose="020B0604020202020204" pitchFamily="34" charset="0"/>
            </a:endParaRPr>
          </a:p>
          <a:p>
            <a:pPr>
              <a:lnSpc>
                <a:spcPct val="115000"/>
              </a:lnSpc>
            </a:pPr>
            <a:r>
              <a:rPr lang="en-CA" sz="1600" dirty="0">
                <a:solidFill>
                  <a:srgbClr val="010101"/>
                </a:solidFill>
                <a:effectLst/>
                <a:latin typeface="Arial" panose="020B0604020202020204" pitchFamily="34" charset="0"/>
                <a:ea typeface="Arial" panose="020B0604020202020204" pitchFamily="34" charset="0"/>
              </a:rPr>
              <a:t> </a:t>
            </a:r>
            <a:endParaRPr lang="en-CA" sz="1600" dirty="0">
              <a:effectLst/>
              <a:latin typeface="Arial" panose="020B0604020202020204" pitchFamily="34" charset="0"/>
              <a:ea typeface="Arial" panose="020B0604020202020204" pitchFamily="34" charset="0"/>
            </a:endParaRPr>
          </a:p>
          <a:p>
            <a:pPr>
              <a:lnSpc>
                <a:spcPct val="115000"/>
              </a:lnSpc>
            </a:pPr>
            <a:r>
              <a:rPr lang="en-CA" sz="1600" dirty="0">
                <a:solidFill>
                  <a:srgbClr val="010101"/>
                </a:solidFill>
                <a:effectLst/>
                <a:latin typeface="Arial" panose="020B0604020202020204" pitchFamily="34" charset="0"/>
                <a:ea typeface="Arial" panose="020B0604020202020204" pitchFamily="34" charset="0"/>
              </a:rPr>
              <a:t> </a:t>
            </a:r>
            <a:endParaRPr lang="en-CA" sz="1600" dirty="0">
              <a:effectLst/>
              <a:latin typeface="Arial" panose="020B0604020202020204" pitchFamily="34" charset="0"/>
              <a:ea typeface="Arial" panose="020B0604020202020204" pitchFamily="34" charset="0"/>
            </a:endParaRPr>
          </a:p>
          <a:p>
            <a:pPr>
              <a:lnSpc>
                <a:spcPct val="115000"/>
              </a:lnSpc>
            </a:pPr>
            <a:r>
              <a:rPr lang="en-CA" sz="1600" dirty="0">
                <a:solidFill>
                  <a:srgbClr val="010101"/>
                </a:solidFill>
                <a:effectLst/>
                <a:latin typeface="Arial" panose="020B0604020202020204" pitchFamily="34" charset="0"/>
                <a:ea typeface="Arial" panose="020B0604020202020204" pitchFamily="34" charset="0"/>
              </a:rPr>
              <a:t>Now, this problem can be solved using blockchain.</a:t>
            </a:r>
            <a:endParaRPr lang="en-CA" sz="1600" dirty="0">
              <a:effectLst/>
              <a:latin typeface="Arial" panose="020B0604020202020204" pitchFamily="34" charset="0"/>
              <a:ea typeface="Arial" panose="020B0604020202020204" pitchFamily="34" charset="0"/>
            </a:endParaRPr>
          </a:p>
          <a:p>
            <a:pPr>
              <a:lnSpc>
                <a:spcPct val="115000"/>
              </a:lnSpc>
            </a:pPr>
            <a:r>
              <a:rPr lang="en-CA" sz="1600" dirty="0">
                <a:solidFill>
                  <a:srgbClr val="010101"/>
                </a:solidFill>
                <a:effectLst/>
                <a:latin typeface="Arial" panose="020B0604020202020204" pitchFamily="34" charset="0"/>
                <a:ea typeface="Arial" panose="020B0604020202020204" pitchFamily="34" charset="0"/>
              </a:rPr>
              <a:t> </a:t>
            </a:r>
            <a:endParaRPr lang="en-CA" sz="1600" dirty="0">
              <a:effectLst/>
              <a:latin typeface="Arial" panose="020B0604020202020204" pitchFamily="34" charset="0"/>
              <a:ea typeface="Arial" panose="020B0604020202020204" pitchFamily="34" charset="0"/>
            </a:endParaRPr>
          </a:p>
          <a:p>
            <a:pPr>
              <a:lnSpc>
                <a:spcPct val="115000"/>
              </a:lnSpc>
            </a:pPr>
            <a:r>
              <a:rPr lang="en-CA" sz="1600" dirty="0">
                <a:solidFill>
                  <a:srgbClr val="010101"/>
                </a:solidFill>
                <a:effectLst/>
                <a:latin typeface="Arial" panose="020B0604020202020204" pitchFamily="34" charset="0"/>
                <a:ea typeface="Arial" panose="020B0604020202020204" pitchFamily="34" charset="0"/>
              </a:rPr>
              <a:t> How, Each company can maintain a same a ledger where a real time data from the temperature sensors can be imputed from the time of manufacturing to the retailer receiving the delivery. This will bring the transparency in the whole supply chain of the product and liabilities. </a:t>
            </a:r>
            <a:endParaRPr lang="en-CA" sz="1600" dirty="0">
              <a:effectLst/>
              <a:latin typeface="Arial" panose="020B0604020202020204" pitchFamily="34" charset="0"/>
              <a:ea typeface="Arial" panose="020B0604020202020204" pitchFamily="34" charset="0"/>
            </a:endParaRPr>
          </a:p>
          <a:p>
            <a:pPr>
              <a:lnSpc>
                <a:spcPct val="115000"/>
              </a:lnSpc>
            </a:pPr>
            <a:r>
              <a:rPr lang="en-CA" sz="1600" dirty="0">
                <a:solidFill>
                  <a:srgbClr val="010101"/>
                </a:solidFill>
                <a:effectLst/>
                <a:latin typeface="Arial" panose="020B0604020202020204" pitchFamily="34" charset="0"/>
                <a:ea typeface="Arial" panose="020B0604020202020204" pitchFamily="34" charset="0"/>
              </a:rPr>
              <a:t> </a:t>
            </a:r>
            <a:endParaRPr lang="en-CA" sz="1600" dirty="0">
              <a:effectLst/>
              <a:latin typeface="Arial" panose="020B0604020202020204" pitchFamily="34" charset="0"/>
              <a:ea typeface="Arial" panose="020B0604020202020204" pitchFamily="34" charset="0"/>
            </a:endParaRPr>
          </a:p>
        </p:txBody>
      </p:sp>
      <p:sp>
        <p:nvSpPr>
          <p:cNvPr id="14" name="TextBox 13">
            <a:extLst>
              <a:ext uri="{FF2B5EF4-FFF2-40B4-BE49-F238E27FC236}">
                <a16:creationId xmlns:a16="http://schemas.microsoft.com/office/drawing/2014/main" id="{A474DBF6-A4A4-BD3F-8444-6F88066B4BC3}"/>
              </a:ext>
            </a:extLst>
          </p:cNvPr>
          <p:cNvSpPr txBox="1"/>
          <p:nvPr/>
        </p:nvSpPr>
        <p:spPr>
          <a:xfrm>
            <a:off x="1054975" y="583046"/>
            <a:ext cx="8161282" cy="545727"/>
          </a:xfrm>
          <a:prstGeom prst="rect">
            <a:avLst/>
          </a:prstGeom>
          <a:noFill/>
        </p:spPr>
        <p:txBody>
          <a:bodyPr wrap="square">
            <a:spAutoFit/>
          </a:bodyPr>
          <a:lstStyle/>
          <a:p>
            <a:pPr>
              <a:lnSpc>
                <a:spcPct val="115000"/>
              </a:lnSpc>
            </a:pPr>
            <a:r>
              <a:rPr lang="en-CA" sz="2800" b="1" dirty="0">
                <a:solidFill>
                  <a:srgbClr val="010101"/>
                </a:solidFill>
                <a:effectLst/>
                <a:latin typeface="Arial" panose="020B0604020202020204" pitchFamily="34" charset="0"/>
                <a:ea typeface="Arial" panose="020B0604020202020204" pitchFamily="34" charset="0"/>
              </a:rPr>
              <a:t>Supply chain Industry:</a:t>
            </a:r>
            <a:endParaRPr lang="en-CA" sz="2800" b="1"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518609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1803" y="0"/>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7" name="TextBox 6">
            <a:extLst>
              <a:ext uri="{FF2B5EF4-FFF2-40B4-BE49-F238E27FC236}">
                <a16:creationId xmlns:a16="http://schemas.microsoft.com/office/drawing/2014/main" id="{A600F1F3-3A26-CF02-F3AD-271C20BC16D9}"/>
              </a:ext>
            </a:extLst>
          </p:cNvPr>
          <p:cNvSpPr txBox="1"/>
          <p:nvPr/>
        </p:nvSpPr>
        <p:spPr>
          <a:xfrm>
            <a:off x="2724807" y="2705100"/>
            <a:ext cx="9929648" cy="820674"/>
          </a:xfrm>
          <a:prstGeom prst="rect">
            <a:avLst/>
          </a:prstGeom>
          <a:noFill/>
        </p:spPr>
        <p:txBody>
          <a:bodyPr wrap="square">
            <a:spAutoFit/>
          </a:bodyPr>
          <a:lstStyle/>
          <a:p>
            <a:pPr algn="just">
              <a:lnSpc>
                <a:spcPct val="150000"/>
              </a:lnSpc>
              <a:spcBef>
                <a:spcPts val="1200"/>
              </a:spcBef>
              <a:spcAft>
                <a:spcPts val="1200"/>
              </a:spcAft>
            </a:pPr>
            <a:r>
              <a:rPr lang="en-CA" sz="3600" b="1" dirty="0">
                <a:solidFill>
                  <a:srgbClr val="010101"/>
                </a:solidFill>
                <a:effectLst/>
                <a:latin typeface="Arial" panose="020B0604020202020204" pitchFamily="34" charset="0"/>
                <a:ea typeface="Arial" panose="020B0604020202020204" pitchFamily="34" charset="0"/>
              </a:rPr>
              <a:t>Main Components of the Network:</a:t>
            </a:r>
            <a:endParaRPr lang="en-CA" sz="3600" b="1"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69712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978736" y="365500"/>
            <a:ext cx="1164101" cy="65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a:lnSpc>
                <a:spcPct val="150000"/>
              </a:lnSpc>
              <a:spcBef>
                <a:spcPts val="1200"/>
              </a:spcBef>
              <a:spcAft>
                <a:spcPts val="1200"/>
              </a:spcAft>
            </a:pPr>
            <a:r>
              <a:rPr lang="en-CA" sz="2800" b="1" dirty="0">
                <a:solidFill>
                  <a:srgbClr val="010101"/>
                </a:solidFill>
                <a:latin typeface="Arial" panose="020B0604020202020204" pitchFamily="34" charset="0"/>
                <a:ea typeface="Arial" panose="020B0604020202020204" pitchFamily="34" charset="0"/>
              </a:rPr>
              <a:t>Peers</a:t>
            </a:r>
            <a:endParaRPr lang="en-CA" sz="2800" b="1" dirty="0">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55E5E389-29EA-8875-95AF-3E9716E58FF6}"/>
              </a:ext>
            </a:extLst>
          </p:cNvPr>
          <p:cNvSpPr txBox="1"/>
          <p:nvPr/>
        </p:nvSpPr>
        <p:spPr>
          <a:xfrm>
            <a:off x="746650" y="1418193"/>
            <a:ext cx="8161282" cy="1287532"/>
          </a:xfrm>
          <a:prstGeom prst="rect">
            <a:avLst/>
          </a:prstGeom>
          <a:noFill/>
        </p:spPr>
        <p:txBody>
          <a:bodyPr wrap="square">
            <a:spAutoFit/>
          </a:bodyPr>
          <a:lstStyle/>
          <a:p>
            <a:pPr algn="just">
              <a:lnSpc>
                <a:spcPct val="150000"/>
              </a:lnSpc>
              <a:spcBef>
                <a:spcPts val="1200"/>
              </a:spcBef>
              <a:spcAft>
                <a:spcPts val="1200"/>
              </a:spcAft>
            </a:pPr>
            <a:r>
              <a:rPr lang="en-CA" sz="1800" dirty="0">
                <a:solidFill>
                  <a:srgbClr val="010101"/>
                </a:solidFill>
                <a:effectLst/>
                <a:latin typeface="Arial" panose="020B0604020202020204" pitchFamily="34" charset="0"/>
                <a:ea typeface="Arial" panose="020B0604020202020204" pitchFamily="34" charset="0"/>
              </a:rPr>
              <a:t>Fundamental element of a Hyperledger Fabric blockchain network is the set of </a:t>
            </a:r>
            <a:r>
              <a:rPr lang="en-CA" sz="1800" i="1" dirty="0">
                <a:solidFill>
                  <a:srgbClr val="010101"/>
                </a:solidFill>
                <a:effectLst/>
                <a:latin typeface="Arial" panose="020B0604020202020204" pitchFamily="34" charset="0"/>
                <a:ea typeface="Arial" panose="020B0604020202020204" pitchFamily="34" charset="0"/>
              </a:rPr>
              <a:t>peer nodes</a:t>
            </a:r>
            <a:r>
              <a:rPr lang="en-CA" sz="1800" dirty="0">
                <a:solidFill>
                  <a:srgbClr val="010101"/>
                </a:solidFill>
                <a:effectLst/>
                <a:latin typeface="Arial" panose="020B0604020202020204" pitchFamily="34" charset="0"/>
                <a:ea typeface="Arial" panose="020B0604020202020204" pitchFamily="34" charset="0"/>
              </a:rPr>
              <a:t> (or, simply, </a:t>
            </a:r>
            <a:r>
              <a:rPr lang="en-CA" sz="1800" b="1" i="1" dirty="0">
                <a:solidFill>
                  <a:srgbClr val="010101"/>
                </a:solidFill>
                <a:effectLst/>
                <a:latin typeface="Arial" panose="020B0604020202020204" pitchFamily="34" charset="0"/>
                <a:ea typeface="Arial" panose="020B0604020202020204" pitchFamily="34" charset="0"/>
              </a:rPr>
              <a:t>peers</a:t>
            </a:r>
            <a:r>
              <a:rPr lang="en-CA" sz="1800" dirty="0">
                <a:solidFill>
                  <a:srgbClr val="010101"/>
                </a:solidFill>
                <a:effectLst/>
                <a:latin typeface="Arial" panose="020B0604020202020204" pitchFamily="34" charset="0"/>
                <a:ea typeface="Arial" panose="020B0604020202020204" pitchFamily="34" charset="0"/>
              </a:rPr>
              <a:t>). </a:t>
            </a:r>
            <a:r>
              <a:rPr lang="en-CA" sz="1800" b="1" dirty="0">
                <a:solidFill>
                  <a:srgbClr val="010101"/>
                </a:solidFill>
                <a:effectLst/>
                <a:latin typeface="Arial" panose="020B0604020202020204" pitchFamily="34" charset="0"/>
                <a:ea typeface="Arial" panose="020B0604020202020204" pitchFamily="34" charset="0"/>
              </a:rPr>
              <a:t>Peers</a:t>
            </a:r>
            <a:r>
              <a:rPr lang="en-CA" sz="1800" dirty="0">
                <a:solidFill>
                  <a:srgbClr val="010101"/>
                </a:solidFill>
                <a:effectLst/>
                <a:latin typeface="Arial" panose="020B0604020202020204" pitchFamily="34" charset="0"/>
                <a:ea typeface="Arial" panose="020B0604020202020204" pitchFamily="34" charset="0"/>
              </a:rPr>
              <a:t> are fundamental because they manage ledgers and smart contracts.</a:t>
            </a:r>
            <a:endParaRPr lang="en-CA" sz="1600" dirty="0">
              <a:effectLst/>
              <a:latin typeface="Arial" panose="020B0604020202020204" pitchFamily="34" charset="0"/>
              <a:ea typeface="Arial" panose="020B0604020202020204" pitchFamily="34" charset="0"/>
            </a:endParaRPr>
          </a:p>
        </p:txBody>
      </p:sp>
      <p:pic>
        <p:nvPicPr>
          <p:cNvPr id="11" name="image1.png">
            <a:extLst>
              <a:ext uri="{FF2B5EF4-FFF2-40B4-BE49-F238E27FC236}">
                <a16:creationId xmlns:a16="http://schemas.microsoft.com/office/drawing/2014/main" id="{411DAD9E-23D1-44DF-D73E-A74EF335417C}"/>
              </a:ext>
            </a:extLst>
          </p:cNvPr>
          <p:cNvPicPr/>
          <p:nvPr/>
        </p:nvPicPr>
        <p:blipFill>
          <a:blip r:embed="rId4"/>
          <a:srcRect/>
          <a:stretch>
            <a:fillRect/>
          </a:stretch>
        </p:blipFill>
        <p:spPr>
          <a:xfrm>
            <a:off x="746649" y="3429000"/>
            <a:ext cx="8161281" cy="2838465"/>
          </a:xfrm>
          <a:prstGeom prst="rect">
            <a:avLst/>
          </a:prstGeom>
          <a:ln/>
        </p:spPr>
      </p:pic>
    </p:spTree>
    <p:extLst>
      <p:ext uri="{BB962C8B-B14F-4D97-AF65-F5344CB8AC3E}">
        <p14:creationId xmlns:p14="http://schemas.microsoft.com/office/powerpoint/2010/main" val="1417620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7" name="TextBox 6">
            <a:extLst>
              <a:ext uri="{FF2B5EF4-FFF2-40B4-BE49-F238E27FC236}">
                <a16:creationId xmlns:a16="http://schemas.microsoft.com/office/drawing/2014/main" id="{55CE9442-B653-941F-CDA9-2D3EAB39E119}"/>
              </a:ext>
            </a:extLst>
          </p:cNvPr>
          <p:cNvSpPr txBox="1"/>
          <p:nvPr/>
        </p:nvSpPr>
        <p:spPr>
          <a:xfrm>
            <a:off x="980088" y="2141468"/>
            <a:ext cx="9635360" cy="1287532"/>
          </a:xfrm>
          <a:prstGeom prst="rect">
            <a:avLst/>
          </a:prstGeom>
          <a:noFill/>
        </p:spPr>
        <p:txBody>
          <a:bodyPr wrap="square">
            <a:spAutoFit/>
          </a:bodyPr>
          <a:lstStyle/>
          <a:p>
            <a:pPr algn="just">
              <a:lnSpc>
                <a:spcPct val="150000"/>
              </a:lnSpc>
              <a:spcBef>
                <a:spcPts val="1200"/>
              </a:spcBef>
              <a:spcAft>
                <a:spcPts val="1200"/>
              </a:spcAft>
            </a:pPr>
            <a:r>
              <a:rPr lang="en-CA" sz="1800" dirty="0">
                <a:solidFill>
                  <a:srgbClr val="010101"/>
                </a:solidFill>
                <a:effectLst/>
                <a:latin typeface="Arial" panose="020B0604020202020204" pitchFamily="34" charset="0"/>
                <a:ea typeface="Arial" panose="020B0604020202020204" pitchFamily="34" charset="0"/>
              </a:rPr>
              <a:t>The mechanism by which applications and peers interact with each other to keep the ledger current and consistent across a channel is mediated by special nodes called </a:t>
            </a:r>
            <a:r>
              <a:rPr lang="en-CA" sz="1800" b="1" i="1" dirty="0" err="1">
                <a:solidFill>
                  <a:srgbClr val="010101"/>
                </a:solidFill>
                <a:effectLst/>
                <a:latin typeface="Arial" panose="020B0604020202020204" pitchFamily="34" charset="0"/>
                <a:ea typeface="Arial" panose="020B0604020202020204" pitchFamily="34" charset="0"/>
              </a:rPr>
              <a:t>orderers</a:t>
            </a:r>
            <a:r>
              <a:rPr lang="en-CA" sz="1800" dirty="0">
                <a:solidFill>
                  <a:srgbClr val="010101"/>
                </a:solidFill>
                <a:effectLst/>
                <a:latin typeface="Arial" panose="020B0604020202020204" pitchFamily="34" charset="0"/>
                <a:ea typeface="Arial" panose="020B0604020202020204" pitchFamily="34" charset="0"/>
              </a:rPr>
              <a:t>. It’s to these </a:t>
            </a:r>
            <a:r>
              <a:rPr lang="en-CA" sz="1800" dirty="0" err="1">
                <a:solidFill>
                  <a:srgbClr val="010101"/>
                </a:solidFill>
                <a:effectLst/>
                <a:latin typeface="Arial" panose="020B0604020202020204" pitchFamily="34" charset="0"/>
                <a:ea typeface="Arial" panose="020B0604020202020204" pitchFamily="34" charset="0"/>
              </a:rPr>
              <a:t>orderer</a:t>
            </a:r>
            <a:r>
              <a:rPr lang="en-CA" sz="1800" dirty="0">
                <a:solidFill>
                  <a:srgbClr val="010101"/>
                </a:solidFill>
                <a:effectLst/>
                <a:latin typeface="Arial" panose="020B0604020202020204" pitchFamily="34" charset="0"/>
                <a:ea typeface="Arial" panose="020B0604020202020204" pitchFamily="34" charset="0"/>
              </a:rPr>
              <a:t> nodes that we now turn our attention.</a:t>
            </a:r>
            <a:endParaRPr lang="en-CA" sz="1800" dirty="0">
              <a:effectLst/>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6663D853-2D21-2E40-84D2-3EA204FC477C}"/>
              </a:ext>
            </a:extLst>
          </p:cNvPr>
          <p:cNvSpPr txBox="1"/>
          <p:nvPr/>
        </p:nvSpPr>
        <p:spPr>
          <a:xfrm>
            <a:off x="1074685" y="427000"/>
            <a:ext cx="8161282" cy="658835"/>
          </a:xfrm>
          <a:prstGeom prst="rect">
            <a:avLst/>
          </a:prstGeom>
          <a:noFill/>
        </p:spPr>
        <p:txBody>
          <a:bodyPr wrap="square">
            <a:spAutoFit/>
          </a:bodyPr>
          <a:lstStyle/>
          <a:p>
            <a:pPr algn="just">
              <a:lnSpc>
                <a:spcPct val="150000"/>
              </a:lnSpc>
              <a:spcBef>
                <a:spcPts val="1200"/>
              </a:spcBef>
              <a:spcAft>
                <a:spcPts val="1200"/>
              </a:spcAft>
            </a:pPr>
            <a:r>
              <a:rPr lang="en-CA" sz="2800" b="1" dirty="0" err="1">
                <a:effectLst/>
                <a:latin typeface="Arial" panose="020B0604020202020204" pitchFamily="34" charset="0"/>
                <a:ea typeface="Arial" panose="020B0604020202020204" pitchFamily="34" charset="0"/>
              </a:rPr>
              <a:t>Orderers</a:t>
            </a:r>
            <a:endParaRPr lang="en-CA" sz="2800" b="1"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25061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7" name="TextBox 6">
            <a:extLst>
              <a:ext uri="{FF2B5EF4-FFF2-40B4-BE49-F238E27FC236}">
                <a16:creationId xmlns:a16="http://schemas.microsoft.com/office/drawing/2014/main" id="{55CE9442-B653-941F-CDA9-2D3EAB39E119}"/>
              </a:ext>
            </a:extLst>
          </p:cNvPr>
          <p:cNvSpPr txBox="1"/>
          <p:nvPr/>
        </p:nvSpPr>
        <p:spPr>
          <a:xfrm>
            <a:off x="978765" y="2518534"/>
            <a:ext cx="10234449" cy="1287532"/>
          </a:xfrm>
          <a:prstGeom prst="rect">
            <a:avLst/>
          </a:prstGeom>
          <a:noFill/>
        </p:spPr>
        <p:txBody>
          <a:bodyPr wrap="square">
            <a:spAutoFit/>
          </a:bodyPr>
          <a:lstStyle/>
          <a:p>
            <a:pPr algn="just">
              <a:lnSpc>
                <a:spcPct val="150000"/>
              </a:lnSpc>
              <a:spcBef>
                <a:spcPts val="1200"/>
              </a:spcBef>
              <a:spcAft>
                <a:spcPts val="1200"/>
              </a:spcAft>
            </a:pPr>
            <a:r>
              <a:rPr lang="en-CA" sz="1800" dirty="0">
                <a:solidFill>
                  <a:srgbClr val="010101"/>
                </a:solidFill>
                <a:effectLst/>
                <a:latin typeface="Arial" panose="020B0604020202020204" pitchFamily="34" charset="0"/>
                <a:ea typeface="Arial" panose="020B0604020202020204" pitchFamily="34" charset="0"/>
              </a:rPr>
              <a:t>Hyperledger Fabric CA is the default </a:t>
            </a:r>
            <a:r>
              <a:rPr lang="en-CA" sz="1800" b="1" dirty="0">
                <a:solidFill>
                  <a:srgbClr val="010101"/>
                </a:solidFill>
                <a:effectLst/>
                <a:latin typeface="Arial" panose="020B0604020202020204" pitchFamily="34" charset="0"/>
                <a:ea typeface="Arial" panose="020B0604020202020204" pitchFamily="34" charset="0"/>
              </a:rPr>
              <a:t>Certificate</a:t>
            </a:r>
            <a:r>
              <a:rPr lang="en-CA" sz="1800" dirty="0">
                <a:solidFill>
                  <a:srgbClr val="010101"/>
                </a:solidFill>
                <a:effectLst/>
                <a:latin typeface="Arial" panose="020B0604020202020204" pitchFamily="34" charset="0"/>
                <a:ea typeface="Arial" panose="020B0604020202020204" pitchFamily="34" charset="0"/>
              </a:rPr>
              <a:t> </a:t>
            </a:r>
            <a:r>
              <a:rPr lang="en-CA" sz="1800" b="1" dirty="0">
                <a:solidFill>
                  <a:srgbClr val="010101"/>
                </a:solidFill>
                <a:effectLst/>
                <a:latin typeface="Arial" panose="020B0604020202020204" pitchFamily="34" charset="0"/>
                <a:ea typeface="Arial" panose="020B0604020202020204" pitchFamily="34" charset="0"/>
              </a:rPr>
              <a:t>Authority</a:t>
            </a:r>
            <a:r>
              <a:rPr lang="en-CA" sz="1800" dirty="0">
                <a:solidFill>
                  <a:srgbClr val="010101"/>
                </a:solidFill>
                <a:effectLst/>
                <a:latin typeface="Arial" panose="020B0604020202020204" pitchFamily="34" charset="0"/>
                <a:ea typeface="Arial" panose="020B0604020202020204" pitchFamily="34" charset="0"/>
              </a:rPr>
              <a:t> component, which issues PKI-based certificates to network member organizations and their users. The CA issues one root certificate (</a:t>
            </a:r>
            <a:r>
              <a:rPr lang="en-CA" sz="1800" dirty="0" err="1">
                <a:solidFill>
                  <a:srgbClr val="010101"/>
                </a:solidFill>
                <a:effectLst/>
                <a:latin typeface="Arial" panose="020B0604020202020204" pitchFamily="34" charset="0"/>
                <a:ea typeface="Arial" panose="020B0604020202020204" pitchFamily="34" charset="0"/>
              </a:rPr>
              <a:t>rootCert</a:t>
            </a:r>
            <a:r>
              <a:rPr lang="en-CA" sz="1800" dirty="0">
                <a:solidFill>
                  <a:srgbClr val="010101"/>
                </a:solidFill>
                <a:effectLst/>
                <a:latin typeface="Arial" panose="020B0604020202020204" pitchFamily="34" charset="0"/>
                <a:ea typeface="Arial" panose="020B0604020202020204" pitchFamily="34" charset="0"/>
              </a:rPr>
              <a:t>) to each member and one enrollment certificate (</a:t>
            </a:r>
            <a:r>
              <a:rPr lang="en-CA" sz="1800" dirty="0" err="1">
                <a:solidFill>
                  <a:srgbClr val="010101"/>
                </a:solidFill>
                <a:effectLst/>
                <a:latin typeface="Arial" panose="020B0604020202020204" pitchFamily="34" charset="0"/>
                <a:ea typeface="Arial" panose="020B0604020202020204" pitchFamily="34" charset="0"/>
              </a:rPr>
              <a:t>ECert</a:t>
            </a:r>
            <a:r>
              <a:rPr lang="en-CA" sz="1800" dirty="0">
                <a:solidFill>
                  <a:srgbClr val="010101"/>
                </a:solidFill>
                <a:effectLst/>
                <a:latin typeface="Arial" panose="020B0604020202020204" pitchFamily="34" charset="0"/>
                <a:ea typeface="Arial" panose="020B0604020202020204" pitchFamily="34" charset="0"/>
              </a:rPr>
              <a:t>) to each authorized user.</a:t>
            </a:r>
            <a:endParaRPr lang="en-CA" sz="1800" dirty="0">
              <a:effectLst/>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30DD68B1-5975-A57B-9061-636370E99B1E}"/>
              </a:ext>
            </a:extLst>
          </p:cNvPr>
          <p:cNvSpPr txBox="1"/>
          <p:nvPr/>
        </p:nvSpPr>
        <p:spPr>
          <a:xfrm>
            <a:off x="1053662" y="667154"/>
            <a:ext cx="8161282" cy="523220"/>
          </a:xfrm>
          <a:prstGeom prst="rect">
            <a:avLst/>
          </a:prstGeom>
          <a:noFill/>
        </p:spPr>
        <p:txBody>
          <a:bodyPr wrap="square">
            <a:spAutoFit/>
          </a:bodyPr>
          <a:lstStyle/>
          <a:p>
            <a:r>
              <a:rPr lang="en-CA" sz="2800" b="1" dirty="0">
                <a:solidFill>
                  <a:srgbClr val="010101"/>
                </a:solidFill>
                <a:effectLst/>
                <a:latin typeface="Arial" panose="020B0604020202020204" pitchFamily="34" charset="0"/>
                <a:ea typeface="Arial" panose="020B0604020202020204" pitchFamily="34" charset="0"/>
              </a:rPr>
              <a:t>Certificate</a:t>
            </a:r>
            <a:r>
              <a:rPr lang="en-CA" sz="2800" dirty="0">
                <a:solidFill>
                  <a:srgbClr val="010101"/>
                </a:solidFill>
                <a:effectLst/>
                <a:latin typeface="Arial" panose="020B0604020202020204" pitchFamily="34" charset="0"/>
                <a:ea typeface="Arial" panose="020B0604020202020204" pitchFamily="34" charset="0"/>
              </a:rPr>
              <a:t> </a:t>
            </a:r>
            <a:r>
              <a:rPr lang="en-CA" sz="2800" b="1" dirty="0">
                <a:solidFill>
                  <a:srgbClr val="010101"/>
                </a:solidFill>
                <a:effectLst/>
                <a:latin typeface="Arial" panose="020B0604020202020204" pitchFamily="34" charset="0"/>
                <a:ea typeface="Arial" panose="020B0604020202020204" pitchFamily="34" charset="0"/>
              </a:rPr>
              <a:t>Authority</a:t>
            </a:r>
            <a:r>
              <a:rPr lang="en-CA" sz="2800" dirty="0">
                <a:solidFill>
                  <a:srgbClr val="010101"/>
                </a:solidFill>
                <a:effectLst/>
                <a:latin typeface="Arial" panose="020B0604020202020204" pitchFamily="34" charset="0"/>
                <a:ea typeface="Arial" panose="020B0604020202020204" pitchFamily="34" charset="0"/>
              </a:rPr>
              <a:t> </a:t>
            </a:r>
            <a:endParaRPr lang="en-CA" sz="2800" dirty="0"/>
          </a:p>
        </p:txBody>
      </p:sp>
    </p:spTree>
    <p:extLst>
      <p:ext uri="{BB962C8B-B14F-4D97-AF65-F5344CB8AC3E}">
        <p14:creationId xmlns:p14="http://schemas.microsoft.com/office/powerpoint/2010/main" val="17174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2941430" y="3226205"/>
            <a:ext cx="6598810" cy="675249"/>
          </a:xfrm>
          <a:prstGeom prst="rect">
            <a:avLst/>
          </a:prstGeom>
          <a:noFill/>
        </p:spPr>
        <p:txBody>
          <a:bodyPr wrap="square">
            <a:spAutoFit/>
          </a:bodyPr>
          <a:lstStyle/>
          <a:p>
            <a:pPr>
              <a:lnSpc>
                <a:spcPct val="115000"/>
              </a:lnSpc>
            </a:pPr>
            <a:r>
              <a:rPr lang="en-CA" sz="3600" b="1" dirty="0">
                <a:solidFill>
                  <a:srgbClr val="010101"/>
                </a:solidFill>
                <a:effectLst/>
                <a:latin typeface="Arial" panose="020B0604020202020204" pitchFamily="34" charset="0"/>
                <a:ea typeface="Arial" panose="020B0604020202020204" pitchFamily="34" charset="0"/>
              </a:rPr>
              <a:t>What is </a:t>
            </a:r>
            <a:r>
              <a:rPr lang="en-CA" sz="3600" b="1" dirty="0" err="1">
                <a:solidFill>
                  <a:srgbClr val="010101"/>
                </a:solidFill>
                <a:effectLst/>
                <a:latin typeface="Arial" panose="020B0604020202020204" pitchFamily="34" charset="0"/>
                <a:ea typeface="Arial" panose="020B0604020202020204" pitchFamily="34" charset="0"/>
              </a:rPr>
              <a:t>Hyperldger</a:t>
            </a:r>
            <a:r>
              <a:rPr lang="en-CA" sz="3600" b="1" dirty="0">
                <a:solidFill>
                  <a:srgbClr val="010101"/>
                </a:solidFill>
                <a:effectLst/>
                <a:latin typeface="Arial" panose="020B0604020202020204" pitchFamily="34" charset="0"/>
                <a:ea typeface="Arial" panose="020B0604020202020204" pitchFamily="34" charset="0"/>
              </a:rPr>
              <a:t> Fabric?</a:t>
            </a:r>
            <a:endParaRPr lang="en-CA" sz="3600" b="1"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009992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sp>
        <p:nvSpPr>
          <p:cNvPr id="7" name="TextBox 6">
            <a:extLst>
              <a:ext uri="{FF2B5EF4-FFF2-40B4-BE49-F238E27FC236}">
                <a16:creationId xmlns:a16="http://schemas.microsoft.com/office/drawing/2014/main" id="{6A44DD17-E187-0DB6-EB05-B6E279DE1A55}"/>
              </a:ext>
            </a:extLst>
          </p:cNvPr>
          <p:cNvSpPr txBox="1"/>
          <p:nvPr/>
        </p:nvSpPr>
        <p:spPr>
          <a:xfrm>
            <a:off x="797450" y="2402633"/>
            <a:ext cx="10048240" cy="702372"/>
          </a:xfrm>
          <a:prstGeom prst="rect">
            <a:avLst/>
          </a:prstGeom>
          <a:noFill/>
        </p:spPr>
        <p:txBody>
          <a:bodyPr wrap="square" rtlCol="0">
            <a:spAutoFit/>
          </a:bodyPr>
          <a:lstStyle/>
          <a:p>
            <a:pPr>
              <a:lnSpc>
                <a:spcPct val="115000"/>
              </a:lnSpc>
            </a:pPr>
            <a:r>
              <a:rPr lang="en-CA" sz="1800" dirty="0">
                <a:solidFill>
                  <a:srgbClr val="010101"/>
                </a:solidFill>
                <a:effectLst/>
                <a:latin typeface="Arial" panose="020B0604020202020204" pitchFamily="34" charset="0"/>
                <a:ea typeface="Arial" panose="020B0604020202020204" pitchFamily="34" charset="0"/>
              </a:rPr>
              <a:t>Hyperledger Fabric is an open-source enterprise-grade permissioned distributed ledger technology (DLT) platform, designed for use in enterprise contexts</a:t>
            </a:r>
            <a:endParaRPr lang="en-CA" sz="1800" dirty="0">
              <a:effectLst/>
              <a:latin typeface="Arial" panose="020B0604020202020204" pitchFamily="34" charset="0"/>
              <a:ea typeface="Arial" panose="020B0604020202020204" pitchFamily="34" charset="0"/>
            </a:endParaRPr>
          </a:p>
        </p:txBody>
      </p:sp>
      <p:graphicFrame>
        <p:nvGraphicFramePr>
          <p:cNvPr id="10" name="Google Shape;178;p29">
            <a:extLst>
              <a:ext uri="{FF2B5EF4-FFF2-40B4-BE49-F238E27FC236}">
                <a16:creationId xmlns:a16="http://schemas.microsoft.com/office/drawing/2014/main" id="{3C2DDD51-D753-1247-49EC-1D52E181DB71}"/>
              </a:ext>
            </a:extLst>
          </p:cNvPr>
          <p:cNvGraphicFramePr/>
          <p:nvPr>
            <p:extLst>
              <p:ext uri="{D42A27DB-BD31-4B8C-83A1-F6EECF244321}">
                <p14:modId xmlns:p14="http://schemas.microsoft.com/office/powerpoint/2010/main" val="3108280588"/>
              </p:ext>
            </p:extLst>
          </p:nvPr>
        </p:nvGraphicFramePr>
        <p:xfrm>
          <a:off x="11804" y="6394127"/>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62603" y="6417389"/>
            <a:ext cx="734847" cy="457170"/>
          </a:xfrm>
          <a:prstGeom prst="rect">
            <a:avLst/>
          </a:prstGeom>
          <a:noFill/>
          <a:ln>
            <a:noFill/>
          </a:ln>
        </p:spPr>
      </p:pic>
      <p:pic>
        <p:nvPicPr>
          <p:cNvPr id="3" name="Picture 2" descr="A picture containing text&#10;&#10;Description automatically generated">
            <a:extLst>
              <a:ext uri="{FF2B5EF4-FFF2-40B4-BE49-F238E27FC236}">
                <a16:creationId xmlns:a16="http://schemas.microsoft.com/office/drawing/2014/main" id="{46AE71DE-89AF-7DC3-AD1D-2259C0AADC9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423920" y="4297680"/>
            <a:ext cx="4643120" cy="1570682"/>
          </a:xfrm>
          <a:prstGeom prst="rect">
            <a:avLst/>
          </a:prstGeom>
        </p:spPr>
      </p:pic>
    </p:spTree>
    <p:extLst>
      <p:ext uri="{BB962C8B-B14F-4D97-AF65-F5344CB8AC3E}">
        <p14:creationId xmlns:p14="http://schemas.microsoft.com/office/powerpoint/2010/main" val="1138165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sp>
        <p:nvSpPr>
          <p:cNvPr id="7" name="TextBox 6">
            <a:extLst>
              <a:ext uri="{FF2B5EF4-FFF2-40B4-BE49-F238E27FC236}">
                <a16:creationId xmlns:a16="http://schemas.microsoft.com/office/drawing/2014/main" id="{6A44DD17-E187-0DB6-EB05-B6E279DE1A55}"/>
              </a:ext>
            </a:extLst>
          </p:cNvPr>
          <p:cNvSpPr txBox="1"/>
          <p:nvPr/>
        </p:nvSpPr>
        <p:spPr>
          <a:xfrm>
            <a:off x="932015" y="561446"/>
            <a:ext cx="10048240" cy="545727"/>
          </a:xfrm>
          <a:prstGeom prst="rect">
            <a:avLst/>
          </a:prstGeom>
          <a:noFill/>
        </p:spPr>
        <p:txBody>
          <a:bodyPr wrap="square" rtlCol="0">
            <a:spAutoFit/>
          </a:bodyPr>
          <a:lstStyle/>
          <a:p>
            <a:pPr>
              <a:lnSpc>
                <a:spcPct val="115000"/>
              </a:lnSpc>
            </a:pPr>
            <a:r>
              <a:rPr lang="en-CA" sz="2800" b="1" dirty="0">
                <a:solidFill>
                  <a:srgbClr val="010101"/>
                </a:solidFill>
                <a:effectLst/>
                <a:latin typeface="Arial" panose="020B0604020202020204" pitchFamily="34" charset="0"/>
                <a:ea typeface="Arial" panose="020B0604020202020204" pitchFamily="34" charset="0"/>
              </a:rPr>
              <a:t>Bit history about the Project.</a:t>
            </a:r>
            <a:endParaRPr lang="en-CA" sz="2800" b="1" dirty="0">
              <a:effectLst/>
              <a:latin typeface="Arial" panose="020B0604020202020204" pitchFamily="34" charset="0"/>
              <a:ea typeface="Arial" panose="020B0604020202020204" pitchFamily="34" charset="0"/>
            </a:endParaRPr>
          </a:p>
        </p:txBody>
      </p:sp>
      <p:graphicFrame>
        <p:nvGraphicFramePr>
          <p:cNvPr id="10" name="Google Shape;178;p29">
            <a:extLst>
              <a:ext uri="{FF2B5EF4-FFF2-40B4-BE49-F238E27FC236}">
                <a16:creationId xmlns:a16="http://schemas.microsoft.com/office/drawing/2014/main" id="{3C2DDD51-D753-1247-49EC-1D52E181DB71}"/>
              </a:ext>
            </a:extLst>
          </p:cNvPr>
          <p:cNvGraphicFramePr/>
          <p:nvPr/>
        </p:nvGraphicFramePr>
        <p:xfrm>
          <a:off x="11804" y="6394127"/>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62603" y="6417389"/>
            <a:ext cx="734847" cy="457170"/>
          </a:xfrm>
          <a:prstGeom prst="rect">
            <a:avLst/>
          </a:prstGeom>
          <a:noFill/>
          <a:ln>
            <a:noFill/>
          </a:ln>
        </p:spPr>
      </p:pic>
      <p:sp>
        <p:nvSpPr>
          <p:cNvPr id="5" name="TextBox 4">
            <a:extLst>
              <a:ext uri="{FF2B5EF4-FFF2-40B4-BE49-F238E27FC236}">
                <a16:creationId xmlns:a16="http://schemas.microsoft.com/office/drawing/2014/main" id="{B10F64AF-64B7-453E-2B50-4A62A6CDC5F3}"/>
              </a:ext>
            </a:extLst>
          </p:cNvPr>
          <p:cNvSpPr txBox="1"/>
          <p:nvPr/>
        </p:nvSpPr>
        <p:spPr>
          <a:xfrm>
            <a:off x="932015" y="1595647"/>
            <a:ext cx="9779110" cy="1339469"/>
          </a:xfrm>
          <a:prstGeom prst="rect">
            <a:avLst/>
          </a:prstGeom>
          <a:noFill/>
        </p:spPr>
        <p:txBody>
          <a:bodyPr wrap="square">
            <a:spAutoFit/>
          </a:bodyPr>
          <a:lstStyle/>
          <a:p>
            <a:pPr>
              <a:lnSpc>
                <a:spcPct val="115000"/>
              </a:lnSpc>
            </a:pPr>
            <a:r>
              <a:rPr lang="en-CA" sz="1800" dirty="0">
                <a:solidFill>
                  <a:srgbClr val="010101"/>
                </a:solidFill>
                <a:effectLst/>
                <a:latin typeface="Arial" panose="020B0604020202020204" pitchFamily="34" charset="0"/>
                <a:ea typeface="Arial" panose="020B0604020202020204" pitchFamily="34" charset="0"/>
              </a:rPr>
              <a:t>Hyperledger was established under the Linux Foundation. It is governed by a diverse technical steering committee, and the Hyperledger Fabric project by a diverse set of maintainers from multiple organizations. It has a development community that has grown to over 35 organizations and nearly 200 developers since its earliest commits.</a:t>
            </a:r>
            <a:endParaRPr lang="en-CA" sz="1600" dirty="0">
              <a:effectLst/>
              <a:latin typeface="Arial" panose="020B0604020202020204" pitchFamily="34" charset="0"/>
              <a:ea typeface="Arial" panose="020B0604020202020204" pitchFamily="34" charset="0"/>
            </a:endParaRPr>
          </a:p>
        </p:txBody>
      </p:sp>
      <p:pic>
        <p:nvPicPr>
          <p:cNvPr id="12" name="Picture 11" descr="Timeline&#10;&#10;Description automatically generated">
            <a:extLst>
              <a:ext uri="{FF2B5EF4-FFF2-40B4-BE49-F238E27FC236}">
                <a16:creationId xmlns:a16="http://schemas.microsoft.com/office/drawing/2014/main" id="{3A001A5F-FE3E-A1F7-8090-BBCE9D2AED6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744967" y="3220720"/>
            <a:ext cx="6153205" cy="2979840"/>
          </a:xfrm>
          <a:prstGeom prst="rect">
            <a:avLst/>
          </a:prstGeom>
        </p:spPr>
      </p:pic>
    </p:spTree>
    <p:extLst>
      <p:ext uri="{BB962C8B-B14F-4D97-AF65-F5344CB8AC3E}">
        <p14:creationId xmlns:p14="http://schemas.microsoft.com/office/powerpoint/2010/main" val="2610788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extLst>
              <p:ext uri="{D42A27DB-BD31-4B8C-83A1-F6EECF244321}">
                <p14:modId xmlns:p14="http://schemas.microsoft.com/office/powerpoint/2010/main" val="2270990082"/>
              </p:ext>
            </p:extLst>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4" name="TextBox 3">
            <a:extLst>
              <a:ext uri="{FF2B5EF4-FFF2-40B4-BE49-F238E27FC236}">
                <a16:creationId xmlns:a16="http://schemas.microsoft.com/office/drawing/2014/main" id="{EE5D80F2-95B3-1EB7-5A9B-9C8729541AEA}"/>
              </a:ext>
            </a:extLst>
          </p:cNvPr>
          <p:cNvSpPr txBox="1"/>
          <p:nvPr/>
        </p:nvSpPr>
        <p:spPr>
          <a:xfrm>
            <a:off x="1653102" y="540108"/>
            <a:ext cx="6106160" cy="545727"/>
          </a:xfrm>
          <a:prstGeom prst="rect">
            <a:avLst/>
          </a:prstGeom>
          <a:noFill/>
        </p:spPr>
        <p:txBody>
          <a:bodyPr wrap="square">
            <a:spAutoFit/>
          </a:bodyPr>
          <a:lstStyle/>
          <a:p>
            <a:pPr>
              <a:lnSpc>
                <a:spcPct val="115000"/>
              </a:lnSpc>
            </a:pPr>
            <a:r>
              <a:rPr lang="en-CA" sz="2800" b="1" dirty="0">
                <a:solidFill>
                  <a:srgbClr val="010101"/>
                </a:solidFill>
                <a:effectLst/>
                <a:latin typeface="Arial" panose="020B0604020202020204" pitchFamily="34" charset="0"/>
                <a:ea typeface="Arial" panose="020B0604020202020204" pitchFamily="34" charset="0"/>
              </a:rPr>
              <a:t>Where is it used?</a:t>
            </a:r>
            <a:endParaRPr lang="en-CA" sz="2800" b="1" dirty="0">
              <a:effectLst/>
              <a:latin typeface="Arial" panose="020B0604020202020204" pitchFamily="34" charset="0"/>
              <a:ea typeface="Arial" panose="020B0604020202020204" pitchFamily="34" charset="0"/>
            </a:endParaRPr>
          </a:p>
        </p:txBody>
      </p:sp>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7" name="TextBox 6">
            <a:extLst>
              <a:ext uri="{FF2B5EF4-FFF2-40B4-BE49-F238E27FC236}">
                <a16:creationId xmlns:a16="http://schemas.microsoft.com/office/drawing/2014/main" id="{E5C4874D-8470-3820-C95F-94083208ACFD}"/>
              </a:ext>
            </a:extLst>
          </p:cNvPr>
          <p:cNvSpPr txBox="1"/>
          <p:nvPr/>
        </p:nvSpPr>
        <p:spPr>
          <a:xfrm>
            <a:off x="1463916" y="3153363"/>
            <a:ext cx="9803174" cy="702372"/>
          </a:xfrm>
          <a:prstGeom prst="rect">
            <a:avLst/>
          </a:prstGeom>
          <a:noFill/>
        </p:spPr>
        <p:txBody>
          <a:bodyPr wrap="square">
            <a:spAutoFit/>
          </a:bodyPr>
          <a:lstStyle/>
          <a:p>
            <a:pPr>
              <a:lnSpc>
                <a:spcPct val="115000"/>
              </a:lnSpc>
            </a:pPr>
            <a:r>
              <a:rPr lang="en-CA" sz="1800" dirty="0">
                <a:solidFill>
                  <a:srgbClr val="010101"/>
                </a:solidFill>
                <a:effectLst/>
                <a:latin typeface="Arial" panose="020B0604020202020204" pitchFamily="34" charset="0"/>
                <a:ea typeface="Arial" panose="020B0604020202020204" pitchFamily="34" charset="0"/>
              </a:rPr>
              <a:t>The fabric has a broad range of industry use cases including banking, finance, insurance, healthcare, human resources, supply chain and even digital music delivery.</a:t>
            </a:r>
            <a:endParaRPr lang="en-CA"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011696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7" name="TextBox 6">
            <a:extLst>
              <a:ext uri="{FF2B5EF4-FFF2-40B4-BE49-F238E27FC236}">
                <a16:creationId xmlns:a16="http://schemas.microsoft.com/office/drawing/2014/main" id="{4D07EAD2-6890-B4D2-9F5C-7DAC17FA6452}"/>
              </a:ext>
            </a:extLst>
          </p:cNvPr>
          <p:cNvSpPr txBox="1"/>
          <p:nvPr/>
        </p:nvSpPr>
        <p:spPr>
          <a:xfrm>
            <a:off x="2049518" y="454475"/>
            <a:ext cx="8161282" cy="545727"/>
          </a:xfrm>
          <a:prstGeom prst="rect">
            <a:avLst/>
          </a:prstGeom>
          <a:noFill/>
        </p:spPr>
        <p:txBody>
          <a:bodyPr wrap="square">
            <a:spAutoFit/>
          </a:bodyPr>
          <a:lstStyle/>
          <a:p>
            <a:pPr>
              <a:lnSpc>
                <a:spcPct val="115000"/>
              </a:lnSpc>
            </a:pPr>
            <a:r>
              <a:rPr lang="en-CA" sz="2800" b="1">
                <a:solidFill>
                  <a:srgbClr val="010101"/>
                </a:solidFill>
                <a:effectLst/>
                <a:latin typeface="Arial" panose="020B0604020202020204" pitchFamily="34" charset="0"/>
                <a:ea typeface="Arial" panose="020B0604020202020204" pitchFamily="34" charset="0"/>
              </a:rPr>
              <a:t>What makes it attractive?</a:t>
            </a:r>
            <a:endParaRPr lang="en-CA" sz="2800" b="1" dirty="0">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8224F31C-2C5E-A536-30CB-5A07A9F29EBF}"/>
              </a:ext>
            </a:extLst>
          </p:cNvPr>
          <p:cNvSpPr txBox="1"/>
          <p:nvPr/>
        </p:nvSpPr>
        <p:spPr>
          <a:xfrm>
            <a:off x="1068104" y="1546116"/>
            <a:ext cx="10055772" cy="4524957"/>
          </a:xfrm>
          <a:prstGeom prst="rect">
            <a:avLst/>
          </a:prstGeom>
          <a:noFill/>
        </p:spPr>
        <p:txBody>
          <a:bodyPr wrap="square">
            <a:spAutoFit/>
          </a:bodyPr>
          <a:lstStyle/>
          <a:p>
            <a:pPr>
              <a:lnSpc>
                <a:spcPct val="115000"/>
              </a:lnSpc>
            </a:pPr>
            <a:r>
              <a:rPr lang="en-CA" sz="1800" dirty="0">
                <a:solidFill>
                  <a:srgbClr val="010101"/>
                </a:solidFill>
                <a:effectLst/>
                <a:latin typeface="Arial" panose="020B0604020202020204" pitchFamily="34" charset="0"/>
                <a:ea typeface="Arial" panose="020B0604020202020204" pitchFamily="34" charset="0"/>
              </a:rPr>
              <a:t>The fabric has a highly </a:t>
            </a:r>
            <a:r>
              <a:rPr lang="en-CA" sz="1800" b="1" dirty="0">
                <a:solidFill>
                  <a:srgbClr val="010101"/>
                </a:solidFill>
                <a:effectLst/>
                <a:latin typeface="Arial" panose="020B0604020202020204" pitchFamily="34" charset="0"/>
                <a:ea typeface="Arial" panose="020B0604020202020204" pitchFamily="34" charset="0"/>
              </a:rPr>
              <a:t>modular</a:t>
            </a:r>
            <a:r>
              <a:rPr lang="en-CA" sz="1800" dirty="0">
                <a:solidFill>
                  <a:srgbClr val="010101"/>
                </a:solidFill>
                <a:effectLst/>
                <a:latin typeface="Arial" panose="020B0604020202020204" pitchFamily="34" charset="0"/>
                <a:ea typeface="Arial" panose="020B0604020202020204" pitchFamily="34" charset="0"/>
              </a:rPr>
              <a:t> and </a:t>
            </a:r>
            <a:r>
              <a:rPr lang="en-CA" sz="1800" b="1" dirty="0">
                <a:solidFill>
                  <a:srgbClr val="010101"/>
                </a:solidFill>
                <a:effectLst/>
                <a:latin typeface="Arial" panose="020B0604020202020204" pitchFamily="34" charset="0"/>
                <a:ea typeface="Arial" panose="020B0604020202020204" pitchFamily="34" charset="0"/>
              </a:rPr>
              <a:t>configurable</a:t>
            </a:r>
            <a:r>
              <a:rPr lang="en-CA" sz="1800" dirty="0">
                <a:solidFill>
                  <a:srgbClr val="010101"/>
                </a:solidFill>
                <a:effectLst/>
                <a:latin typeface="Arial" panose="020B0604020202020204" pitchFamily="34" charset="0"/>
                <a:ea typeface="Arial" panose="020B0604020202020204" pitchFamily="34" charset="0"/>
              </a:rPr>
              <a:t> architecture, enabling innovation, versatility and optimization.</a:t>
            </a:r>
            <a:endParaRPr lang="en-CA" sz="1600" dirty="0">
              <a:effectLst/>
              <a:latin typeface="Arial" panose="020B0604020202020204" pitchFamily="34" charset="0"/>
              <a:ea typeface="Arial" panose="020B0604020202020204" pitchFamily="34" charset="0"/>
            </a:endParaRPr>
          </a:p>
          <a:p>
            <a:pPr>
              <a:lnSpc>
                <a:spcPct val="115000"/>
              </a:lnSpc>
            </a:pPr>
            <a:r>
              <a:rPr lang="en-CA" sz="1800" dirty="0">
                <a:solidFill>
                  <a:srgbClr val="010101"/>
                </a:solidFill>
                <a:effectLst/>
                <a:latin typeface="Arial" panose="020B0604020202020204" pitchFamily="34" charset="0"/>
                <a:ea typeface="Arial" panose="020B0604020202020204" pitchFamily="34" charset="0"/>
              </a:rPr>
              <a:t>Its support for </a:t>
            </a:r>
            <a:r>
              <a:rPr lang="en-CA" sz="1800" b="1" dirty="0">
                <a:solidFill>
                  <a:srgbClr val="010101"/>
                </a:solidFill>
                <a:effectLst/>
                <a:latin typeface="Arial" panose="020B0604020202020204" pitchFamily="34" charset="0"/>
                <a:ea typeface="Arial" panose="020B0604020202020204" pitchFamily="34" charset="0"/>
              </a:rPr>
              <a:t>pluggable consensus protocols</a:t>
            </a:r>
            <a:r>
              <a:rPr lang="en-CA" sz="1800" dirty="0">
                <a:solidFill>
                  <a:srgbClr val="010101"/>
                </a:solidFill>
                <a:effectLst/>
                <a:latin typeface="Arial" panose="020B0604020202020204" pitchFamily="34" charset="0"/>
                <a:ea typeface="Arial" panose="020B0604020202020204" pitchFamily="34" charset="0"/>
              </a:rPr>
              <a:t> enables the platform to be more effectively customized to fit particular use cases and trust models. For instance, when deployed within a single enterprise, or operated by a trusted authority, fully byzantine fault-tolerant consensus might be considered unnecessary and an excessive drag on performance and throughput.</a:t>
            </a:r>
            <a:endParaRPr lang="en-CA" sz="1600" dirty="0">
              <a:effectLst/>
              <a:latin typeface="Arial" panose="020B0604020202020204" pitchFamily="34" charset="0"/>
              <a:ea typeface="Arial" panose="020B0604020202020204" pitchFamily="34" charset="0"/>
            </a:endParaRPr>
          </a:p>
          <a:p>
            <a:pPr>
              <a:lnSpc>
                <a:spcPct val="115000"/>
              </a:lnSpc>
            </a:pPr>
            <a:r>
              <a:rPr lang="en-CA" sz="1800" dirty="0">
                <a:solidFill>
                  <a:srgbClr val="010101"/>
                </a:solidFill>
                <a:effectLst/>
                <a:latin typeface="Arial" panose="020B0604020202020204" pitchFamily="34" charset="0"/>
                <a:ea typeface="Arial" panose="020B0604020202020204" pitchFamily="34" charset="0"/>
              </a:rPr>
              <a:t> </a:t>
            </a:r>
            <a:endParaRPr lang="en-CA" sz="1600" dirty="0">
              <a:effectLst/>
              <a:latin typeface="Arial" panose="020B0604020202020204" pitchFamily="34" charset="0"/>
              <a:ea typeface="Arial" panose="020B0604020202020204" pitchFamily="34" charset="0"/>
            </a:endParaRPr>
          </a:p>
          <a:p>
            <a:pPr>
              <a:lnSpc>
                <a:spcPct val="115000"/>
              </a:lnSpc>
            </a:pPr>
            <a:r>
              <a:rPr lang="en-CA" sz="1800" dirty="0">
                <a:solidFill>
                  <a:srgbClr val="010101"/>
                </a:solidFill>
                <a:effectLst/>
                <a:latin typeface="Arial" panose="020B0604020202020204" pitchFamily="34" charset="0"/>
                <a:ea typeface="Arial" panose="020B0604020202020204" pitchFamily="34" charset="0"/>
              </a:rPr>
              <a:t> </a:t>
            </a:r>
            <a:endParaRPr lang="en-CA" sz="1600" dirty="0">
              <a:effectLst/>
              <a:latin typeface="Arial" panose="020B0604020202020204" pitchFamily="34" charset="0"/>
              <a:ea typeface="Arial" panose="020B0604020202020204" pitchFamily="34" charset="0"/>
            </a:endParaRPr>
          </a:p>
          <a:p>
            <a:pPr>
              <a:lnSpc>
                <a:spcPct val="115000"/>
              </a:lnSpc>
            </a:pPr>
            <a:r>
              <a:rPr lang="en-CA" sz="1800" dirty="0">
                <a:solidFill>
                  <a:srgbClr val="010101"/>
                </a:solidFill>
                <a:effectLst/>
                <a:latin typeface="Arial" panose="020B0604020202020204" pitchFamily="34" charset="0"/>
                <a:ea typeface="Arial" panose="020B0604020202020204" pitchFamily="34" charset="0"/>
              </a:rPr>
              <a:t> </a:t>
            </a:r>
            <a:endParaRPr lang="en-CA" sz="1600" dirty="0">
              <a:effectLst/>
              <a:latin typeface="Arial" panose="020B0604020202020204" pitchFamily="34" charset="0"/>
              <a:ea typeface="Arial" panose="020B0604020202020204" pitchFamily="34" charset="0"/>
            </a:endParaRPr>
          </a:p>
          <a:p>
            <a:pPr>
              <a:lnSpc>
                <a:spcPct val="115000"/>
              </a:lnSpc>
            </a:pPr>
            <a:r>
              <a:rPr lang="en-CA" sz="1800" dirty="0">
                <a:solidFill>
                  <a:srgbClr val="010101"/>
                </a:solidFill>
                <a:effectLst/>
                <a:latin typeface="Arial" panose="020B0604020202020204" pitchFamily="34" charset="0"/>
                <a:ea typeface="Arial" panose="020B0604020202020204" pitchFamily="34" charset="0"/>
              </a:rPr>
              <a:t> </a:t>
            </a:r>
            <a:endParaRPr lang="en-CA" sz="1600" dirty="0">
              <a:effectLst/>
              <a:latin typeface="Arial" panose="020B0604020202020204" pitchFamily="34" charset="0"/>
              <a:ea typeface="Arial" panose="020B0604020202020204" pitchFamily="34" charset="0"/>
            </a:endParaRPr>
          </a:p>
          <a:p>
            <a:pPr>
              <a:lnSpc>
                <a:spcPct val="115000"/>
              </a:lnSpc>
            </a:pPr>
            <a:r>
              <a:rPr lang="en-CA" sz="1800" dirty="0">
                <a:solidFill>
                  <a:srgbClr val="010101"/>
                </a:solidFill>
                <a:effectLst/>
                <a:latin typeface="Arial" panose="020B0604020202020204" pitchFamily="34" charset="0"/>
                <a:ea typeface="Arial" panose="020B0604020202020204" pitchFamily="34" charset="0"/>
              </a:rPr>
              <a:t>Fabric can leverage consensus protocols that </a:t>
            </a:r>
            <a:r>
              <a:rPr lang="en-CA" sz="1800" b="1" dirty="0">
                <a:solidFill>
                  <a:srgbClr val="010101"/>
                </a:solidFill>
                <a:effectLst/>
                <a:latin typeface="Arial" panose="020B0604020202020204" pitchFamily="34" charset="0"/>
                <a:ea typeface="Arial" panose="020B0604020202020204" pitchFamily="34" charset="0"/>
              </a:rPr>
              <a:t>do not require a native cryptocurrency</a:t>
            </a:r>
            <a:r>
              <a:rPr lang="en-CA" sz="1800" dirty="0">
                <a:solidFill>
                  <a:srgbClr val="010101"/>
                </a:solidFill>
                <a:effectLst/>
                <a:latin typeface="Arial" panose="020B0604020202020204" pitchFamily="34" charset="0"/>
                <a:ea typeface="Arial" panose="020B0604020202020204" pitchFamily="34" charset="0"/>
              </a:rPr>
              <a:t> to incent costly mining or to fuel smart contract execution. Avoidance of a cryptocurrency reduces some significant risk/attack vectors, and the absence of cryptographic mining operations means that the platform can be deployed with roughly the same operational cost as any other distributed system.</a:t>
            </a:r>
            <a:endParaRPr lang="en-CA"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64581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3556"/>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4" name="TextBox 3">
            <a:extLst>
              <a:ext uri="{FF2B5EF4-FFF2-40B4-BE49-F238E27FC236}">
                <a16:creationId xmlns:a16="http://schemas.microsoft.com/office/drawing/2014/main" id="{EE5D80F2-95B3-1EB7-5A9B-9C8729541AEA}"/>
              </a:ext>
            </a:extLst>
          </p:cNvPr>
          <p:cNvSpPr txBox="1"/>
          <p:nvPr/>
        </p:nvSpPr>
        <p:spPr>
          <a:xfrm>
            <a:off x="436170" y="1398524"/>
            <a:ext cx="11319640" cy="1020921"/>
          </a:xfrm>
          <a:prstGeom prst="rect">
            <a:avLst/>
          </a:prstGeom>
          <a:noFill/>
        </p:spPr>
        <p:txBody>
          <a:bodyPr wrap="square">
            <a:spAutoFit/>
          </a:bodyPr>
          <a:lstStyle/>
          <a:p>
            <a:pPr>
              <a:lnSpc>
                <a:spcPct val="115000"/>
              </a:lnSpc>
            </a:pPr>
            <a:r>
              <a:rPr lang="en-CA" sz="1800" dirty="0">
                <a:solidFill>
                  <a:srgbClr val="010101"/>
                </a:solidFill>
                <a:effectLst/>
                <a:latin typeface="Arial" panose="020B0604020202020204" pitchFamily="34" charset="0"/>
                <a:ea typeface="Arial" panose="020B0604020202020204" pitchFamily="34" charset="0"/>
              </a:rPr>
              <a:t>Decentralized Ledger – Only Authorized peers have the copy of ledger.</a:t>
            </a:r>
            <a:endParaRPr lang="en-CA" sz="1800" dirty="0">
              <a:effectLst/>
              <a:latin typeface="Arial" panose="020B0604020202020204" pitchFamily="34" charset="0"/>
              <a:ea typeface="Arial" panose="020B0604020202020204" pitchFamily="34" charset="0"/>
            </a:endParaRPr>
          </a:p>
          <a:p>
            <a:pPr>
              <a:lnSpc>
                <a:spcPct val="115000"/>
              </a:lnSpc>
            </a:pPr>
            <a:r>
              <a:rPr lang="en-CA" sz="1800" dirty="0">
                <a:solidFill>
                  <a:srgbClr val="010101"/>
                </a:solidFill>
                <a:effectLst/>
                <a:latin typeface="Arial" panose="020B0604020202020204" pitchFamily="34" charset="0"/>
                <a:ea typeface="Arial" panose="020B0604020202020204" pitchFamily="34" charset="0"/>
              </a:rPr>
              <a:t>        </a:t>
            </a:r>
            <a:endParaRPr lang="en-CA" sz="1800" dirty="0">
              <a:effectLst/>
              <a:latin typeface="Arial" panose="020B0604020202020204" pitchFamily="34" charset="0"/>
              <a:ea typeface="Arial" panose="020B0604020202020204" pitchFamily="34" charset="0"/>
            </a:endParaRPr>
          </a:p>
          <a:p>
            <a:pPr>
              <a:lnSpc>
                <a:spcPct val="115000"/>
              </a:lnSpc>
            </a:pPr>
            <a:r>
              <a:rPr lang="en-CA" sz="1800" dirty="0">
                <a:solidFill>
                  <a:srgbClr val="010101"/>
                </a:solidFill>
                <a:effectLst/>
                <a:latin typeface="Arial" panose="020B0604020202020204" pitchFamily="34" charset="0"/>
                <a:ea typeface="Arial" panose="020B0604020202020204" pitchFamily="34" charset="0"/>
              </a:rPr>
              <a:t>Distributed Ledger – Each peer have the    copy of ledger.</a:t>
            </a:r>
            <a:endParaRPr lang="en-CA" sz="1800" dirty="0">
              <a:effectLst/>
              <a:latin typeface="Arial" panose="020B0604020202020204" pitchFamily="34" charset="0"/>
              <a:ea typeface="Arial" panose="020B0604020202020204" pitchFamily="34" charset="0"/>
            </a:endParaRPr>
          </a:p>
        </p:txBody>
      </p:sp>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3" name="image2.jpg">
            <a:extLst>
              <a:ext uri="{FF2B5EF4-FFF2-40B4-BE49-F238E27FC236}">
                <a16:creationId xmlns:a16="http://schemas.microsoft.com/office/drawing/2014/main" id="{8A23C953-CDD0-ACF7-0644-7EFB79F85CA3}"/>
              </a:ext>
            </a:extLst>
          </p:cNvPr>
          <p:cNvPicPr/>
          <p:nvPr/>
        </p:nvPicPr>
        <p:blipFill>
          <a:blip r:embed="rId4"/>
          <a:srcRect l="31434" r="6411"/>
          <a:stretch>
            <a:fillRect/>
          </a:stretch>
        </p:blipFill>
        <p:spPr>
          <a:xfrm>
            <a:off x="1828800" y="2522484"/>
            <a:ext cx="8008883" cy="3878346"/>
          </a:xfrm>
          <a:prstGeom prst="rect">
            <a:avLst/>
          </a:prstGeom>
          <a:ln/>
        </p:spPr>
      </p:pic>
    </p:spTree>
    <p:extLst>
      <p:ext uri="{BB962C8B-B14F-4D97-AF65-F5344CB8AC3E}">
        <p14:creationId xmlns:p14="http://schemas.microsoft.com/office/powerpoint/2010/main" val="2822181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4" name="TextBox 3">
            <a:extLst>
              <a:ext uri="{FF2B5EF4-FFF2-40B4-BE49-F238E27FC236}">
                <a16:creationId xmlns:a16="http://schemas.microsoft.com/office/drawing/2014/main" id="{EE5D80F2-95B3-1EB7-5A9B-9C8729541AEA}"/>
              </a:ext>
            </a:extLst>
          </p:cNvPr>
          <p:cNvSpPr txBox="1"/>
          <p:nvPr/>
        </p:nvSpPr>
        <p:spPr>
          <a:xfrm>
            <a:off x="1618593" y="336737"/>
            <a:ext cx="8127125" cy="545727"/>
          </a:xfrm>
          <a:prstGeom prst="rect">
            <a:avLst/>
          </a:prstGeom>
          <a:noFill/>
        </p:spPr>
        <p:txBody>
          <a:bodyPr wrap="square">
            <a:spAutoFit/>
          </a:bodyPr>
          <a:lstStyle/>
          <a:p>
            <a:pPr>
              <a:lnSpc>
                <a:spcPct val="115000"/>
              </a:lnSpc>
            </a:pPr>
            <a:r>
              <a:rPr lang="en-CA" sz="2800" b="1" dirty="0">
                <a:solidFill>
                  <a:srgbClr val="010101"/>
                </a:solidFill>
                <a:effectLst/>
                <a:latin typeface="Arial" panose="020B0604020202020204" pitchFamily="34" charset="0"/>
                <a:ea typeface="Arial" panose="020B0604020202020204" pitchFamily="34" charset="0"/>
              </a:rPr>
              <a:t>Permissioned Vs Permissionless Blockchain</a:t>
            </a:r>
            <a:endParaRPr lang="en-CA" sz="2800" b="1" dirty="0">
              <a:effectLst/>
              <a:latin typeface="Arial" panose="020B0604020202020204" pitchFamily="34" charset="0"/>
              <a:ea typeface="Arial" panose="020B0604020202020204" pitchFamily="34" charset="0"/>
            </a:endParaRPr>
          </a:p>
        </p:txBody>
      </p:sp>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graphicFrame>
        <p:nvGraphicFramePr>
          <p:cNvPr id="3" name="Table 2">
            <a:extLst>
              <a:ext uri="{FF2B5EF4-FFF2-40B4-BE49-F238E27FC236}">
                <a16:creationId xmlns:a16="http://schemas.microsoft.com/office/drawing/2014/main" id="{3B008639-308B-6D6D-7870-C50A363269AB}"/>
              </a:ext>
            </a:extLst>
          </p:cNvPr>
          <p:cNvGraphicFramePr>
            <a:graphicFrameLocks noGrp="1"/>
          </p:cNvGraphicFramePr>
          <p:nvPr>
            <p:extLst>
              <p:ext uri="{D42A27DB-BD31-4B8C-83A1-F6EECF244321}">
                <p14:modId xmlns:p14="http://schemas.microsoft.com/office/powerpoint/2010/main" val="919858949"/>
              </p:ext>
            </p:extLst>
          </p:nvPr>
        </p:nvGraphicFramePr>
        <p:xfrm>
          <a:off x="2349061" y="2047505"/>
          <a:ext cx="7493878" cy="4146977"/>
        </p:xfrm>
        <a:graphic>
          <a:graphicData uri="http://schemas.openxmlformats.org/drawingml/2006/table">
            <a:tbl>
              <a:tblPr>
                <a:tableStyleId>{5C22544A-7EE6-4342-B048-85BDC9FD1C3A}</a:tableStyleId>
              </a:tblPr>
              <a:tblGrid>
                <a:gridCol w="3746939">
                  <a:extLst>
                    <a:ext uri="{9D8B030D-6E8A-4147-A177-3AD203B41FA5}">
                      <a16:colId xmlns:a16="http://schemas.microsoft.com/office/drawing/2014/main" val="439896862"/>
                    </a:ext>
                  </a:extLst>
                </a:gridCol>
                <a:gridCol w="3746939">
                  <a:extLst>
                    <a:ext uri="{9D8B030D-6E8A-4147-A177-3AD203B41FA5}">
                      <a16:colId xmlns:a16="http://schemas.microsoft.com/office/drawing/2014/main" val="2713898188"/>
                    </a:ext>
                  </a:extLst>
                </a:gridCol>
              </a:tblGrid>
              <a:tr h="1028732">
                <a:tc>
                  <a:txBody>
                    <a:bodyPr/>
                    <a:lstStyle/>
                    <a:p>
                      <a:pPr>
                        <a:lnSpc>
                          <a:spcPct val="115000"/>
                        </a:lnSpc>
                      </a:pPr>
                      <a:r>
                        <a:rPr lang="en-CA" sz="1200">
                          <a:effectLst/>
                        </a:rPr>
                        <a:t>Requires permissions to join and interact with the network</a:t>
                      </a:r>
                      <a:endParaRPr lang="en-CA" sz="11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CA" sz="1200">
                          <a:effectLst/>
                        </a:rPr>
                        <a:t>Anyone can join the network</a:t>
                      </a:r>
                      <a:endParaRPr lang="en-CA"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544196952"/>
                  </a:ext>
                </a:extLst>
              </a:tr>
              <a:tr h="623649">
                <a:tc>
                  <a:txBody>
                    <a:bodyPr/>
                    <a:lstStyle/>
                    <a:p>
                      <a:pPr>
                        <a:lnSpc>
                          <a:spcPct val="115000"/>
                        </a:lnSpc>
                      </a:pPr>
                      <a:r>
                        <a:rPr lang="en-CA" sz="1200">
                          <a:effectLst/>
                        </a:rPr>
                        <a:t>Ledger transparency is limited to the participants</a:t>
                      </a:r>
                      <a:endParaRPr lang="en-CA" sz="11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CA" sz="1200">
                          <a:effectLst/>
                        </a:rPr>
                        <a:t>Ledger is transparent globally</a:t>
                      </a:r>
                      <a:endParaRPr lang="en-CA"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660206186"/>
                  </a:ext>
                </a:extLst>
              </a:tr>
              <a:tr h="623649">
                <a:tc>
                  <a:txBody>
                    <a:bodyPr/>
                    <a:lstStyle/>
                    <a:p>
                      <a:pPr>
                        <a:lnSpc>
                          <a:spcPct val="115000"/>
                        </a:lnSpc>
                      </a:pPr>
                      <a:r>
                        <a:rPr lang="en-CA" sz="1200">
                          <a:effectLst/>
                        </a:rPr>
                        <a:t>Ledger is distributed</a:t>
                      </a:r>
                      <a:endParaRPr lang="en-CA" sz="11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CA" sz="1200">
                          <a:effectLst/>
                        </a:rPr>
                        <a:t>Ledger is Decentralized</a:t>
                      </a:r>
                      <a:endParaRPr lang="en-CA"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876574615"/>
                  </a:ext>
                </a:extLst>
              </a:tr>
              <a:tr h="623649">
                <a:tc>
                  <a:txBody>
                    <a:bodyPr/>
                    <a:lstStyle/>
                    <a:p>
                      <a:pPr>
                        <a:lnSpc>
                          <a:spcPct val="115000"/>
                        </a:lnSpc>
                      </a:pPr>
                      <a:r>
                        <a:rPr lang="en-CA" sz="1200">
                          <a:effectLst/>
                        </a:rPr>
                        <a:t>Data is partially immutable</a:t>
                      </a:r>
                      <a:endParaRPr lang="en-CA" sz="11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CA" sz="1200">
                          <a:effectLst/>
                        </a:rPr>
                        <a:t>Data is truly immutable</a:t>
                      </a:r>
                      <a:endParaRPr lang="en-CA"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00341796"/>
                  </a:ext>
                </a:extLst>
              </a:tr>
              <a:tr h="623649">
                <a:tc>
                  <a:txBody>
                    <a:bodyPr/>
                    <a:lstStyle/>
                    <a:p>
                      <a:pPr>
                        <a:lnSpc>
                          <a:spcPct val="115000"/>
                        </a:lnSpc>
                      </a:pPr>
                      <a:r>
                        <a:rPr lang="en-CA" sz="1200">
                          <a:effectLst/>
                        </a:rPr>
                        <a:t>Custom governance and access policies are implemented</a:t>
                      </a:r>
                      <a:endParaRPr lang="en-CA" sz="11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CA" sz="1200">
                          <a:effectLst/>
                        </a:rPr>
                        <a:t>Offers open governance and anonymity</a:t>
                      </a:r>
                      <a:endParaRPr lang="en-CA"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910536507"/>
                  </a:ext>
                </a:extLst>
              </a:tr>
              <a:tr h="623649">
                <a:tc>
                  <a:txBody>
                    <a:bodyPr/>
                    <a:lstStyle/>
                    <a:p>
                      <a:pPr>
                        <a:lnSpc>
                          <a:spcPct val="115000"/>
                        </a:lnSpc>
                      </a:pPr>
                      <a:r>
                        <a:rPr lang="en-CA" sz="1200">
                          <a:effectLst/>
                        </a:rPr>
                        <a:t>Mining is not necessary</a:t>
                      </a:r>
                      <a:endParaRPr lang="en-CA" sz="11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CA" sz="1200" dirty="0">
                          <a:effectLst/>
                        </a:rPr>
                        <a:t>Mining is involved</a:t>
                      </a:r>
                      <a:endParaRPr lang="en-CA"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980899572"/>
                  </a:ext>
                </a:extLst>
              </a:tr>
            </a:tbl>
          </a:graphicData>
        </a:graphic>
      </p:graphicFrame>
      <p:sp>
        <p:nvSpPr>
          <p:cNvPr id="7" name="Rectangle 1">
            <a:extLst>
              <a:ext uri="{FF2B5EF4-FFF2-40B4-BE49-F238E27FC236}">
                <a16:creationId xmlns:a16="http://schemas.microsoft.com/office/drawing/2014/main" id="{D4C5A5EA-E415-A1F5-52A7-5F4A35CB25F9}"/>
              </a:ext>
            </a:extLst>
          </p:cNvPr>
          <p:cNvSpPr>
            <a:spLocks noChangeArrowheads="1"/>
          </p:cNvSpPr>
          <p:nvPr/>
        </p:nvSpPr>
        <p:spPr bwMode="auto">
          <a:xfrm>
            <a:off x="-1176350" y="2826462"/>
            <a:ext cx="2305807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CA"/>
          </a:p>
        </p:txBody>
      </p:sp>
    </p:spTree>
    <p:extLst>
      <p:ext uri="{BB962C8B-B14F-4D97-AF65-F5344CB8AC3E}">
        <p14:creationId xmlns:p14="http://schemas.microsoft.com/office/powerpoint/2010/main" val="2540757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1803" y="0"/>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7" name="TextBox 6">
            <a:extLst>
              <a:ext uri="{FF2B5EF4-FFF2-40B4-BE49-F238E27FC236}">
                <a16:creationId xmlns:a16="http://schemas.microsoft.com/office/drawing/2014/main" id="{A600F1F3-3A26-CF02-F3AD-271C20BC16D9}"/>
              </a:ext>
            </a:extLst>
          </p:cNvPr>
          <p:cNvSpPr txBox="1"/>
          <p:nvPr/>
        </p:nvSpPr>
        <p:spPr>
          <a:xfrm>
            <a:off x="4332890" y="3162300"/>
            <a:ext cx="9929648" cy="869533"/>
          </a:xfrm>
          <a:prstGeom prst="rect">
            <a:avLst/>
          </a:prstGeom>
          <a:noFill/>
        </p:spPr>
        <p:txBody>
          <a:bodyPr wrap="square">
            <a:spAutoFit/>
          </a:bodyPr>
          <a:lstStyle/>
          <a:p>
            <a:pPr>
              <a:lnSpc>
                <a:spcPct val="115000"/>
              </a:lnSpc>
            </a:pPr>
            <a:r>
              <a:rPr lang="en-CA" sz="4800" b="1" dirty="0">
                <a:solidFill>
                  <a:srgbClr val="010101"/>
                </a:solidFill>
                <a:effectLst/>
                <a:latin typeface="Arial" panose="020B0604020202020204" pitchFamily="34" charset="0"/>
                <a:ea typeface="Arial" panose="020B0604020202020204" pitchFamily="34" charset="0"/>
              </a:rPr>
              <a:t>Use Case:</a:t>
            </a:r>
            <a:endParaRPr lang="en-CA" sz="4800" b="1"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732426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764</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Roboto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shruti chauhan</dc:creator>
  <cp:lastModifiedBy>shruti chauhan</cp:lastModifiedBy>
  <cp:revision>13</cp:revision>
  <dcterms:created xsi:type="dcterms:W3CDTF">2023-01-19T13:19:03Z</dcterms:created>
  <dcterms:modified xsi:type="dcterms:W3CDTF">2023-02-03T14:53:54Z</dcterms:modified>
</cp:coreProperties>
</file>