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81" r:id="rId5"/>
    <p:sldId id="280" r:id="rId6"/>
    <p:sldId id="282" r:id="rId7"/>
    <p:sldId id="259" r:id="rId8"/>
    <p:sldId id="283" r:id="rId9"/>
    <p:sldId id="268" r:id="rId10"/>
    <p:sldId id="269" r:id="rId11"/>
    <p:sldId id="284" r:id="rId12"/>
    <p:sldId id="285" r:id="rId13"/>
    <p:sldId id="270" r:id="rId14"/>
    <p:sldId id="271" r:id="rId15"/>
    <p:sldId id="272" r:id="rId16"/>
    <p:sldId id="279" r:id="rId17"/>
    <p:sldId id="273" r:id="rId18"/>
    <p:sldId id="274" r:id="rId19"/>
    <p:sldId id="276" r:id="rId20"/>
    <p:sldId id="286" r:id="rId21"/>
    <p:sldId id="287" r:id="rId22"/>
    <p:sldId id="288" r:id="rId23"/>
    <p:sldId id="289"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2A76C-31F5-4CFB-8744-9CBAB1C6BE97}" v="14" dt="2023-02-05T14:28:22.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36" d="100"/>
          <a:sy n="36"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chauhan" userId="4e34470e8f96fc6c" providerId="LiveId" clId="{3CA2A76C-31F5-4CFB-8744-9CBAB1C6BE97}"/>
    <pc:docChg chg="undo custSel addSld delSld modSld sldOrd">
      <pc:chgData name="shruti chauhan" userId="4e34470e8f96fc6c" providerId="LiveId" clId="{3CA2A76C-31F5-4CFB-8744-9CBAB1C6BE97}" dt="2023-02-05T14:30:52.444" v="312" actId="1076"/>
      <pc:docMkLst>
        <pc:docMk/>
      </pc:docMkLst>
      <pc:sldChg chg="modSp mod">
        <pc:chgData name="shruti chauhan" userId="4e34470e8f96fc6c" providerId="LiveId" clId="{3CA2A76C-31F5-4CFB-8744-9CBAB1C6BE97}" dt="2023-02-05T14:07:02.707" v="58" actId="20577"/>
        <pc:sldMkLst>
          <pc:docMk/>
          <pc:sldMk cId="1159499480" sldId="257"/>
        </pc:sldMkLst>
        <pc:spChg chg="mod">
          <ac:chgData name="shruti chauhan" userId="4e34470e8f96fc6c" providerId="LiveId" clId="{3CA2A76C-31F5-4CFB-8744-9CBAB1C6BE97}" dt="2023-02-03T14:52:17.185" v="45"/>
          <ac:spMkLst>
            <pc:docMk/>
            <pc:sldMk cId="1159499480" sldId="257"/>
            <ac:spMk id="3" creationId="{5C248FF7-7A13-D94E-8641-D8C16CFD170D}"/>
          </ac:spMkLst>
        </pc:spChg>
        <pc:spChg chg="mod">
          <ac:chgData name="shruti chauhan" userId="4e34470e8f96fc6c" providerId="LiveId" clId="{3CA2A76C-31F5-4CFB-8744-9CBAB1C6BE97}" dt="2023-02-05T14:07:02.707" v="58" actId="20577"/>
          <ac:spMkLst>
            <pc:docMk/>
            <pc:sldMk cId="1159499480" sldId="257"/>
            <ac:spMk id="4" creationId="{0F00AA80-66F6-52EC-036D-9ED2036F1EB4}"/>
          </ac:spMkLst>
        </pc:spChg>
        <pc:graphicFrameChg chg="mod">
          <ac:chgData name="shruti chauhan" userId="4e34470e8f96fc6c" providerId="LiveId" clId="{3CA2A76C-31F5-4CFB-8744-9CBAB1C6BE97}" dt="2023-02-03T14:52:17.185" v="45"/>
          <ac:graphicFrameMkLst>
            <pc:docMk/>
            <pc:sldMk cId="1159499480" sldId="257"/>
            <ac:graphicFrameMk id="5" creationId="{6E822477-7EA4-11F1-3946-5C5B392D3504}"/>
          </ac:graphicFrameMkLst>
        </pc:graphicFrameChg>
      </pc:sldChg>
      <pc:sldChg chg="addSp delSp modSp mod">
        <pc:chgData name="shruti chauhan" userId="4e34470e8f96fc6c" providerId="LiveId" clId="{3CA2A76C-31F5-4CFB-8744-9CBAB1C6BE97}" dt="2023-02-05T14:07:46.558" v="64" actId="1076"/>
        <pc:sldMkLst>
          <pc:docMk/>
          <pc:sldMk cId="1138165831" sldId="258"/>
        </pc:sldMkLst>
        <pc:spChg chg="del mod">
          <ac:chgData name="shruti chauhan" userId="4e34470e8f96fc6c" providerId="LiveId" clId="{3CA2A76C-31F5-4CFB-8744-9CBAB1C6BE97}" dt="2023-02-03T14:52:56.257" v="51"/>
          <ac:spMkLst>
            <pc:docMk/>
            <pc:sldMk cId="1138165831" sldId="258"/>
            <ac:spMk id="5" creationId="{B10F64AF-64B7-453E-2B50-4A62A6CDC5F3}"/>
          </ac:spMkLst>
        </pc:spChg>
        <pc:spChg chg="mod">
          <ac:chgData name="shruti chauhan" userId="4e34470e8f96fc6c" providerId="LiveId" clId="{3CA2A76C-31F5-4CFB-8744-9CBAB1C6BE97}" dt="2023-02-05T14:07:46.558" v="64" actId="1076"/>
          <ac:spMkLst>
            <pc:docMk/>
            <pc:sldMk cId="1138165831" sldId="258"/>
            <ac:spMk id="7" creationId="{6A44DD17-E187-0DB6-EB05-B6E279DE1A55}"/>
          </ac:spMkLst>
        </pc:spChg>
        <pc:graphicFrameChg chg="mod">
          <ac:chgData name="shruti chauhan" userId="4e34470e8f96fc6c" providerId="LiveId" clId="{3CA2A76C-31F5-4CFB-8744-9CBAB1C6BE97}" dt="2023-02-03T14:52:17.185" v="45"/>
          <ac:graphicFrameMkLst>
            <pc:docMk/>
            <pc:sldMk cId="1138165831" sldId="258"/>
            <ac:graphicFrameMk id="10" creationId="{3C2DDD51-D753-1247-49EC-1D52E181DB71}"/>
          </ac:graphicFrameMkLst>
        </pc:graphicFrameChg>
        <pc:picChg chg="add del mod">
          <ac:chgData name="shruti chauhan" userId="4e34470e8f96fc6c" providerId="LiveId" clId="{3CA2A76C-31F5-4CFB-8744-9CBAB1C6BE97}" dt="2023-02-05T14:07:43.135" v="63" actId="21"/>
          <ac:picMkLst>
            <pc:docMk/>
            <pc:sldMk cId="1138165831" sldId="258"/>
            <ac:picMk id="3" creationId="{46AE71DE-89AF-7DC3-AD1D-2259C0AADC94}"/>
          </ac:picMkLst>
        </pc:picChg>
      </pc:sldChg>
      <pc:sldChg chg="delSp modSp mod">
        <pc:chgData name="shruti chauhan" userId="4e34470e8f96fc6c" providerId="LiveId" clId="{3CA2A76C-31F5-4CFB-8744-9CBAB1C6BE97}" dt="2023-02-05T14:11:04.724" v="121" actId="1076"/>
        <pc:sldMkLst>
          <pc:docMk/>
          <pc:sldMk cId="3011696400" sldId="259"/>
        </pc:sldMkLst>
        <pc:spChg chg="del">
          <ac:chgData name="shruti chauhan" userId="4e34470e8f96fc6c" providerId="LiveId" clId="{3CA2A76C-31F5-4CFB-8744-9CBAB1C6BE97}" dt="2023-02-05T14:10:07.609" v="112" actId="21"/>
          <ac:spMkLst>
            <pc:docMk/>
            <pc:sldMk cId="3011696400" sldId="259"/>
            <ac:spMk id="4" creationId="{EE5D80F2-95B3-1EB7-5A9B-9C8729541AEA}"/>
          </ac:spMkLst>
        </pc:spChg>
        <pc:spChg chg="mod">
          <ac:chgData name="shruti chauhan" userId="4e34470e8f96fc6c" providerId="LiveId" clId="{3CA2A76C-31F5-4CFB-8744-9CBAB1C6BE97}" dt="2023-02-05T14:11:02.651" v="120" actId="1076"/>
          <ac:spMkLst>
            <pc:docMk/>
            <pc:sldMk cId="3011696400" sldId="259"/>
            <ac:spMk id="7" creationId="{E5C4874D-8470-3820-C95F-94083208ACFD}"/>
          </ac:spMkLst>
        </pc:spChg>
        <pc:spChg chg="mod">
          <ac:chgData name="shruti chauhan" userId="4e34470e8f96fc6c" providerId="LiveId" clId="{3CA2A76C-31F5-4CFB-8744-9CBAB1C6BE97}" dt="2023-02-05T14:11:04.724" v="121" actId="1076"/>
          <ac:spMkLst>
            <pc:docMk/>
            <pc:sldMk cId="3011696400" sldId="259"/>
            <ac:spMk id="9" creationId="{349D7100-D366-69C9-D556-E1821EA03ADB}"/>
          </ac:spMkLst>
        </pc:spChg>
        <pc:graphicFrameChg chg="mod">
          <ac:chgData name="shruti chauhan" userId="4e34470e8f96fc6c" providerId="LiveId" clId="{3CA2A76C-31F5-4CFB-8744-9CBAB1C6BE97}" dt="2023-02-03T14:52:17.185" v="45"/>
          <ac:graphicFrameMkLst>
            <pc:docMk/>
            <pc:sldMk cId="3011696400" sldId="259"/>
            <ac:graphicFrameMk id="5" creationId="{6E822477-7EA4-11F1-3946-5C5B392D3504}"/>
          </ac:graphicFrameMkLst>
        </pc:graphicFrameChg>
      </pc:sldChg>
      <pc:sldChg chg="addSp delSp modSp mod">
        <pc:chgData name="shruti chauhan" userId="4e34470e8f96fc6c" providerId="LiveId" clId="{3CA2A76C-31F5-4CFB-8744-9CBAB1C6BE97}" dt="2023-02-05T14:07:27.684" v="61" actId="1076"/>
        <pc:sldMkLst>
          <pc:docMk/>
          <pc:sldMk cId="4009992654" sldId="267"/>
        </pc:sldMkLst>
        <pc:spChg chg="mod">
          <ac:chgData name="shruti chauhan" userId="4e34470e8f96fc6c" providerId="LiveId" clId="{3CA2A76C-31F5-4CFB-8744-9CBAB1C6BE97}" dt="2023-02-05T14:07:27.684" v="61" actId="1076"/>
          <ac:spMkLst>
            <pc:docMk/>
            <pc:sldMk cId="4009992654" sldId="267"/>
            <ac:spMk id="3" creationId="{9400C93D-518D-77CD-C0E7-1455B0A5908F}"/>
          </ac:spMkLst>
        </pc:spChg>
        <pc:spChg chg="add del mod">
          <ac:chgData name="shruti chauhan" userId="4e34470e8f96fc6c" providerId="LiveId" clId="{3CA2A76C-31F5-4CFB-8744-9CBAB1C6BE97}" dt="2023-02-03T14:18:15.117" v="8"/>
          <ac:spMkLst>
            <pc:docMk/>
            <pc:sldMk cId="4009992654" sldId="267"/>
            <ac:spMk id="8" creationId="{75099400-1642-3825-AA46-522DFB26B7AB}"/>
          </ac:spMkLst>
        </pc:spChg>
        <pc:graphicFrameChg chg="mod">
          <ac:chgData name="shruti chauhan" userId="4e34470e8f96fc6c" providerId="LiveId" clId="{3CA2A76C-31F5-4CFB-8744-9CBAB1C6BE97}" dt="2023-02-03T14:52:17.185" v="45"/>
          <ac:graphicFrameMkLst>
            <pc:docMk/>
            <pc:sldMk cId="4009992654" sldId="267"/>
            <ac:graphicFrameMk id="4" creationId="{AF92420A-F14C-4A87-D163-27F1A5626292}"/>
          </ac:graphicFrameMkLst>
        </pc:graphicFrameChg>
        <pc:picChg chg="add del mod">
          <ac:chgData name="shruti chauhan" userId="4e34470e8f96fc6c" providerId="LiveId" clId="{3CA2A76C-31F5-4CFB-8744-9CBAB1C6BE97}" dt="2023-02-03T14:53:42.195" v="52" actId="21"/>
          <ac:picMkLst>
            <pc:docMk/>
            <pc:sldMk cId="4009992654" sldId="267"/>
            <ac:picMk id="7" creationId="{66D3FA0F-C7F7-19A9-F338-A669300C495D}"/>
          </ac:picMkLst>
        </pc:picChg>
      </pc:sldChg>
      <pc:sldChg chg="addSp delSp modSp mod">
        <pc:chgData name="shruti chauhan" userId="4e34470e8f96fc6c" providerId="LiveId" clId="{3CA2A76C-31F5-4CFB-8744-9CBAB1C6BE97}" dt="2023-02-05T14:12:06.333" v="137" actId="1076"/>
        <pc:sldMkLst>
          <pc:docMk/>
          <pc:sldMk cId="3764581795" sldId="268"/>
        </pc:sldMkLst>
        <pc:spChg chg="del">
          <ac:chgData name="shruti chauhan" userId="4e34470e8f96fc6c" providerId="LiveId" clId="{3CA2A76C-31F5-4CFB-8744-9CBAB1C6BE97}" dt="2023-02-05T14:11:39.847" v="133" actId="21"/>
          <ac:spMkLst>
            <pc:docMk/>
            <pc:sldMk cId="3764581795" sldId="268"/>
            <ac:spMk id="7" creationId="{4D07EAD2-6890-B4D2-9F5C-7DAC17FA6452}"/>
          </ac:spMkLst>
        </pc:spChg>
        <pc:spChg chg="mod">
          <ac:chgData name="shruti chauhan" userId="4e34470e8f96fc6c" providerId="LiveId" clId="{3CA2A76C-31F5-4CFB-8744-9CBAB1C6BE97}" dt="2023-02-05T14:12:06.333" v="137" actId="1076"/>
          <ac:spMkLst>
            <pc:docMk/>
            <pc:sldMk cId="3764581795" sldId="268"/>
            <ac:spMk id="10" creationId="{8224F31C-2C5E-A536-30CB-5A07A9F29EBF}"/>
          </ac:spMkLst>
        </pc:spChg>
        <pc:graphicFrameChg chg="mod">
          <ac:chgData name="shruti chauhan" userId="4e34470e8f96fc6c" providerId="LiveId" clId="{3CA2A76C-31F5-4CFB-8744-9CBAB1C6BE97}" dt="2023-02-03T14:52:17.185" v="45"/>
          <ac:graphicFrameMkLst>
            <pc:docMk/>
            <pc:sldMk cId="3764581795" sldId="268"/>
            <ac:graphicFrameMk id="5" creationId="{6E822477-7EA4-11F1-3946-5C5B392D3504}"/>
          </ac:graphicFrameMkLst>
        </pc:graphicFrameChg>
        <pc:picChg chg="add del">
          <ac:chgData name="shruti chauhan" userId="4e34470e8f96fc6c" providerId="LiveId" clId="{3CA2A76C-31F5-4CFB-8744-9CBAB1C6BE97}" dt="2023-02-05T14:11:34.461" v="132" actId="21"/>
          <ac:picMkLst>
            <pc:docMk/>
            <pc:sldMk cId="3764581795" sldId="268"/>
            <ac:picMk id="2" creationId="{BA985509-8976-24F5-2940-2DA11BCA51DE}"/>
          </ac:picMkLst>
        </pc:picChg>
      </pc:sldChg>
      <pc:sldChg chg="addSp delSp modSp mod">
        <pc:chgData name="shruti chauhan" userId="4e34470e8f96fc6c" providerId="LiveId" clId="{3CA2A76C-31F5-4CFB-8744-9CBAB1C6BE97}" dt="2023-02-05T14:13:13.927" v="149" actId="20577"/>
        <pc:sldMkLst>
          <pc:docMk/>
          <pc:sldMk cId="2822181952" sldId="269"/>
        </pc:sldMkLst>
        <pc:spChg chg="del mod">
          <ac:chgData name="shruti chauhan" userId="4e34470e8f96fc6c" providerId="LiveId" clId="{3CA2A76C-31F5-4CFB-8744-9CBAB1C6BE97}" dt="2023-02-05T14:12:42.194" v="143"/>
          <ac:spMkLst>
            <pc:docMk/>
            <pc:sldMk cId="2822181952" sldId="269"/>
            <ac:spMk id="4" creationId="{EE5D80F2-95B3-1EB7-5A9B-9C8729541AEA}"/>
          </ac:spMkLst>
        </pc:spChg>
        <pc:spChg chg="add mod">
          <ac:chgData name="shruti chauhan" userId="4e34470e8f96fc6c" providerId="LiveId" clId="{3CA2A76C-31F5-4CFB-8744-9CBAB1C6BE97}" dt="2023-02-05T14:13:13.927" v="149" actId="20577"/>
          <ac:spMkLst>
            <pc:docMk/>
            <pc:sldMk cId="2822181952" sldId="269"/>
            <ac:spMk id="8" creationId="{F069B136-491A-F4F4-4B85-AC464C212C28}"/>
          </ac:spMkLst>
        </pc:spChg>
        <pc:spChg chg="add mod">
          <ac:chgData name="shruti chauhan" userId="4e34470e8f96fc6c" providerId="LiveId" clId="{3CA2A76C-31F5-4CFB-8744-9CBAB1C6BE97}" dt="2023-02-05T14:12:57.881" v="145" actId="1076"/>
          <ac:spMkLst>
            <pc:docMk/>
            <pc:sldMk cId="2822181952" sldId="269"/>
            <ac:spMk id="11" creationId="{6D130560-941C-7A73-EA35-B4AA4B122466}"/>
          </ac:spMkLst>
        </pc:spChg>
        <pc:graphicFrameChg chg="mod">
          <ac:chgData name="shruti chauhan" userId="4e34470e8f96fc6c" providerId="LiveId" clId="{3CA2A76C-31F5-4CFB-8744-9CBAB1C6BE97}" dt="2023-02-03T14:52:17.185" v="45"/>
          <ac:graphicFrameMkLst>
            <pc:docMk/>
            <pc:sldMk cId="2822181952" sldId="269"/>
            <ac:graphicFrameMk id="5" creationId="{6E822477-7EA4-11F1-3946-5C5B392D3504}"/>
          </ac:graphicFrameMkLst>
        </pc:graphicFrameChg>
        <pc:picChg chg="del">
          <ac:chgData name="shruti chauhan" userId="4e34470e8f96fc6c" providerId="LiveId" clId="{3CA2A76C-31F5-4CFB-8744-9CBAB1C6BE97}" dt="2023-02-05T14:12:42.185" v="141" actId="21"/>
          <ac:picMkLst>
            <pc:docMk/>
            <pc:sldMk cId="2822181952" sldId="269"/>
            <ac:picMk id="3" creationId="{8A23C953-CDD0-ACF7-0644-7EFB79F85CA3}"/>
          </ac:picMkLst>
        </pc:picChg>
      </pc:sldChg>
      <pc:sldChg chg="addSp delSp modSp mod">
        <pc:chgData name="shruti chauhan" userId="4e34470e8f96fc6c" providerId="LiveId" clId="{3CA2A76C-31F5-4CFB-8744-9CBAB1C6BE97}" dt="2023-02-05T14:14:40.849" v="161" actId="1076"/>
        <pc:sldMkLst>
          <pc:docMk/>
          <pc:sldMk cId="2540757790" sldId="270"/>
        </pc:sldMkLst>
        <pc:spChg chg="del">
          <ac:chgData name="shruti chauhan" userId="4e34470e8f96fc6c" providerId="LiveId" clId="{3CA2A76C-31F5-4CFB-8744-9CBAB1C6BE97}" dt="2023-02-05T14:14:11.111" v="155" actId="21"/>
          <ac:spMkLst>
            <pc:docMk/>
            <pc:sldMk cId="2540757790" sldId="270"/>
            <ac:spMk id="4" creationId="{EE5D80F2-95B3-1EB7-5A9B-9C8729541AEA}"/>
          </ac:spMkLst>
        </pc:spChg>
        <pc:graphicFrameChg chg="del">
          <ac:chgData name="shruti chauhan" userId="4e34470e8f96fc6c" providerId="LiveId" clId="{3CA2A76C-31F5-4CFB-8744-9CBAB1C6BE97}" dt="2023-02-05T14:14:16.659" v="156" actId="21"/>
          <ac:graphicFrameMkLst>
            <pc:docMk/>
            <pc:sldMk cId="2540757790" sldId="270"/>
            <ac:graphicFrameMk id="3" creationId="{3B008639-308B-6D6D-7870-C50A363269AB}"/>
          </ac:graphicFrameMkLst>
        </pc:graphicFrameChg>
        <pc:graphicFrameChg chg="mod">
          <ac:chgData name="shruti chauhan" userId="4e34470e8f96fc6c" providerId="LiveId" clId="{3CA2A76C-31F5-4CFB-8744-9CBAB1C6BE97}" dt="2023-02-03T14:52:17.185" v="45"/>
          <ac:graphicFrameMkLst>
            <pc:docMk/>
            <pc:sldMk cId="2540757790" sldId="270"/>
            <ac:graphicFrameMk id="5" creationId="{6E822477-7EA4-11F1-3946-5C5B392D3504}"/>
          </ac:graphicFrameMkLst>
        </pc:graphicFrameChg>
        <pc:graphicFrameChg chg="add del mod">
          <ac:chgData name="shruti chauhan" userId="4e34470e8f96fc6c" providerId="LiveId" clId="{3CA2A76C-31F5-4CFB-8744-9CBAB1C6BE97}" dt="2023-02-05T14:14:27.460" v="158" actId="21"/>
          <ac:graphicFrameMkLst>
            <pc:docMk/>
            <pc:sldMk cId="2540757790" sldId="270"/>
            <ac:graphicFrameMk id="8" creationId="{E5D49A33-465E-005A-6E1E-1A747E8A8177}"/>
          </ac:graphicFrameMkLst>
        </pc:graphicFrameChg>
        <pc:picChg chg="add mod">
          <ac:chgData name="shruti chauhan" userId="4e34470e8f96fc6c" providerId="LiveId" clId="{3CA2A76C-31F5-4CFB-8744-9CBAB1C6BE97}" dt="2023-02-05T14:14:40.849" v="161" actId="1076"/>
          <ac:picMkLst>
            <pc:docMk/>
            <pc:sldMk cId="2540757790" sldId="270"/>
            <ac:picMk id="10" creationId="{90535B14-22F8-0213-201A-7E25A6E86186}"/>
          </ac:picMkLst>
        </pc:picChg>
      </pc:sldChg>
      <pc:sldChg chg="modSp mod">
        <pc:chgData name="shruti chauhan" userId="4e34470e8f96fc6c" providerId="LiveId" clId="{3CA2A76C-31F5-4CFB-8744-9CBAB1C6BE97}" dt="2023-02-05T14:15:08.010" v="166" actId="2711"/>
        <pc:sldMkLst>
          <pc:docMk/>
          <pc:sldMk cId="1732426035" sldId="271"/>
        </pc:sldMkLst>
        <pc:spChg chg="mod">
          <ac:chgData name="shruti chauhan" userId="4e34470e8f96fc6c" providerId="LiveId" clId="{3CA2A76C-31F5-4CFB-8744-9CBAB1C6BE97}" dt="2023-02-05T14:15:08.010" v="166" actId="2711"/>
          <ac:spMkLst>
            <pc:docMk/>
            <pc:sldMk cId="1732426035" sldId="271"/>
            <ac:spMk id="7" creationId="{A600F1F3-3A26-CF02-F3AD-271C20BC16D9}"/>
          </ac:spMkLst>
        </pc:spChg>
        <pc:graphicFrameChg chg="mod">
          <ac:chgData name="shruti chauhan" userId="4e34470e8f96fc6c" providerId="LiveId" clId="{3CA2A76C-31F5-4CFB-8744-9CBAB1C6BE97}" dt="2023-02-03T14:52:17.185" v="45"/>
          <ac:graphicFrameMkLst>
            <pc:docMk/>
            <pc:sldMk cId="1732426035" sldId="271"/>
            <ac:graphicFrameMk id="5" creationId="{6E822477-7EA4-11F1-3946-5C5B392D3504}"/>
          </ac:graphicFrameMkLst>
        </pc:graphicFrameChg>
      </pc:sldChg>
      <pc:sldChg chg="addSp delSp modSp mod">
        <pc:chgData name="shruti chauhan" userId="4e34470e8f96fc6c" providerId="LiveId" clId="{3CA2A76C-31F5-4CFB-8744-9CBAB1C6BE97}" dt="2023-02-05T14:20:03.948" v="174"/>
        <pc:sldMkLst>
          <pc:docMk/>
          <pc:sldMk cId="2518609416" sldId="272"/>
        </pc:sldMkLst>
        <pc:spChg chg="mod">
          <ac:chgData name="shruti chauhan" userId="4e34470e8f96fc6c" providerId="LiveId" clId="{3CA2A76C-31F5-4CFB-8744-9CBAB1C6BE97}" dt="2023-02-05T14:19:41.938" v="167"/>
          <ac:spMkLst>
            <pc:docMk/>
            <pc:sldMk cId="2518609416" sldId="272"/>
            <ac:spMk id="11" creationId="{7F158886-86C9-1B5B-6A2E-59E423197D4E}"/>
          </ac:spMkLst>
        </pc:spChg>
        <pc:spChg chg="del mod">
          <ac:chgData name="shruti chauhan" userId="4e34470e8f96fc6c" providerId="LiveId" clId="{3CA2A76C-31F5-4CFB-8744-9CBAB1C6BE97}" dt="2023-02-05T14:20:03.948" v="174"/>
          <ac:spMkLst>
            <pc:docMk/>
            <pc:sldMk cId="2518609416" sldId="272"/>
            <ac:spMk id="14" creationId="{A474DBF6-A4A4-BD3F-8444-6F88066B4BC3}"/>
          </ac:spMkLst>
        </pc:spChg>
        <pc:graphicFrameChg chg="mod">
          <ac:chgData name="shruti chauhan" userId="4e34470e8f96fc6c" providerId="LiveId" clId="{3CA2A76C-31F5-4CFB-8744-9CBAB1C6BE97}" dt="2023-02-03T14:52:17.185" v="45"/>
          <ac:graphicFrameMkLst>
            <pc:docMk/>
            <pc:sldMk cId="2518609416" sldId="272"/>
            <ac:graphicFrameMk id="5" creationId="{6E822477-7EA4-11F1-3946-5C5B392D3504}"/>
          </ac:graphicFrameMkLst>
        </pc:graphicFrameChg>
        <pc:picChg chg="add mod">
          <ac:chgData name="shruti chauhan" userId="4e34470e8f96fc6c" providerId="LiveId" clId="{3CA2A76C-31F5-4CFB-8744-9CBAB1C6BE97}" dt="2023-02-05T14:20:02.590" v="172" actId="14100"/>
          <ac:picMkLst>
            <pc:docMk/>
            <pc:sldMk cId="2518609416" sldId="272"/>
            <ac:picMk id="3" creationId="{725D3598-DD02-F37C-6424-1E921902A826}"/>
          </ac:picMkLst>
        </pc:picChg>
      </pc:sldChg>
      <pc:sldChg chg="delSp modSp mod">
        <pc:chgData name="shruti chauhan" userId="4e34470e8f96fc6c" providerId="LiveId" clId="{3CA2A76C-31F5-4CFB-8744-9CBAB1C6BE97}" dt="2023-02-05T14:22:10.487" v="193"/>
        <pc:sldMkLst>
          <pc:docMk/>
          <pc:sldMk cId="1417620881" sldId="273"/>
        </pc:sldMkLst>
        <pc:spChg chg="del mod">
          <ac:chgData name="shruti chauhan" userId="4e34470e8f96fc6c" providerId="LiveId" clId="{3CA2A76C-31F5-4CFB-8744-9CBAB1C6BE97}" dt="2023-02-05T14:22:10.487" v="193"/>
          <ac:spMkLst>
            <pc:docMk/>
            <pc:sldMk cId="1417620881" sldId="273"/>
            <ac:spMk id="9" creationId="{349D7100-D366-69C9-D556-E1821EA03ADB}"/>
          </ac:spMkLst>
        </pc:spChg>
        <pc:spChg chg="mod">
          <ac:chgData name="shruti chauhan" userId="4e34470e8f96fc6c" providerId="LiveId" clId="{3CA2A76C-31F5-4CFB-8744-9CBAB1C6BE97}" dt="2023-02-05T14:21:52.763" v="186" actId="1076"/>
          <ac:spMkLst>
            <pc:docMk/>
            <pc:sldMk cId="1417620881" sldId="273"/>
            <ac:spMk id="10" creationId="{55E5E389-29EA-8875-95AF-3E9716E58FF6}"/>
          </ac:spMkLst>
        </pc:spChg>
        <pc:graphicFrameChg chg="mod">
          <ac:chgData name="shruti chauhan" userId="4e34470e8f96fc6c" providerId="LiveId" clId="{3CA2A76C-31F5-4CFB-8744-9CBAB1C6BE97}" dt="2023-02-03T14:52:17.185" v="45"/>
          <ac:graphicFrameMkLst>
            <pc:docMk/>
            <pc:sldMk cId="1417620881" sldId="273"/>
            <ac:graphicFrameMk id="5" creationId="{6E822477-7EA4-11F1-3946-5C5B392D3504}"/>
          </ac:graphicFrameMkLst>
        </pc:graphicFrameChg>
        <pc:picChg chg="del">
          <ac:chgData name="shruti chauhan" userId="4e34470e8f96fc6c" providerId="LiveId" clId="{3CA2A76C-31F5-4CFB-8744-9CBAB1C6BE97}" dt="2023-02-05T14:21:25.485" v="182" actId="21"/>
          <ac:picMkLst>
            <pc:docMk/>
            <pc:sldMk cId="1417620881" sldId="273"/>
            <ac:picMk id="11" creationId="{411DAD9E-23D1-44DF-D73E-A74EF335417C}"/>
          </ac:picMkLst>
        </pc:picChg>
      </pc:sldChg>
      <pc:sldChg chg="delSp modSp mod">
        <pc:chgData name="shruti chauhan" userId="4e34470e8f96fc6c" providerId="LiveId" clId="{3CA2A76C-31F5-4CFB-8744-9CBAB1C6BE97}" dt="2023-02-05T14:22:56.156" v="196" actId="948"/>
        <pc:sldMkLst>
          <pc:docMk/>
          <pc:sldMk cId="625061987" sldId="274"/>
        </pc:sldMkLst>
        <pc:spChg chg="del mod">
          <ac:chgData name="shruti chauhan" userId="4e34470e8f96fc6c" providerId="LiveId" clId="{3CA2A76C-31F5-4CFB-8744-9CBAB1C6BE97}" dt="2023-02-05T14:22:02.123" v="190"/>
          <ac:spMkLst>
            <pc:docMk/>
            <pc:sldMk cId="625061987" sldId="274"/>
            <ac:spMk id="4" creationId="{6663D853-2D21-2E40-84D2-3EA204FC477C}"/>
          </ac:spMkLst>
        </pc:spChg>
        <pc:spChg chg="mod">
          <ac:chgData name="shruti chauhan" userId="4e34470e8f96fc6c" providerId="LiveId" clId="{3CA2A76C-31F5-4CFB-8744-9CBAB1C6BE97}" dt="2023-02-05T14:22:56.156" v="196" actId="948"/>
          <ac:spMkLst>
            <pc:docMk/>
            <pc:sldMk cId="625061987" sldId="274"/>
            <ac:spMk id="7" creationId="{55CE9442-B653-941F-CDA9-2D3EAB39E119}"/>
          </ac:spMkLst>
        </pc:spChg>
        <pc:graphicFrameChg chg="mod">
          <ac:chgData name="shruti chauhan" userId="4e34470e8f96fc6c" providerId="LiveId" clId="{3CA2A76C-31F5-4CFB-8744-9CBAB1C6BE97}" dt="2023-02-03T14:52:17.185" v="45"/>
          <ac:graphicFrameMkLst>
            <pc:docMk/>
            <pc:sldMk cId="625061987" sldId="274"/>
            <ac:graphicFrameMk id="5" creationId="{6E822477-7EA4-11F1-3946-5C5B392D3504}"/>
          </ac:graphicFrameMkLst>
        </pc:graphicFrameChg>
      </pc:sldChg>
      <pc:sldChg chg="addSp delSp modSp mod">
        <pc:chgData name="shruti chauhan" userId="4e34470e8f96fc6c" providerId="LiveId" clId="{3CA2A76C-31F5-4CFB-8744-9CBAB1C6BE97}" dt="2023-02-05T14:25:06.285" v="217" actId="1076"/>
        <pc:sldMkLst>
          <pc:docMk/>
          <pc:sldMk cId="17174365" sldId="276"/>
        </pc:sldMkLst>
        <pc:spChg chg="mod">
          <ac:chgData name="shruti chauhan" userId="4e34470e8f96fc6c" providerId="LiveId" clId="{3CA2A76C-31F5-4CFB-8744-9CBAB1C6BE97}" dt="2023-02-05T14:23:13.473" v="198" actId="255"/>
          <ac:spMkLst>
            <pc:docMk/>
            <pc:sldMk cId="17174365" sldId="276"/>
            <ac:spMk id="4" creationId="{30DD68B1-5975-A57B-9061-636370E99B1E}"/>
          </ac:spMkLst>
        </pc:spChg>
        <pc:spChg chg="mod">
          <ac:chgData name="shruti chauhan" userId="4e34470e8f96fc6c" providerId="LiveId" clId="{3CA2A76C-31F5-4CFB-8744-9CBAB1C6BE97}" dt="2023-02-05T14:25:03.101" v="216" actId="1076"/>
          <ac:spMkLst>
            <pc:docMk/>
            <pc:sldMk cId="17174365" sldId="276"/>
            <ac:spMk id="7" creationId="{55CE9442-B653-941F-CDA9-2D3EAB39E119}"/>
          </ac:spMkLst>
        </pc:spChg>
        <pc:graphicFrameChg chg="mod">
          <ac:chgData name="shruti chauhan" userId="4e34470e8f96fc6c" providerId="LiveId" clId="{3CA2A76C-31F5-4CFB-8744-9CBAB1C6BE97}" dt="2023-02-03T14:52:17.185" v="45"/>
          <ac:graphicFrameMkLst>
            <pc:docMk/>
            <pc:sldMk cId="17174365" sldId="276"/>
            <ac:graphicFrameMk id="5" creationId="{6E822477-7EA4-11F1-3946-5C5B392D3504}"/>
          </ac:graphicFrameMkLst>
        </pc:graphicFrameChg>
        <pc:picChg chg="add del mod">
          <ac:chgData name="shruti chauhan" userId="4e34470e8f96fc6c" providerId="LiveId" clId="{3CA2A76C-31F5-4CFB-8744-9CBAB1C6BE97}" dt="2023-02-05T14:24:36.750" v="207" actId="21"/>
          <ac:picMkLst>
            <pc:docMk/>
            <pc:sldMk cId="17174365" sldId="276"/>
            <ac:picMk id="3" creationId="{68911088-43D7-64FE-6614-146E5411EE36}"/>
          </ac:picMkLst>
        </pc:picChg>
        <pc:picChg chg="add mod">
          <ac:chgData name="shruti chauhan" userId="4e34470e8f96fc6c" providerId="LiveId" clId="{3CA2A76C-31F5-4CFB-8744-9CBAB1C6BE97}" dt="2023-02-05T14:25:06.285" v="217" actId="1076"/>
          <ac:picMkLst>
            <pc:docMk/>
            <pc:sldMk cId="17174365" sldId="276"/>
            <ac:picMk id="8" creationId="{1CC981DE-9426-6C42-FCE3-E178E9E4D096}"/>
          </ac:picMkLst>
        </pc:picChg>
      </pc:sldChg>
      <pc:sldChg chg="modSp mod">
        <pc:chgData name="shruti chauhan" userId="4e34470e8f96fc6c" providerId="LiveId" clId="{3CA2A76C-31F5-4CFB-8744-9CBAB1C6BE97}" dt="2023-02-05T14:21:13.018" v="180" actId="1076"/>
        <pc:sldMkLst>
          <pc:docMk/>
          <pc:sldMk cId="669712431" sldId="279"/>
        </pc:sldMkLst>
        <pc:spChg chg="mod">
          <ac:chgData name="shruti chauhan" userId="4e34470e8f96fc6c" providerId="LiveId" clId="{3CA2A76C-31F5-4CFB-8744-9CBAB1C6BE97}" dt="2023-02-05T14:21:13.018" v="180" actId="1076"/>
          <ac:spMkLst>
            <pc:docMk/>
            <pc:sldMk cId="669712431" sldId="279"/>
            <ac:spMk id="7" creationId="{A600F1F3-3A26-CF02-F3AD-271C20BC16D9}"/>
          </ac:spMkLst>
        </pc:spChg>
        <pc:graphicFrameChg chg="mod">
          <ac:chgData name="shruti chauhan" userId="4e34470e8f96fc6c" providerId="LiveId" clId="{3CA2A76C-31F5-4CFB-8744-9CBAB1C6BE97}" dt="2023-02-03T14:52:17.185" v="45"/>
          <ac:graphicFrameMkLst>
            <pc:docMk/>
            <pc:sldMk cId="669712431" sldId="279"/>
            <ac:graphicFrameMk id="5" creationId="{6E822477-7EA4-11F1-3946-5C5B392D3504}"/>
          </ac:graphicFrameMkLst>
        </pc:graphicFrameChg>
      </pc:sldChg>
      <pc:sldChg chg="addSp delSp modSp add mod">
        <pc:chgData name="shruti chauhan" userId="4e34470e8f96fc6c" providerId="LiveId" clId="{3CA2A76C-31F5-4CFB-8744-9CBAB1C6BE97}" dt="2023-02-05T14:08:22.417" v="70" actId="14100"/>
        <pc:sldMkLst>
          <pc:docMk/>
          <pc:sldMk cId="2610788346" sldId="280"/>
        </pc:sldMkLst>
        <pc:spChg chg="mod">
          <ac:chgData name="shruti chauhan" userId="4e34470e8f96fc6c" providerId="LiveId" clId="{3CA2A76C-31F5-4CFB-8744-9CBAB1C6BE97}" dt="2023-02-05T14:08:22.417" v="70" actId="14100"/>
          <ac:spMkLst>
            <pc:docMk/>
            <pc:sldMk cId="2610788346" sldId="280"/>
            <ac:spMk id="5" creationId="{B10F64AF-64B7-453E-2B50-4A62A6CDC5F3}"/>
          </ac:spMkLst>
        </pc:spChg>
        <pc:spChg chg="del mod">
          <ac:chgData name="shruti chauhan" userId="4e34470e8f96fc6c" providerId="LiveId" clId="{3CA2A76C-31F5-4CFB-8744-9CBAB1C6BE97}" dt="2023-02-05T14:07:58.846" v="67" actId="21"/>
          <ac:spMkLst>
            <pc:docMk/>
            <pc:sldMk cId="2610788346" sldId="280"/>
            <ac:spMk id="7" creationId="{6A44DD17-E187-0DB6-EB05-B6E279DE1A55}"/>
          </ac:spMkLst>
        </pc:spChg>
        <pc:spChg chg="add del mod">
          <ac:chgData name="shruti chauhan" userId="4e34470e8f96fc6c" providerId="LiveId" clId="{3CA2A76C-31F5-4CFB-8744-9CBAB1C6BE97}" dt="2023-02-03T14:20:59.480" v="37"/>
          <ac:spMkLst>
            <pc:docMk/>
            <pc:sldMk cId="2610788346" sldId="280"/>
            <ac:spMk id="13" creationId="{796F6368-D707-26A4-B59A-19C698C2579A}"/>
          </ac:spMkLst>
        </pc:spChg>
        <pc:graphicFrameChg chg="mod">
          <ac:chgData name="shruti chauhan" userId="4e34470e8f96fc6c" providerId="LiveId" clId="{3CA2A76C-31F5-4CFB-8744-9CBAB1C6BE97}" dt="2023-02-03T14:52:17.185" v="45"/>
          <ac:graphicFrameMkLst>
            <pc:docMk/>
            <pc:sldMk cId="2610788346" sldId="280"/>
            <ac:graphicFrameMk id="10" creationId="{3C2DDD51-D753-1247-49EC-1D52E181DB71}"/>
          </ac:graphicFrameMkLst>
        </pc:graphicFrameChg>
        <pc:picChg chg="add del">
          <ac:chgData name="shruti chauhan" userId="4e34470e8f96fc6c" providerId="LiveId" clId="{3CA2A76C-31F5-4CFB-8744-9CBAB1C6BE97}" dt="2023-02-05T14:07:54.433" v="66" actId="21"/>
          <ac:picMkLst>
            <pc:docMk/>
            <pc:sldMk cId="2610788346" sldId="280"/>
            <ac:picMk id="2" creationId="{BA985509-8976-24F5-2940-2DA11BCA51DE}"/>
          </ac:picMkLst>
        </pc:picChg>
        <pc:picChg chg="add del mod">
          <ac:chgData name="shruti chauhan" userId="4e34470e8f96fc6c" providerId="LiveId" clId="{3CA2A76C-31F5-4CFB-8744-9CBAB1C6BE97}" dt="2023-02-03T14:20:35.260" v="28" actId="478"/>
          <ac:picMkLst>
            <pc:docMk/>
            <pc:sldMk cId="2610788346" sldId="280"/>
            <ac:picMk id="4" creationId="{704E2258-9D89-5A9A-E7E1-8D0D81C0ADBC}"/>
          </ac:picMkLst>
        </pc:picChg>
        <pc:picChg chg="add del mod">
          <ac:chgData name="shruti chauhan" userId="4e34470e8f96fc6c" providerId="LiveId" clId="{3CA2A76C-31F5-4CFB-8744-9CBAB1C6BE97}" dt="2023-02-03T14:20:33.201" v="27" actId="478"/>
          <ac:picMkLst>
            <pc:docMk/>
            <pc:sldMk cId="2610788346" sldId="280"/>
            <ac:picMk id="9" creationId="{B41F8ED8-45BA-D9D4-A1F6-8F3DCA410CD3}"/>
          </ac:picMkLst>
        </pc:picChg>
        <pc:picChg chg="add del mod">
          <ac:chgData name="shruti chauhan" userId="4e34470e8f96fc6c" providerId="LiveId" clId="{3CA2A76C-31F5-4CFB-8744-9CBAB1C6BE97}" dt="2023-02-05T14:08:02.045" v="68" actId="21"/>
          <ac:picMkLst>
            <pc:docMk/>
            <pc:sldMk cId="2610788346" sldId="280"/>
            <ac:picMk id="12" creationId="{3A001A5F-FE3E-A1F7-8090-BBCE9D2AED6A}"/>
          </ac:picMkLst>
        </pc:picChg>
      </pc:sldChg>
      <pc:sldChg chg="modSp add del mod ord">
        <pc:chgData name="shruti chauhan" userId="4e34470e8f96fc6c" providerId="LiveId" clId="{3CA2A76C-31F5-4CFB-8744-9CBAB1C6BE97}" dt="2023-02-05T14:09:20.184" v="102" actId="2696"/>
        <pc:sldMkLst>
          <pc:docMk/>
          <pc:sldMk cId="3322009847" sldId="281"/>
        </pc:sldMkLst>
        <pc:spChg chg="mod">
          <ac:chgData name="shruti chauhan" userId="4e34470e8f96fc6c" providerId="LiveId" clId="{3CA2A76C-31F5-4CFB-8744-9CBAB1C6BE97}" dt="2023-02-05T14:09:01.173" v="100" actId="20577"/>
          <ac:spMkLst>
            <pc:docMk/>
            <pc:sldMk cId="3322009847" sldId="281"/>
            <ac:spMk id="3" creationId="{9400C93D-518D-77CD-C0E7-1455B0A5908F}"/>
          </ac:spMkLst>
        </pc:spChg>
      </pc:sldChg>
      <pc:sldChg chg="modSp add mod ord">
        <pc:chgData name="shruti chauhan" userId="4e34470e8f96fc6c" providerId="LiveId" clId="{3CA2A76C-31F5-4CFB-8744-9CBAB1C6BE97}" dt="2023-02-05T14:10:00.033" v="111" actId="1076"/>
        <pc:sldMkLst>
          <pc:docMk/>
          <pc:sldMk cId="4193109436" sldId="282"/>
        </pc:sldMkLst>
        <pc:spChg chg="mod">
          <ac:chgData name="shruti chauhan" userId="4e34470e8f96fc6c" providerId="LiveId" clId="{3CA2A76C-31F5-4CFB-8744-9CBAB1C6BE97}" dt="2023-02-05T14:10:00.033" v="111" actId="1076"/>
          <ac:spMkLst>
            <pc:docMk/>
            <pc:sldMk cId="4193109436" sldId="282"/>
            <ac:spMk id="3" creationId="{9400C93D-518D-77CD-C0E7-1455B0A5908F}"/>
          </ac:spMkLst>
        </pc:spChg>
      </pc:sldChg>
      <pc:sldChg chg="modSp add mod ord">
        <pc:chgData name="shruti chauhan" userId="4e34470e8f96fc6c" providerId="LiveId" clId="{3CA2A76C-31F5-4CFB-8744-9CBAB1C6BE97}" dt="2023-02-05T14:11:24.891" v="130" actId="20577"/>
        <pc:sldMkLst>
          <pc:docMk/>
          <pc:sldMk cId="2499617412" sldId="283"/>
        </pc:sldMkLst>
        <pc:spChg chg="mod">
          <ac:chgData name="shruti chauhan" userId="4e34470e8f96fc6c" providerId="LiveId" clId="{3CA2A76C-31F5-4CFB-8744-9CBAB1C6BE97}" dt="2023-02-05T14:11:24.891" v="130" actId="20577"/>
          <ac:spMkLst>
            <pc:docMk/>
            <pc:sldMk cId="2499617412" sldId="283"/>
            <ac:spMk id="3" creationId="{9400C93D-518D-77CD-C0E7-1455B0A5908F}"/>
          </ac:spMkLst>
        </pc:spChg>
      </pc:sldChg>
      <pc:sldChg chg="modSp add mod">
        <pc:chgData name="shruti chauhan" userId="4e34470e8f96fc6c" providerId="LiveId" clId="{3CA2A76C-31F5-4CFB-8744-9CBAB1C6BE97}" dt="2023-02-05T14:13:34.305" v="152" actId="1076"/>
        <pc:sldMkLst>
          <pc:docMk/>
          <pc:sldMk cId="1215018695" sldId="284"/>
        </pc:sldMkLst>
        <pc:spChg chg="mod">
          <ac:chgData name="shruti chauhan" userId="4e34470e8f96fc6c" providerId="LiveId" clId="{3CA2A76C-31F5-4CFB-8744-9CBAB1C6BE97}" dt="2023-02-05T14:13:34.305" v="152" actId="1076"/>
          <ac:spMkLst>
            <pc:docMk/>
            <pc:sldMk cId="1215018695" sldId="284"/>
            <ac:spMk id="11" creationId="{6D130560-941C-7A73-EA35-B4AA4B122466}"/>
          </ac:spMkLst>
        </pc:spChg>
      </pc:sldChg>
      <pc:sldChg chg="modSp add mod">
        <pc:chgData name="shruti chauhan" userId="4e34470e8f96fc6c" providerId="LiveId" clId="{3CA2A76C-31F5-4CFB-8744-9CBAB1C6BE97}" dt="2023-02-05T14:13:52.256" v="154"/>
        <pc:sldMkLst>
          <pc:docMk/>
          <pc:sldMk cId="424129681" sldId="285"/>
        </pc:sldMkLst>
        <pc:spChg chg="mod">
          <ac:chgData name="shruti chauhan" userId="4e34470e8f96fc6c" providerId="LiveId" clId="{3CA2A76C-31F5-4CFB-8744-9CBAB1C6BE97}" dt="2023-02-05T14:13:52.256" v="154"/>
          <ac:spMkLst>
            <pc:docMk/>
            <pc:sldMk cId="424129681" sldId="285"/>
            <ac:spMk id="11" creationId="{6D130560-941C-7A73-EA35-B4AA4B122466}"/>
          </ac:spMkLst>
        </pc:spChg>
      </pc:sldChg>
      <pc:sldChg chg="delSp modSp add mod">
        <pc:chgData name="shruti chauhan" userId="4e34470e8f96fc6c" providerId="LiveId" clId="{3CA2A76C-31F5-4CFB-8744-9CBAB1C6BE97}" dt="2023-02-05T14:24:32.117" v="206"/>
        <pc:sldMkLst>
          <pc:docMk/>
          <pc:sldMk cId="3249319273" sldId="286"/>
        </pc:sldMkLst>
        <pc:spChg chg="mod">
          <ac:chgData name="shruti chauhan" userId="4e34470e8f96fc6c" providerId="LiveId" clId="{3CA2A76C-31F5-4CFB-8744-9CBAB1C6BE97}" dt="2023-02-05T14:24:32.117" v="206"/>
          <ac:spMkLst>
            <pc:docMk/>
            <pc:sldMk cId="3249319273" sldId="286"/>
            <ac:spMk id="7" creationId="{55CE9442-B653-941F-CDA9-2D3EAB39E119}"/>
          </ac:spMkLst>
        </pc:spChg>
        <pc:picChg chg="del">
          <ac:chgData name="shruti chauhan" userId="4e34470e8f96fc6c" providerId="LiveId" clId="{3CA2A76C-31F5-4CFB-8744-9CBAB1C6BE97}" dt="2023-02-05T14:24:04.129" v="205" actId="21"/>
          <ac:picMkLst>
            <pc:docMk/>
            <pc:sldMk cId="3249319273" sldId="286"/>
            <ac:picMk id="3" creationId="{68911088-43D7-64FE-6614-146E5411EE36}"/>
          </ac:picMkLst>
        </pc:picChg>
      </pc:sldChg>
      <pc:sldChg chg="modSp add mod">
        <pc:chgData name="shruti chauhan" userId="4e34470e8f96fc6c" providerId="LiveId" clId="{3CA2A76C-31F5-4CFB-8744-9CBAB1C6BE97}" dt="2023-02-05T14:25:43.552" v="234" actId="20577"/>
        <pc:sldMkLst>
          <pc:docMk/>
          <pc:sldMk cId="221682096" sldId="287"/>
        </pc:sldMkLst>
        <pc:spChg chg="mod">
          <ac:chgData name="shruti chauhan" userId="4e34470e8f96fc6c" providerId="LiveId" clId="{3CA2A76C-31F5-4CFB-8744-9CBAB1C6BE97}" dt="2023-02-05T14:25:43.552" v="234" actId="20577"/>
          <ac:spMkLst>
            <pc:docMk/>
            <pc:sldMk cId="221682096" sldId="287"/>
            <ac:spMk id="4" creationId="{30DD68B1-5975-A57B-9061-636370E99B1E}"/>
          </ac:spMkLst>
        </pc:spChg>
        <pc:spChg chg="mod">
          <ac:chgData name="shruti chauhan" userId="4e34470e8f96fc6c" providerId="LiveId" clId="{3CA2A76C-31F5-4CFB-8744-9CBAB1C6BE97}" dt="2023-02-05T14:25:29.298" v="219"/>
          <ac:spMkLst>
            <pc:docMk/>
            <pc:sldMk cId="221682096" sldId="287"/>
            <ac:spMk id="7" creationId="{55CE9442-B653-941F-CDA9-2D3EAB39E119}"/>
          </ac:spMkLst>
        </pc:spChg>
      </pc:sldChg>
      <pc:sldChg chg="modSp add mod">
        <pc:chgData name="shruti chauhan" userId="4e34470e8f96fc6c" providerId="LiveId" clId="{3CA2A76C-31F5-4CFB-8744-9CBAB1C6BE97}" dt="2023-02-05T14:27:05.625" v="262" actId="1076"/>
        <pc:sldMkLst>
          <pc:docMk/>
          <pc:sldMk cId="626404220" sldId="288"/>
        </pc:sldMkLst>
        <pc:spChg chg="mod">
          <ac:chgData name="shruti chauhan" userId="4e34470e8f96fc6c" providerId="LiveId" clId="{3CA2A76C-31F5-4CFB-8744-9CBAB1C6BE97}" dt="2023-02-05T14:25:57.010" v="244" actId="20577"/>
          <ac:spMkLst>
            <pc:docMk/>
            <pc:sldMk cId="626404220" sldId="288"/>
            <ac:spMk id="4" creationId="{30DD68B1-5975-A57B-9061-636370E99B1E}"/>
          </ac:spMkLst>
        </pc:spChg>
        <pc:spChg chg="mod">
          <ac:chgData name="shruti chauhan" userId="4e34470e8f96fc6c" providerId="LiveId" clId="{3CA2A76C-31F5-4CFB-8744-9CBAB1C6BE97}" dt="2023-02-05T14:27:05.625" v="262" actId="1076"/>
          <ac:spMkLst>
            <pc:docMk/>
            <pc:sldMk cId="626404220" sldId="288"/>
            <ac:spMk id="7" creationId="{55CE9442-B653-941F-CDA9-2D3EAB39E119}"/>
          </ac:spMkLst>
        </pc:spChg>
      </pc:sldChg>
      <pc:sldChg chg="addSp delSp modSp add mod">
        <pc:chgData name="shruti chauhan" userId="4e34470e8f96fc6c" providerId="LiveId" clId="{3CA2A76C-31F5-4CFB-8744-9CBAB1C6BE97}" dt="2023-02-05T14:27:48.039" v="274"/>
        <pc:sldMkLst>
          <pc:docMk/>
          <pc:sldMk cId="4104870785" sldId="289"/>
        </pc:sldMkLst>
        <pc:spChg chg="del mod">
          <ac:chgData name="shruti chauhan" userId="4e34470e8f96fc6c" providerId="LiveId" clId="{3CA2A76C-31F5-4CFB-8744-9CBAB1C6BE97}" dt="2023-02-05T14:27:48.039" v="274"/>
          <ac:spMkLst>
            <pc:docMk/>
            <pc:sldMk cId="4104870785" sldId="289"/>
            <ac:spMk id="4" creationId="{30DD68B1-5975-A57B-9061-636370E99B1E}"/>
          </ac:spMkLst>
        </pc:spChg>
        <pc:spChg chg="del mod">
          <ac:chgData name="shruti chauhan" userId="4e34470e8f96fc6c" providerId="LiveId" clId="{3CA2A76C-31F5-4CFB-8744-9CBAB1C6BE97}" dt="2023-02-05T14:27:48.039" v="272"/>
          <ac:spMkLst>
            <pc:docMk/>
            <pc:sldMk cId="4104870785" sldId="289"/>
            <ac:spMk id="7" creationId="{55CE9442-B653-941F-CDA9-2D3EAB39E119}"/>
          </ac:spMkLst>
        </pc:spChg>
        <pc:picChg chg="add mod">
          <ac:chgData name="shruti chauhan" userId="4e34470e8f96fc6c" providerId="LiveId" clId="{3CA2A76C-31F5-4CFB-8744-9CBAB1C6BE97}" dt="2023-02-05T14:27:34.283" v="269" actId="14100"/>
          <ac:picMkLst>
            <pc:docMk/>
            <pc:sldMk cId="4104870785" sldId="289"/>
            <ac:picMk id="3" creationId="{9538432D-7E2C-3034-6BB1-ADBDC014C006}"/>
          </ac:picMkLst>
        </pc:picChg>
      </pc:sldChg>
      <pc:sldChg chg="addSp delSp modSp add mod">
        <pc:chgData name="shruti chauhan" userId="4e34470e8f96fc6c" providerId="LiveId" clId="{3CA2A76C-31F5-4CFB-8744-9CBAB1C6BE97}" dt="2023-02-05T14:30:52.444" v="312" actId="1076"/>
        <pc:sldMkLst>
          <pc:docMk/>
          <pc:sldMk cId="3090680390" sldId="290"/>
        </pc:sldMkLst>
        <pc:spChg chg="add mod">
          <ac:chgData name="shruti chauhan" userId="4e34470e8f96fc6c" providerId="LiveId" clId="{3CA2A76C-31F5-4CFB-8744-9CBAB1C6BE97}" dt="2023-02-05T14:28:08.796" v="282" actId="1076"/>
          <ac:spMkLst>
            <pc:docMk/>
            <pc:sldMk cId="3090680390" sldId="290"/>
            <ac:spMk id="7" creationId="{D4703BC6-CD1E-216A-2D6F-754B87CFF9ED}"/>
          </ac:spMkLst>
        </pc:spChg>
        <pc:spChg chg="add del mod">
          <ac:chgData name="shruti chauhan" userId="4e34470e8f96fc6c" providerId="LiveId" clId="{3CA2A76C-31F5-4CFB-8744-9CBAB1C6BE97}" dt="2023-02-05T14:28:22.502" v="284"/>
          <ac:spMkLst>
            <pc:docMk/>
            <pc:sldMk cId="3090680390" sldId="290"/>
            <ac:spMk id="8" creationId="{524CCA13-5469-D460-D091-6437943443D0}"/>
          </ac:spMkLst>
        </pc:spChg>
        <pc:spChg chg="add mod">
          <ac:chgData name="shruti chauhan" userId="4e34470e8f96fc6c" providerId="LiveId" clId="{3CA2A76C-31F5-4CFB-8744-9CBAB1C6BE97}" dt="2023-02-05T14:30:34.276" v="308" actId="255"/>
          <ac:spMkLst>
            <pc:docMk/>
            <pc:sldMk cId="3090680390" sldId="290"/>
            <ac:spMk id="11" creationId="{AFA56EF2-930A-108E-4584-59483CCF19C2}"/>
          </ac:spMkLst>
        </pc:spChg>
        <pc:spChg chg="add mod">
          <ac:chgData name="shruti chauhan" userId="4e34470e8f96fc6c" providerId="LiveId" clId="{3CA2A76C-31F5-4CFB-8744-9CBAB1C6BE97}" dt="2023-02-05T14:30:52.444" v="312" actId="1076"/>
          <ac:spMkLst>
            <pc:docMk/>
            <pc:sldMk cId="3090680390" sldId="290"/>
            <ac:spMk id="13" creationId="{9FDD6DBA-5538-6F7E-6F4D-B1CBF36C78EE}"/>
          </ac:spMkLst>
        </pc:spChg>
        <pc:picChg chg="del">
          <ac:chgData name="shruti chauhan" userId="4e34470e8f96fc6c" providerId="LiveId" clId="{3CA2A76C-31F5-4CFB-8744-9CBAB1C6BE97}" dt="2023-02-05T14:27:52.426" v="276" actId="478"/>
          <ac:picMkLst>
            <pc:docMk/>
            <pc:sldMk cId="3090680390" sldId="290"/>
            <ac:picMk id="3" creationId="{9538432D-7E2C-3034-6BB1-ADBDC014C0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9ECC-75B5-5D91-E82C-9B71E9F58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3C1147-D16A-D49B-7A1E-F37A7F4C0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7F466E-EF08-B012-AB58-A032A1F52727}"/>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5" name="Footer Placeholder 4">
            <a:extLst>
              <a:ext uri="{FF2B5EF4-FFF2-40B4-BE49-F238E27FC236}">
                <a16:creationId xmlns:a16="http://schemas.microsoft.com/office/drawing/2014/main" id="{48E2939E-E979-D03C-4F53-FA95FEDF22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54BE92-2847-994A-5A65-AF93E16FA7A6}"/>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06877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AEED-9F7F-5C5C-4295-661BD8AE2B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12FF70-F698-1C6A-AB3F-71ED6F771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612C02-C61E-62EE-BC6F-393EC822EB27}"/>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5" name="Footer Placeholder 4">
            <a:extLst>
              <a:ext uri="{FF2B5EF4-FFF2-40B4-BE49-F238E27FC236}">
                <a16:creationId xmlns:a16="http://schemas.microsoft.com/office/drawing/2014/main" id="{B1BB5102-165C-0D17-4D1E-92898003E3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1E87B4-E37C-DD34-084A-1F41EC8E44FB}"/>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97702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8001C-B512-9760-938B-5D26E5027E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907F65-59B1-CACF-6208-2A5AC6FD4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531FCD-23E2-E9C1-A271-4E60CC5DF808}"/>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5" name="Footer Placeholder 4">
            <a:extLst>
              <a:ext uri="{FF2B5EF4-FFF2-40B4-BE49-F238E27FC236}">
                <a16:creationId xmlns:a16="http://schemas.microsoft.com/office/drawing/2014/main" id="{60A3C372-4A21-EBC6-A5A7-4E1E64F33B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9C8771-9959-BEAF-D8FF-4D6A66AB0A04}"/>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169371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0A6D-8AA2-E0B4-F022-F64F5C87484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DDACCE-78D7-315E-35D2-6A32E2B28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EDCB8A-BF02-7906-5C43-3B8CBF477E80}"/>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5" name="Footer Placeholder 4">
            <a:extLst>
              <a:ext uri="{FF2B5EF4-FFF2-40B4-BE49-F238E27FC236}">
                <a16:creationId xmlns:a16="http://schemas.microsoft.com/office/drawing/2014/main" id="{B922EA6F-287E-81FA-ADAB-84C46530E8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626613-F017-8414-E4AB-33FD6B76747F}"/>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65295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9C97-CF01-96F6-1FF8-2299B7853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C1888A-9033-93C0-D415-2FFCC7FF9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1AD63-C842-3DAD-CAB5-663B80843320}"/>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5" name="Footer Placeholder 4">
            <a:extLst>
              <a:ext uri="{FF2B5EF4-FFF2-40B4-BE49-F238E27FC236}">
                <a16:creationId xmlns:a16="http://schemas.microsoft.com/office/drawing/2014/main" id="{99E703B8-585C-9C6F-5689-DB891E13B8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5C0317-EA4A-E3E5-1B63-40C49EE54BE7}"/>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2563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7595-A280-4DF3-DE37-0427312201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A5C1F4-9FA6-0FA3-932D-AEC9F9402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FED62F6-DDA2-F003-B4A3-EAA3F06A79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ACA6CA-04B8-DF5E-AC1C-7BFE95664373}"/>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6" name="Footer Placeholder 5">
            <a:extLst>
              <a:ext uri="{FF2B5EF4-FFF2-40B4-BE49-F238E27FC236}">
                <a16:creationId xmlns:a16="http://schemas.microsoft.com/office/drawing/2014/main" id="{EA45508C-8A14-274A-3A00-469D548B02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9742D9C-F9C4-59D2-7F82-8CA61F5D60D9}"/>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29485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54AC-9D24-FA2F-8803-2583A49C996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DFC409D-D23C-14CF-A9C0-F929E7151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4B11B-03E5-6CAF-269B-52183DAE1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3261335-D5AD-4EC6-A503-533CB841E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ECEFE-663C-537A-AC90-CF651DD0C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4A39BB-E2D8-2FB8-93D8-56C59D373CD5}"/>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8" name="Footer Placeholder 7">
            <a:extLst>
              <a:ext uri="{FF2B5EF4-FFF2-40B4-BE49-F238E27FC236}">
                <a16:creationId xmlns:a16="http://schemas.microsoft.com/office/drawing/2014/main" id="{8C4B9FA3-0A93-B1AD-D657-09F2B64721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09E1332-4BC5-4BB1-DC8B-59BEE0F266C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254903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DB40-6E69-8F03-052F-3C49AA1ED95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F57C81-75EC-BB67-6B69-E4B0E604CE11}"/>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4" name="Footer Placeholder 3">
            <a:extLst>
              <a:ext uri="{FF2B5EF4-FFF2-40B4-BE49-F238E27FC236}">
                <a16:creationId xmlns:a16="http://schemas.microsoft.com/office/drawing/2014/main" id="{8CD0F354-1D1F-736F-66C2-DF9DA4C51DB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3E751-8B4E-6D08-1409-2F46A4E40E83}"/>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16900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0485-721B-4BEA-491D-655CFF9311D6}"/>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3" name="Footer Placeholder 2">
            <a:extLst>
              <a:ext uri="{FF2B5EF4-FFF2-40B4-BE49-F238E27FC236}">
                <a16:creationId xmlns:a16="http://schemas.microsoft.com/office/drawing/2014/main" id="{B4C79D06-C317-FCA4-36DC-88AC3335EB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A8C4E6A-5B43-DB9B-582E-1F38E0B958F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5762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4CB0-C356-9C1E-8D7E-1AC7763CF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EC69A6-F312-58A1-6A67-14C58DA58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E1BC7A-A521-D23F-6A41-E0D2F65C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4D064-B255-A9BD-610C-75ADA3A68556}"/>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6" name="Footer Placeholder 5">
            <a:extLst>
              <a:ext uri="{FF2B5EF4-FFF2-40B4-BE49-F238E27FC236}">
                <a16:creationId xmlns:a16="http://schemas.microsoft.com/office/drawing/2014/main" id="{B30AC562-EBA8-B229-FABD-6978C2F7A0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FD830B3-1023-B5A9-507F-3C8E26FA27FA}"/>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421749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A612-8392-77F3-AD83-017B13CA6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A398E4B-0142-1596-C6C9-4609953EF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89917E-28D3-F7BB-BD64-D2E8325D6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E2D5F-A56B-9D42-A27B-0D6564122E5C}"/>
              </a:ext>
            </a:extLst>
          </p:cNvPr>
          <p:cNvSpPr>
            <a:spLocks noGrp="1"/>
          </p:cNvSpPr>
          <p:nvPr>
            <p:ph type="dt" sz="half" idx="10"/>
          </p:nvPr>
        </p:nvSpPr>
        <p:spPr/>
        <p:txBody>
          <a:bodyPr/>
          <a:lstStyle/>
          <a:p>
            <a:fld id="{3EDF64FC-A843-4335-A276-0B248C130C0E}" type="datetimeFigureOut">
              <a:rPr lang="en-CA" smtClean="0"/>
              <a:t>2023-02-05</a:t>
            </a:fld>
            <a:endParaRPr lang="en-CA"/>
          </a:p>
        </p:txBody>
      </p:sp>
      <p:sp>
        <p:nvSpPr>
          <p:cNvPr id="6" name="Footer Placeholder 5">
            <a:extLst>
              <a:ext uri="{FF2B5EF4-FFF2-40B4-BE49-F238E27FC236}">
                <a16:creationId xmlns:a16="http://schemas.microsoft.com/office/drawing/2014/main" id="{B15DCDD4-2339-6666-BEBA-7533B59515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54CBBA-7FEE-3F6C-78A1-2E53287268E5}"/>
              </a:ext>
            </a:extLst>
          </p:cNvPr>
          <p:cNvSpPr>
            <a:spLocks noGrp="1"/>
          </p:cNvSpPr>
          <p:nvPr>
            <p:ph type="sldNum" sz="quarter" idx="12"/>
          </p:nvPr>
        </p:nvSpPr>
        <p:spPr/>
        <p:txBody>
          <a:bodyPr/>
          <a:lstStyle/>
          <a:p>
            <a:fld id="{266F9697-09C3-4DD9-AFC5-074269D5796B}" type="slidenum">
              <a:rPr lang="en-CA" smtClean="0"/>
              <a:t>‹#›</a:t>
            </a:fld>
            <a:endParaRPr lang="en-CA"/>
          </a:p>
        </p:txBody>
      </p:sp>
    </p:spTree>
    <p:extLst>
      <p:ext uri="{BB962C8B-B14F-4D97-AF65-F5344CB8AC3E}">
        <p14:creationId xmlns:p14="http://schemas.microsoft.com/office/powerpoint/2010/main" val="357957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F8618-779A-0CA5-4ED2-4E50D0C6C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B978D8-9F3E-9F8B-84E2-5C9D16D1E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FEE9EB-56A0-8E45-47A1-6EA13B473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F64FC-A843-4335-A276-0B248C130C0E}" type="datetimeFigureOut">
              <a:rPr lang="en-CA" smtClean="0"/>
              <a:t>2023-02-05</a:t>
            </a:fld>
            <a:endParaRPr lang="en-CA"/>
          </a:p>
        </p:txBody>
      </p:sp>
      <p:sp>
        <p:nvSpPr>
          <p:cNvPr id="5" name="Footer Placeholder 4">
            <a:extLst>
              <a:ext uri="{FF2B5EF4-FFF2-40B4-BE49-F238E27FC236}">
                <a16:creationId xmlns:a16="http://schemas.microsoft.com/office/drawing/2014/main" id="{67CDE019-4BDD-BB9A-08A3-0B1A93BDB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D6ABF83-A1D5-F69C-C68D-6D9D3B90C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F9697-09C3-4DD9-AFC5-074269D5796B}" type="slidenum">
              <a:rPr lang="en-CA" smtClean="0"/>
              <a:t>‹#›</a:t>
            </a:fld>
            <a:endParaRPr lang="en-CA"/>
          </a:p>
        </p:txBody>
      </p:sp>
    </p:spTree>
    <p:extLst>
      <p:ext uri="{BB962C8B-B14F-4D97-AF65-F5344CB8AC3E}">
        <p14:creationId xmlns:p14="http://schemas.microsoft.com/office/powerpoint/2010/main" val="16263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raft.github.io/raft.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yperledger-fabric.readthedocs.io/en/release-2.5/glossary.html?highlight=certificate%20authority#msp"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hyperledger-fabric.readthedocs.io/en/latest/commands/configtxge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youtube.com/watch?v=gnchfOojMk4&amp;ab_channel=ByteByteGo" TargetMode="External"/><Relationship Id="rId5" Type="http://schemas.openxmlformats.org/officeDocument/2006/relationships/hyperlink" Target="https://couchdb.apache.org/" TargetMode="External"/><Relationship Id="rId4" Type="http://schemas.openxmlformats.org/officeDocument/2006/relationships/hyperlink" Target="https://github.com/google/leveld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sp>
        <p:nvSpPr>
          <p:cNvPr id="3" name="Google Shape;176;p29">
            <a:extLst>
              <a:ext uri="{FF2B5EF4-FFF2-40B4-BE49-F238E27FC236}">
                <a16:creationId xmlns:a16="http://schemas.microsoft.com/office/drawing/2014/main" id="{5C248FF7-7A13-D94E-8641-D8C16CFD170D}"/>
              </a:ext>
            </a:extLst>
          </p:cNvPr>
          <p:cNvSpPr txBox="1">
            <a:spLocks/>
          </p:cNvSpPr>
          <p:nvPr/>
        </p:nvSpPr>
        <p:spPr>
          <a:xfrm>
            <a:off x="311708" y="1577695"/>
            <a:ext cx="11360800" cy="2052600"/>
          </a:xfrm>
          <a:prstGeom prst="rect">
            <a:avLst/>
          </a:prstGeom>
        </p:spPr>
        <p:txBody>
          <a:bodyPr spcFirstLastPara="1" wrap="square" lIns="91425" tIns="91425" rIns="91425" bIns="91425"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latin typeface="Arial" panose="020B0604020202020204" pitchFamily="34" charset="0"/>
                <a:cs typeface="Arial" panose="020B0604020202020204" pitchFamily="34" charset="0"/>
              </a:rPr>
              <a:t>BCDV 1025</a:t>
            </a:r>
          </a:p>
          <a:p>
            <a:pPr>
              <a:spcBef>
                <a:spcPts val="0"/>
              </a:spcBef>
            </a:pPr>
            <a:r>
              <a:rPr lang="en-US" dirty="0">
                <a:latin typeface="Arial" panose="020B0604020202020204" pitchFamily="34" charset="0"/>
                <a:cs typeface="Arial" panose="020B0604020202020204" pitchFamily="34" charset="0"/>
              </a:rPr>
              <a:t>Enterprise Blockchain</a:t>
            </a:r>
          </a:p>
        </p:txBody>
      </p:sp>
      <p:sp>
        <p:nvSpPr>
          <p:cNvPr id="4" name="Google Shape;177;p29">
            <a:extLst>
              <a:ext uri="{FF2B5EF4-FFF2-40B4-BE49-F238E27FC236}">
                <a16:creationId xmlns:a16="http://schemas.microsoft.com/office/drawing/2014/main" id="{0F00AA80-66F6-52EC-036D-9ED2036F1EB4}"/>
              </a:ext>
            </a:extLst>
          </p:cNvPr>
          <p:cNvSpPr txBox="1">
            <a:spLocks/>
          </p:cNvSpPr>
          <p:nvPr/>
        </p:nvSpPr>
        <p:spPr>
          <a:xfrm>
            <a:off x="311700" y="3667245"/>
            <a:ext cx="11360800" cy="792600"/>
          </a:xfrm>
          <a:prstGeom prst="rect">
            <a:avLst/>
          </a:prstGeom>
        </p:spPr>
        <p:txBody>
          <a:bodyPr spcFirstLastPara="1" wrap="square" lIns="91425" tIns="91425" rIns="91425" bIns="91425" anchor="b"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latin typeface="Roboto Mono"/>
                <a:ea typeface="Roboto Mono"/>
                <a:cs typeface="Roboto Mono"/>
                <a:sym typeface="Roboto Mono"/>
              </a:rPr>
              <a:t>2023 February</a:t>
            </a:r>
          </a:p>
          <a:p>
            <a:pPr marL="0" indent="0">
              <a:spcBef>
                <a:spcPts val="0"/>
              </a:spcBef>
              <a:buFont typeface="Arial" panose="020B0604020202020204" pitchFamily="34" charset="0"/>
              <a:buNone/>
            </a:pPr>
            <a:r>
              <a:rPr lang="en-US" sz="1100" dirty="0">
                <a:latin typeface="Roboto Mono"/>
                <a:ea typeface="Roboto Mono"/>
                <a:cs typeface="Roboto Mono"/>
                <a:sym typeface="Roboto Mono"/>
              </a:rPr>
              <a:t>week 01 - class 02</a:t>
            </a:r>
            <a:r>
              <a:rPr lang="en-US" sz="1800" dirty="0">
                <a:latin typeface="Roboto Mono"/>
                <a:ea typeface="Roboto Mono"/>
                <a:cs typeface="Roboto Mono"/>
                <a:sym typeface="Roboto Mono"/>
              </a:rPr>
              <a:t> </a:t>
            </a:r>
          </a:p>
        </p:txBody>
      </p:sp>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4133944928"/>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Tree>
    <p:extLst>
      <p:ext uri="{BB962C8B-B14F-4D97-AF65-F5344CB8AC3E}">
        <p14:creationId xmlns:p14="http://schemas.microsoft.com/office/powerpoint/2010/main" val="115949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3556"/>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TextBox 7">
            <a:extLst>
              <a:ext uri="{FF2B5EF4-FFF2-40B4-BE49-F238E27FC236}">
                <a16:creationId xmlns:a16="http://schemas.microsoft.com/office/drawing/2014/main" id="{F069B136-491A-F4F4-4B85-AC464C212C28}"/>
              </a:ext>
            </a:extLst>
          </p:cNvPr>
          <p:cNvSpPr txBox="1"/>
          <p:nvPr/>
        </p:nvSpPr>
        <p:spPr>
          <a:xfrm>
            <a:off x="1463566" y="779065"/>
            <a:ext cx="8161282" cy="545727"/>
          </a:xfrm>
          <a:prstGeom prst="rect">
            <a:avLst/>
          </a:prstGeom>
          <a:noFill/>
        </p:spPr>
        <p:txBody>
          <a:bodyPr wrap="square">
            <a:spAutoFit/>
          </a:bodyPr>
          <a:lstStyle/>
          <a:p>
            <a:pPr marL="457200">
              <a:lnSpc>
                <a:spcPct val="115000"/>
              </a:lnSpc>
            </a:pPr>
            <a:r>
              <a:rPr lang="en-CA" sz="2800" b="1" dirty="0">
                <a:solidFill>
                  <a:srgbClr val="010101"/>
                </a:solidFill>
                <a:effectLst/>
                <a:latin typeface="Arial" panose="020B0604020202020204" pitchFamily="34" charset="0"/>
                <a:ea typeface="Arial" panose="020B0604020202020204" pitchFamily="34" charset="0"/>
              </a:rPr>
              <a:t>Types of Peers</a:t>
            </a:r>
            <a:endParaRPr lang="en-CA" sz="2800" b="1" dirty="0">
              <a:effectLst/>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D130560-941C-7A73-EA35-B4AA4B122466}"/>
              </a:ext>
            </a:extLst>
          </p:cNvPr>
          <p:cNvSpPr txBox="1"/>
          <p:nvPr/>
        </p:nvSpPr>
        <p:spPr>
          <a:xfrm>
            <a:off x="1799896" y="1680520"/>
            <a:ext cx="8161282" cy="4206408"/>
          </a:xfrm>
          <a:prstGeom prst="rect">
            <a:avLst/>
          </a:prstGeom>
          <a:noFill/>
        </p:spPr>
        <p:txBody>
          <a:bodyPr wrap="square">
            <a:spAutoFit/>
          </a:bodyPr>
          <a:lstStyle/>
          <a:p>
            <a:pPr marL="457200">
              <a:lnSpc>
                <a:spcPct val="115000"/>
              </a:lnSpc>
            </a:pPr>
            <a:r>
              <a:rPr lang="en-CA" sz="1800" b="1" dirty="0">
                <a:solidFill>
                  <a:srgbClr val="010101"/>
                </a:solidFill>
                <a:effectLst/>
                <a:latin typeface="Arial" panose="020B0604020202020204" pitchFamily="34" charset="0"/>
                <a:ea typeface="Arial" panose="020B0604020202020204" pitchFamily="34" charset="0"/>
              </a:rPr>
              <a:t>Transaction Processing:</a:t>
            </a:r>
            <a:endParaRPr lang="en-CA" sz="1600" dirty="0">
              <a:effectLst/>
              <a:latin typeface="Arial" panose="020B0604020202020204" pitchFamily="34" charset="0"/>
              <a:ea typeface="Arial" panose="020B0604020202020204" pitchFamily="34" charset="0"/>
            </a:endParaRPr>
          </a:p>
          <a:p>
            <a:pPr marL="914400">
              <a:lnSpc>
                <a:spcPct val="115000"/>
              </a:lnSpc>
            </a:pPr>
            <a:r>
              <a:rPr lang="en-CA" sz="1800" b="1" dirty="0">
                <a:solidFill>
                  <a:srgbClr val="010101"/>
                </a:solidFill>
                <a:effectLst/>
                <a:latin typeface="Arial" panose="020B0604020202020204" pitchFamily="34" charset="0"/>
                <a:ea typeface="Arial" panose="020B0604020202020204" pitchFamily="34" charset="0"/>
              </a:rPr>
              <a:t>1. Endorsing Peers</a:t>
            </a:r>
            <a:endParaRPr lang="en-CA" sz="1600" dirty="0">
              <a:effectLst/>
              <a:latin typeface="Arial" panose="020B0604020202020204" pitchFamily="34" charset="0"/>
              <a:ea typeface="Arial" panose="020B0604020202020204" pitchFamily="34" charset="0"/>
            </a:endParaRPr>
          </a:p>
          <a:p>
            <a:pPr marL="914400">
              <a:lnSpc>
                <a:spcPct val="115000"/>
              </a:lnSpc>
            </a:pPr>
            <a:r>
              <a:rPr lang="en-CA" sz="1800" b="1"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Endorsing Peers validates the transactions based on the Channel Endorsement policy</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Endorsement peers also maintain the Ledgers </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err="1">
                <a:solidFill>
                  <a:srgbClr val="010101"/>
                </a:solidFill>
                <a:effectLst/>
                <a:latin typeface="Arial" panose="020B0604020202020204" pitchFamily="34" charset="0"/>
                <a:ea typeface="Arial" panose="020B0604020202020204" pitchFamily="34" charset="0"/>
              </a:rPr>
              <a:t>Chaincode</a:t>
            </a:r>
            <a:r>
              <a:rPr lang="en-CA" sz="1800" u="none" strike="noStrike" dirty="0">
                <a:solidFill>
                  <a:srgbClr val="010101"/>
                </a:solidFill>
                <a:effectLst/>
                <a:latin typeface="Arial" panose="020B0604020202020204" pitchFamily="34" charset="0"/>
                <a:ea typeface="Arial" panose="020B0604020202020204" pitchFamily="34" charset="0"/>
              </a:rPr>
              <a:t> can be Invoked and Queried only by the </a:t>
            </a:r>
            <a:r>
              <a:rPr lang="en-CA" sz="1800" u="none" strike="noStrike" dirty="0" err="1">
                <a:solidFill>
                  <a:srgbClr val="010101"/>
                </a:solidFill>
                <a:effectLst/>
                <a:latin typeface="Arial" panose="020B0604020202020204" pitchFamily="34" charset="0"/>
                <a:ea typeface="Arial" panose="020B0604020202020204" pitchFamily="34" charset="0"/>
              </a:rPr>
              <a:t>Ednorsing</a:t>
            </a:r>
            <a:r>
              <a:rPr lang="en-CA" sz="1800" u="none" strike="noStrike" dirty="0">
                <a:solidFill>
                  <a:srgbClr val="010101"/>
                </a:solidFill>
                <a:effectLst/>
                <a:latin typeface="Arial" panose="020B0604020202020204" pitchFamily="34" charset="0"/>
                <a:ea typeface="Arial" panose="020B0604020202020204" pitchFamily="34" charset="0"/>
              </a:rPr>
              <a:t> Peers </a:t>
            </a:r>
            <a:endParaRPr lang="en-CA" sz="1600" u="none" strike="noStrike"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600" dirty="0">
              <a:effectLst/>
              <a:latin typeface="Arial" panose="020B0604020202020204" pitchFamily="34" charset="0"/>
              <a:ea typeface="Arial" panose="020B0604020202020204" pitchFamily="34" charset="0"/>
            </a:endParaRPr>
          </a:p>
          <a:p>
            <a:pPr marL="914400">
              <a:lnSpc>
                <a:spcPct val="115000"/>
              </a:lnSpc>
            </a:pPr>
            <a:r>
              <a:rPr lang="en-CA" sz="1800" b="1" dirty="0">
                <a:solidFill>
                  <a:srgbClr val="010101"/>
                </a:solidFill>
                <a:effectLst/>
                <a:latin typeface="Arial" panose="020B0604020202020204" pitchFamily="34" charset="0"/>
                <a:ea typeface="Arial" panose="020B0604020202020204" pitchFamily="34" charset="0"/>
              </a:rPr>
              <a:t>2. Member Peers </a:t>
            </a:r>
            <a:endParaRPr lang="en-CA" sz="16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 Member peers only maintain the channel ledger. </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 Member peers may or may not have </a:t>
            </a:r>
            <a:r>
              <a:rPr lang="en-CA" sz="1800" u="none" strike="noStrike" dirty="0" err="1">
                <a:solidFill>
                  <a:srgbClr val="010101"/>
                </a:solidFill>
                <a:effectLst/>
                <a:latin typeface="Arial" panose="020B0604020202020204" pitchFamily="34" charset="0"/>
                <a:ea typeface="Arial" panose="020B0604020202020204" pitchFamily="34" charset="0"/>
              </a:rPr>
              <a:t>Chaincodes</a:t>
            </a:r>
            <a:r>
              <a:rPr lang="en-CA" sz="1800" u="none" strike="noStrike" dirty="0">
                <a:solidFill>
                  <a:srgbClr val="010101"/>
                </a:solidFill>
                <a:effectLst/>
                <a:latin typeface="Arial" panose="020B0604020202020204" pitchFamily="34" charset="0"/>
                <a:ea typeface="Arial" panose="020B0604020202020204" pitchFamily="34" charset="0"/>
              </a:rPr>
              <a:t> on it.</a:t>
            </a:r>
            <a:endParaRPr lang="en-CA" sz="16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2218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3556"/>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TextBox 7">
            <a:extLst>
              <a:ext uri="{FF2B5EF4-FFF2-40B4-BE49-F238E27FC236}">
                <a16:creationId xmlns:a16="http://schemas.microsoft.com/office/drawing/2014/main" id="{F069B136-491A-F4F4-4B85-AC464C212C28}"/>
              </a:ext>
            </a:extLst>
          </p:cNvPr>
          <p:cNvSpPr txBox="1"/>
          <p:nvPr/>
        </p:nvSpPr>
        <p:spPr>
          <a:xfrm>
            <a:off x="1463566" y="779065"/>
            <a:ext cx="8161282" cy="545727"/>
          </a:xfrm>
          <a:prstGeom prst="rect">
            <a:avLst/>
          </a:prstGeom>
          <a:noFill/>
        </p:spPr>
        <p:txBody>
          <a:bodyPr wrap="square">
            <a:spAutoFit/>
          </a:bodyPr>
          <a:lstStyle/>
          <a:p>
            <a:pPr marL="457200">
              <a:lnSpc>
                <a:spcPct val="115000"/>
              </a:lnSpc>
            </a:pPr>
            <a:r>
              <a:rPr lang="en-CA" sz="2800" b="1" dirty="0">
                <a:solidFill>
                  <a:srgbClr val="010101"/>
                </a:solidFill>
                <a:effectLst/>
                <a:latin typeface="Arial" panose="020B0604020202020204" pitchFamily="34" charset="0"/>
                <a:ea typeface="Arial" panose="020B0604020202020204" pitchFamily="34" charset="0"/>
              </a:rPr>
              <a:t>Types of Peers</a:t>
            </a:r>
            <a:endParaRPr lang="en-CA" sz="2800" b="1" dirty="0">
              <a:effectLst/>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D130560-941C-7A73-EA35-B4AA4B122466}"/>
              </a:ext>
            </a:extLst>
          </p:cNvPr>
          <p:cNvSpPr txBox="1"/>
          <p:nvPr/>
        </p:nvSpPr>
        <p:spPr>
          <a:xfrm>
            <a:off x="1915509" y="2107413"/>
            <a:ext cx="8161282" cy="2613664"/>
          </a:xfrm>
          <a:prstGeom prst="rect">
            <a:avLst/>
          </a:prstGeom>
          <a:noFill/>
        </p:spPr>
        <p:txBody>
          <a:bodyPr wrap="square">
            <a:spAutoFit/>
          </a:bodyPr>
          <a:lstStyle/>
          <a:p>
            <a:pPr>
              <a:lnSpc>
                <a:spcPct val="115000"/>
              </a:lnSpc>
            </a:pPr>
            <a:r>
              <a:rPr lang="en-CA" sz="1800" b="1" dirty="0">
                <a:solidFill>
                  <a:srgbClr val="010101"/>
                </a:solidFill>
                <a:effectLst/>
                <a:latin typeface="Arial" panose="020B0604020202020204" pitchFamily="34" charset="0"/>
                <a:ea typeface="Arial" panose="020B0604020202020204" pitchFamily="34" charset="0"/>
              </a:rPr>
              <a:t>Channel Management:</a:t>
            </a:r>
            <a:endParaRPr lang="en-CA" sz="1800" dirty="0">
              <a:effectLst/>
              <a:latin typeface="Arial" panose="020B0604020202020204" pitchFamily="34" charset="0"/>
              <a:ea typeface="Arial" panose="020B0604020202020204" pitchFamily="34" charset="0"/>
            </a:endParaRPr>
          </a:p>
          <a:p>
            <a:pPr marL="914400">
              <a:lnSpc>
                <a:spcPct val="115000"/>
              </a:lnSpc>
            </a:pPr>
            <a:r>
              <a:rPr lang="en-CA" sz="1800" b="1" dirty="0">
                <a:solidFill>
                  <a:srgbClr val="010101"/>
                </a:solidFill>
                <a:effectLst/>
                <a:latin typeface="Arial" panose="020B0604020202020204" pitchFamily="34" charset="0"/>
                <a:ea typeface="Arial" panose="020B0604020202020204" pitchFamily="34" charset="0"/>
              </a:rPr>
              <a:t>1. Anchor Peers </a:t>
            </a:r>
            <a:endParaRPr lang="en-CA" sz="18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  Anchor peer discovers and communicates with all the peers in the channel.</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Each organization must have at least 1 Anchor Peer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Anchor Peer also allows peers of the organization to discover the peers of another organization on the same channel.</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Anchor Peer can be either Endorsing Peer or a Member Peer</a:t>
            </a:r>
            <a:endParaRPr lang="en-CA"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1501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3556"/>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TextBox 7">
            <a:extLst>
              <a:ext uri="{FF2B5EF4-FFF2-40B4-BE49-F238E27FC236}">
                <a16:creationId xmlns:a16="http://schemas.microsoft.com/office/drawing/2014/main" id="{F069B136-491A-F4F4-4B85-AC464C212C28}"/>
              </a:ext>
            </a:extLst>
          </p:cNvPr>
          <p:cNvSpPr txBox="1"/>
          <p:nvPr/>
        </p:nvSpPr>
        <p:spPr>
          <a:xfrm>
            <a:off x="1463566" y="779065"/>
            <a:ext cx="8161282" cy="545727"/>
          </a:xfrm>
          <a:prstGeom prst="rect">
            <a:avLst/>
          </a:prstGeom>
          <a:noFill/>
        </p:spPr>
        <p:txBody>
          <a:bodyPr wrap="square">
            <a:spAutoFit/>
          </a:bodyPr>
          <a:lstStyle/>
          <a:p>
            <a:pPr marL="457200">
              <a:lnSpc>
                <a:spcPct val="115000"/>
              </a:lnSpc>
            </a:pPr>
            <a:r>
              <a:rPr lang="en-CA" sz="2800" b="1" dirty="0">
                <a:solidFill>
                  <a:srgbClr val="010101"/>
                </a:solidFill>
                <a:effectLst/>
                <a:latin typeface="Arial" panose="020B0604020202020204" pitchFamily="34" charset="0"/>
                <a:ea typeface="Arial" panose="020B0604020202020204" pitchFamily="34" charset="0"/>
              </a:rPr>
              <a:t>Types of Peers</a:t>
            </a:r>
            <a:endParaRPr lang="en-CA" sz="2800" b="1" dirty="0">
              <a:effectLst/>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D130560-941C-7A73-EA35-B4AA4B122466}"/>
              </a:ext>
            </a:extLst>
          </p:cNvPr>
          <p:cNvSpPr txBox="1"/>
          <p:nvPr/>
        </p:nvSpPr>
        <p:spPr>
          <a:xfrm>
            <a:off x="1915509" y="2107413"/>
            <a:ext cx="8161282" cy="1976567"/>
          </a:xfrm>
          <a:prstGeom prst="rect">
            <a:avLst/>
          </a:prstGeom>
          <a:noFill/>
        </p:spPr>
        <p:txBody>
          <a:bodyPr wrap="square">
            <a:spAutoFit/>
          </a:bodyPr>
          <a:lstStyle/>
          <a:p>
            <a:pPr>
              <a:lnSpc>
                <a:spcPct val="115000"/>
              </a:lnSpc>
            </a:pPr>
            <a:r>
              <a:rPr lang="en-CA" sz="1800" b="1" dirty="0">
                <a:solidFill>
                  <a:srgbClr val="010101"/>
                </a:solidFill>
                <a:effectLst/>
                <a:latin typeface="Arial" panose="020B0604020202020204" pitchFamily="34" charset="0"/>
                <a:ea typeface="Arial" panose="020B0604020202020204" pitchFamily="34" charset="0"/>
              </a:rPr>
              <a:t>Configuration Management:</a:t>
            </a:r>
            <a:endParaRPr lang="en-CA" sz="1800"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800" b="1" u="none" strike="noStrike" dirty="0">
                <a:solidFill>
                  <a:srgbClr val="010101"/>
                </a:solidFill>
                <a:effectLst/>
                <a:latin typeface="Arial" panose="020B0604020202020204" pitchFamily="34" charset="0"/>
                <a:ea typeface="Arial" panose="020B0604020202020204" pitchFamily="34" charset="0"/>
              </a:rPr>
              <a:t>Admin Peers</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 Admin Peers acts as an organization’s representative when updating or modifying the organization's definition or proposing the changes to Channel Consensus.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Admin Peer can be either Endorsing Peer or a Member Peer</a:t>
            </a:r>
            <a:endParaRPr lang="en-CA"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4129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Rectangle 1">
            <a:extLst>
              <a:ext uri="{FF2B5EF4-FFF2-40B4-BE49-F238E27FC236}">
                <a16:creationId xmlns:a16="http://schemas.microsoft.com/office/drawing/2014/main" id="{D4C5A5EA-E415-A1F5-52A7-5F4A35CB25F9}"/>
              </a:ext>
            </a:extLst>
          </p:cNvPr>
          <p:cNvSpPr>
            <a:spLocks noChangeArrowheads="1"/>
          </p:cNvSpPr>
          <p:nvPr/>
        </p:nvSpPr>
        <p:spPr bwMode="auto">
          <a:xfrm>
            <a:off x="-1176350" y="2826462"/>
            <a:ext cx="2305807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pic>
        <p:nvPicPr>
          <p:cNvPr id="10" name="image2.png">
            <a:extLst>
              <a:ext uri="{FF2B5EF4-FFF2-40B4-BE49-F238E27FC236}">
                <a16:creationId xmlns:a16="http://schemas.microsoft.com/office/drawing/2014/main" id="{90535B14-22F8-0213-201A-7E25A6E86186}"/>
              </a:ext>
            </a:extLst>
          </p:cNvPr>
          <p:cNvPicPr/>
          <p:nvPr/>
        </p:nvPicPr>
        <p:blipFill>
          <a:blip r:embed="rId4"/>
          <a:srcRect/>
          <a:stretch>
            <a:fillRect/>
          </a:stretch>
        </p:blipFill>
        <p:spPr>
          <a:xfrm>
            <a:off x="2439714" y="1696041"/>
            <a:ext cx="7312572" cy="4022178"/>
          </a:xfrm>
          <a:prstGeom prst="rect">
            <a:avLst/>
          </a:prstGeom>
          <a:ln/>
        </p:spPr>
      </p:pic>
    </p:spTree>
    <p:extLst>
      <p:ext uri="{BB962C8B-B14F-4D97-AF65-F5344CB8AC3E}">
        <p14:creationId xmlns:p14="http://schemas.microsoft.com/office/powerpoint/2010/main" val="254075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A600F1F3-3A26-CF02-F3AD-271C20BC16D9}"/>
              </a:ext>
            </a:extLst>
          </p:cNvPr>
          <p:cNvSpPr txBox="1"/>
          <p:nvPr/>
        </p:nvSpPr>
        <p:spPr>
          <a:xfrm>
            <a:off x="4332890" y="3162300"/>
            <a:ext cx="9929648" cy="1718997"/>
          </a:xfrm>
          <a:prstGeom prst="rect">
            <a:avLst/>
          </a:prstGeom>
          <a:noFill/>
        </p:spPr>
        <p:txBody>
          <a:bodyPr wrap="square">
            <a:spAutoFit/>
          </a:bodyPr>
          <a:lstStyle/>
          <a:p>
            <a:pPr>
              <a:lnSpc>
                <a:spcPct val="115000"/>
              </a:lnSpc>
            </a:pPr>
            <a:r>
              <a:rPr lang="en-CA" sz="4800" b="1" dirty="0">
                <a:solidFill>
                  <a:srgbClr val="010101"/>
                </a:solidFill>
                <a:effectLst/>
                <a:latin typeface="Arial" panose="020B0604020202020204" pitchFamily="34" charset="0"/>
                <a:ea typeface="Georgia" panose="02040502050405020303" pitchFamily="18" charset="0"/>
                <a:cs typeface="Arial" panose="020B0604020202020204" pitchFamily="34" charset="0"/>
              </a:rPr>
              <a:t>Transactions</a:t>
            </a:r>
            <a:endParaRPr lang="en-CA" sz="4800" b="1" dirty="0">
              <a:effectLst/>
              <a:latin typeface="Arial" panose="020B0604020202020204" pitchFamily="34" charset="0"/>
              <a:cs typeface="Arial" panose="020B0604020202020204" pitchFamily="34" charset="0"/>
            </a:endParaRPr>
          </a:p>
          <a:p>
            <a:pPr>
              <a:lnSpc>
                <a:spcPct val="115000"/>
              </a:lnSpc>
            </a:pPr>
            <a:endParaRPr lang="en-CA" sz="4800" b="1"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242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31531"/>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1" name="TextBox 10">
            <a:extLst>
              <a:ext uri="{FF2B5EF4-FFF2-40B4-BE49-F238E27FC236}">
                <a16:creationId xmlns:a16="http://schemas.microsoft.com/office/drawing/2014/main" id="{7F158886-86C9-1B5B-6A2E-59E423197D4E}"/>
              </a:ext>
            </a:extLst>
          </p:cNvPr>
          <p:cNvSpPr txBox="1"/>
          <p:nvPr/>
        </p:nvSpPr>
        <p:spPr>
          <a:xfrm>
            <a:off x="528144" y="1523185"/>
            <a:ext cx="11422117" cy="935128"/>
          </a:xfrm>
          <a:prstGeom prst="rect">
            <a:avLst/>
          </a:prstGeom>
          <a:noFill/>
        </p:spPr>
        <p:txBody>
          <a:bodyPr wrap="square">
            <a:spAutoFit/>
          </a:bodyPr>
          <a:lstStyle/>
          <a:p>
            <a:pPr>
              <a:lnSpc>
                <a:spcPct val="163000"/>
              </a:lnSpc>
              <a:spcAft>
                <a:spcPts val="1800"/>
              </a:spcAft>
            </a:pPr>
            <a:r>
              <a:rPr lang="en-CA" sz="1800" dirty="0">
                <a:solidFill>
                  <a:srgbClr val="010101"/>
                </a:solidFill>
                <a:effectLst/>
                <a:latin typeface="Arial" panose="020B0604020202020204" pitchFamily="34" charset="0"/>
                <a:ea typeface="Arial" panose="020B0604020202020204" pitchFamily="34" charset="0"/>
              </a:rPr>
              <a:t>As we’ve seen, a transaction captures changes to the world state. Let’s have a look at the detailed </a:t>
            </a:r>
            <a:r>
              <a:rPr lang="en-CA" sz="1800" b="1" dirty="0" err="1">
                <a:solidFill>
                  <a:srgbClr val="010101"/>
                </a:solidFill>
                <a:effectLst/>
                <a:latin typeface="Arial" panose="020B0604020202020204" pitchFamily="34" charset="0"/>
                <a:ea typeface="Arial" panose="020B0604020202020204" pitchFamily="34" charset="0"/>
              </a:rPr>
              <a:t>blockdata</a:t>
            </a:r>
            <a:r>
              <a:rPr lang="en-CA" sz="1800" dirty="0">
                <a:solidFill>
                  <a:srgbClr val="010101"/>
                </a:solidFill>
                <a:effectLst/>
                <a:latin typeface="Arial" panose="020B0604020202020204" pitchFamily="34" charset="0"/>
                <a:ea typeface="Arial" panose="020B0604020202020204" pitchFamily="34" charset="0"/>
              </a:rPr>
              <a:t> structure which contains the transactions in a block.</a:t>
            </a:r>
            <a:endParaRPr lang="en-CA" sz="1800" dirty="0">
              <a:effectLst/>
              <a:latin typeface="Arial" panose="020B0604020202020204" pitchFamily="34" charset="0"/>
              <a:ea typeface="Arial" panose="020B0604020202020204" pitchFamily="34" charset="0"/>
            </a:endParaRPr>
          </a:p>
        </p:txBody>
      </p:sp>
      <p:pic>
        <p:nvPicPr>
          <p:cNvPr id="3" name="image1.png">
            <a:extLst>
              <a:ext uri="{FF2B5EF4-FFF2-40B4-BE49-F238E27FC236}">
                <a16:creationId xmlns:a16="http://schemas.microsoft.com/office/drawing/2014/main" id="{725D3598-DD02-F37C-6424-1E921902A826}"/>
              </a:ext>
            </a:extLst>
          </p:cNvPr>
          <p:cNvPicPr/>
          <p:nvPr/>
        </p:nvPicPr>
        <p:blipFill>
          <a:blip r:embed="rId4"/>
          <a:srcRect/>
          <a:stretch>
            <a:fillRect/>
          </a:stretch>
        </p:blipFill>
        <p:spPr>
          <a:xfrm>
            <a:off x="1789385" y="2977288"/>
            <a:ext cx="8300545" cy="3181766"/>
          </a:xfrm>
          <a:prstGeom prst="rect">
            <a:avLst/>
          </a:prstGeom>
          <a:ln/>
        </p:spPr>
      </p:pic>
    </p:spTree>
    <p:extLst>
      <p:ext uri="{BB962C8B-B14F-4D97-AF65-F5344CB8AC3E}">
        <p14:creationId xmlns:p14="http://schemas.microsoft.com/office/powerpoint/2010/main" val="251860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1803" y="0"/>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A600F1F3-3A26-CF02-F3AD-271C20BC16D9}"/>
              </a:ext>
            </a:extLst>
          </p:cNvPr>
          <p:cNvSpPr txBox="1"/>
          <p:nvPr/>
        </p:nvSpPr>
        <p:spPr>
          <a:xfrm>
            <a:off x="529437" y="1758119"/>
            <a:ext cx="11662563" cy="3875163"/>
          </a:xfrm>
          <a:prstGeom prst="rect">
            <a:avLst/>
          </a:prstGeom>
          <a:noFill/>
        </p:spPr>
        <p:txBody>
          <a:bodyPr wrap="square">
            <a:spAutoFit/>
          </a:bodyPr>
          <a:lstStyle/>
          <a:p>
            <a:pPr>
              <a:lnSpc>
                <a:spcPct val="163000"/>
              </a:lnSpc>
              <a:spcAft>
                <a:spcPts val="1800"/>
              </a:spcAft>
            </a:pPr>
            <a:r>
              <a:rPr lang="en-CA" sz="1800" dirty="0">
                <a:solidFill>
                  <a:srgbClr val="010101"/>
                </a:solidFill>
                <a:effectLst/>
                <a:latin typeface="Arial" panose="020B0604020202020204" pitchFamily="34" charset="0"/>
                <a:ea typeface="Arial" panose="020B0604020202020204" pitchFamily="34" charset="0"/>
              </a:rPr>
              <a:t>In the above example, we can see the following fields:</a:t>
            </a:r>
            <a:endParaRPr lang="en-CA" sz="1800" dirty="0">
              <a:effectLst/>
              <a:latin typeface="Arial" panose="020B0604020202020204" pitchFamily="34" charset="0"/>
              <a:ea typeface="Arial" panose="020B0604020202020204" pitchFamily="34" charset="0"/>
            </a:endParaRPr>
          </a:p>
          <a:p>
            <a:pPr marL="342900" lvl="0" indent="-342900">
              <a:lnSpc>
                <a:spcPct val="163000"/>
              </a:lnSpc>
              <a:buClr>
                <a:srgbClr val="010101"/>
              </a:buClr>
              <a:buSzPts val="1200"/>
              <a:buFont typeface="Arial" panose="020B0604020202020204" pitchFamily="34" charset="0"/>
              <a:buChar char="●"/>
            </a:pPr>
            <a: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Header</a:t>
            </a:r>
            <a:b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br>
            <a:r>
              <a:rPr lang="en-CA" sz="18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This section, illustrated by H4, captures some essential metadata about the transaction – for example, the name of the relevant </a:t>
            </a:r>
            <a:r>
              <a:rPr lang="en-CA" sz="1800" u="none" strike="noStrike" dirty="0" err="1">
                <a:solidFill>
                  <a:srgbClr val="010101"/>
                </a:solidFill>
                <a:effectLst/>
                <a:latin typeface="Arial" panose="020B0604020202020204" pitchFamily="34" charset="0"/>
                <a:ea typeface="Arial" panose="020B0604020202020204" pitchFamily="34" charset="0"/>
                <a:cs typeface="Arial" panose="020B0604020202020204" pitchFamily="34" charset="0"/>
              </a:rPr>
              <a:t>chaincode</a:t>
            </a:r>
            <a:r>
              <a:rPr lang="en-CA" sz="18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and its version.</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010101"/>
              </a:buClr>
              <a:buSzPts val="1200"/>
              <a:buFont typeface="Arial" panose="020B0604020202020204" pitchFamily="34" charset="0"/>
              <a:buChar char="●"/>
            </a:pPr>
            <a: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Signature</a:t>
            </a:r>
            <a:b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br>
            <a:r>
              <a:rPr lang="en-CA" sz="18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This section, illustrated by S4, contains a cryptographic signature, created by the client application. This field is used to check that the transaction details have not been tampered with, as it requires the application’s private key to generate it.</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971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10" name="TextBox 9">
            <a:extLst>
              <a:ext uri="{FF2B5EF4-FFF2-40B4-BE49-F238E27FC236}">
                <a16:creationId xmlns:a16="http://schemas.microsoft.com/office/drawing/2014/main" id="{55E5E389-29EA-8875-95AF-3E9716E58FF6}"/>
              </a:ext>
            </a:extLst>
          </p:cNvPr>
          <p:cNvSpPr txBox="1"/>
          <p:nvPr/>
        </p:nvSpPr>
        <p:spPr>
          <a:xfrm>
            <a:off x="273466" y="1870137"/>
            <a:ext cx="11645047" cy="3644331"/>
          </a:xfrm>
          <a:prstGeom prst="rect">
            <a:avLst/>
          </a:prstGeom>
          <a:noFill/>
        </p:spPr>
        <p:txBody>
          <a:bodyPr wrap="square">
            <a:spAutoFit/>
          </a:bodyPr>
          <a:lstStyle/>
          <a:p>
            <a:pPr marL="342900" lvl="0" indent="-342900">
              <a:lnSpc>
                <a:spcPct val="163000"/>
              </a:lnSpc>
              <a:buClr>
                <a:srgbClr val="010101"/>
              </a:buClr>
              <a:buSzPts val="1200"/>
              <a:buFont typeface="Arial" panose="020B0604020202020204" pitchFamily="34" charset="0"/>
              <a:buChar char="●"/>
            </a:pPr>
            <a: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Proposal</a:t>
            </a:r>
            <a:b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br>
            <a:r>
              <a:rPr lang="en-CA" sz="18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This field, illustrated by P4, encodes the input parameters supplied by an application to the smart contract which creates the proposed ledger update. When the smart contract runs, this proposal provides a set of input parameters, which, in combination with the current world state, determines the new world state.</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buClr>
                <a:srgbClr val="010101"/>
              </a:buClr>
              <a:buSzPts val="1200"/>
              <a:buFont typeface="Arial" panose="020B0604020202020204" pitchFamily="34" charset="0"/>
              <a:buChar char="●"/>
            </a:pPr>
            <a: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Response</a:t>
            </a:r>
            <a:b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br>
            <a:r>
              <a:rPr lang="en-CA" sz="18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This section, illustrated by R4, captures the before and after values of the world state, as a </a:t>
            </a:r>
            <a: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Read Write set</a:t>
            </a:r>
            <a:r>
              <a:rPr lang="en-CA" sz="18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 (RW-set). It’s the output of a smart contract, and if the transaction is successfully validated, it will be applied to the ledger to update the world state.</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7620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980088" y="2141468"/>
            <a:ext cx="9635360" cy="2949525"/>
          </a:xfrm>
          <a:prstGeom prst="rect">
            <a:avLst/>
          </a:prstGeom>
          <a:noFill/>
        </p:spPr>
        <p:txBody>
          <a:bodyPr wrap="square">
            <a:spAutoFit/>
          </a:bodyPr>
          <a:lstStyle/>
          <a:p>
            <a:pPr>
              <a:lnSpc>
                <a:spcPct val="150000"/>
              </a:lnSpc>
              <a:spcBef>
                <a:spcPts val="1800"/>
              </a:spcBef>
              <a:spcAft>
                <a:spcPts val="1200"/>
              </a:spcAft>
            </a:pPr>
            <a:r>
              <a:rPr lang="en-CA" sz="1800" b="1" dirty="0">
                <a:solidFill>
                  <a:srgbClr val="010101"/>
                </a:solidFill>
                <a:effectLst/>
                <a:latin typeface="Arial" panose="020B0604020202020204" pitchFamily="34" charset="0"/>
                <a:ea typeface="Arial" panose="020B0604020202020204" pitchFamily="34" charset="0"/>
              </a:rPr>
              <a:t>Endorsements</a:t>
            </a:r>
            <a:br>
              <a:rPr lang="en-CA" sz="1800" b="1" dirty="0">
                <a:solidFill>
                  <a:srgbClr val="010101"/>
                </a:solidFill>
                <a:effectLst/>
                <a:latin typeface="Arial" panose="020B0604020202020204" pitchFamily="34" charset="0"/>
                <a:ea typeface="Arial" panose="020B0604020202020204" pitchFamily="34" charset="0"/>
              </a:rPr>
            </a:br>
            <a:r>
              <a:rPr lang="en-CA" sz="1800" dirty="0">
                <a:solidFill>
                  <a:srgbClr val="010101"/>
                </a:solidFill>
                <a:effectLst/>
                <a:latin typeface="Arial" panose="020B0604020202020204" pitchFamily="34" charset="0"/>
                <a:ea typeface="Arial" panose="020B0604020202020204" pitchFamily="34" charset="0"/>
              </a:rPr>
              <a:t>As shown in E4, this is a list of signed transaction responses from each required organization sufficient to satisfy the endorsement policy. You’ll notice that, whereas only one transaction response is included in the transaction, there are multiple endorsements. That’s because each endorsement effectively encodes its organization’s particular transaction response – meaning that there’s no need to include any transaction response that doesn’t match sufficient endorsements as it will be rejected as invalid, and not update the world state</a:t>
            </a:r>
            <a:endParaRPr lang="en-CA" sz="36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2506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474269" y="1610505"/>
            <a:ext cx="6031635" cy="4490460"/>
          </a:xfrm>
          <a:prstGeom prst="rect">
            <a:avLst/>
          </a:prstGeom>
          <a:noFill/>
        </p:spPr>
        <p:txBody>
          <a:bodyPr wrap="square">
            <a:spAutoFit/>
          </a:bodyPr>
          <a:lstStyle/>
          <a:p>
            <a:pPr>
              <a:lnSpc>
                <a:spcPct val="163000"/>
              </a:lnSpc>
              <a:spcAft>
                <a:spcPts val="1800"/>
              </a:spcAft>
            </a:pPr>
            <a:r>
              <a:rPr lang="en-CA" sz="1400" dirty="0">
                <a:effectLst/>
                <a:latin typeface="Arial" panose="020B0604020202020204" pitchFamily="34" charset="0"/>
                <a:ea typeface="Arial" panose="020B0604020202020204" pitchFamily="34" charset="0"/>
              </a:rPr>
              <a:t>It consists of three sections</a:t>
            </a:r>
          </a:p>
          <a:p>
            <a:pPr marL="342900" lvl="0" indent="-342900">
              <a:lnSpc>
                <a:spcPct val="163000"/>
              </a:lnSpc>
              <a:buFont typeface="+mj-lt"/>
              <a:buAutoNum type="arabicPeriod"/>
            </a:pPr>
            <a:r>
              <a:rPr lang="en-CA" sz="1400" b="1" u="none" strike="noStrike" dirty="0">
                <a:solidFill>
                  <a:srgbClr val="010101"/>
                </a:solidFill>
                <a:effectLst/>
                <a:latin typeface="Arial" panose="020B0604020202020204" pitchFamily="34" charset="0"/>
                <a:ea typeface="Arial" panose="020B0604020202020204" pitchFamily="34" charset="0"/>
              </a:rPr>
              <a:t>Block Header</a:t>
            </a:r>
            <a:br>
              <a:rPr lang="en-CA" sz="1400" u="none" strike="noStrike" dirty="0">
                <a:solidFill>
                  <a:srgbClr val="010101"/>
                </a:solidFill>
                <a:effectLst/>
                <a:latin typeface="Arial" panose="020B0604020202020204" pitchFamily="34" charset="0"/>
                <a:ea typeface="Arial" panose="020B0604020202020204" pitchFamily="34" charset="0"/>
              </a:rPr>
            </a:br>
            <a:r>
              <a:rPr lang="en-CA" sz="1400" u="none" strike="noStrike" dirty="0">
                <a:solidFill>
                  <a:srgbClr val="010101"/>
                </a:solidFill>
                <a:effectLst/>
                <a:latin typeface="Arial" panose="020B0604020202020204" pitchFamily="34" charset="0"/>
                <a:ea typeface="Arial" panose="020B0604020202020204" pitchFamily="34" charset="0"/>
              </a:rPr>
              <a:t>This section comprises three fields, written when a block is created.</a:t>
            </a:r>
          </a:p>
          <a:p>
            <a:pPr marL="742950" lvl="1" indent="-285750">
              <a:lnSpc>
                <a:spcPct val="163000"/>
              </a:lnSpc>
              <a:buClr>
                <a:srgbClr val="010101"/>
              </a:buClr>
              <a:buSzPts val="1200"/>
              <a:buFont typeface="Arial" panose="020B0604020202020204" pitchFamily="34" charset="0"/>
              <a:buChar char="○"/>
            </a:pP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Block number: An integer starting at 0 (the genesis block), and increased by 1 for every new block appended to the blockchain.</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63000"/>
              </a:lnSpc>
              <a:buClr>
                <a:srgbClr val="010101"/>
              </a:buClr>
              <a:buSzPts val="1200"/>
              <a:buFont typeface="Arial" panose="020B0604020202020204" pitchFamily="34" charset="0"/>
              <a:buChar char="○"/>
            </a:pP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Current Block Hash: The hash of all the transactions contained in the current block.</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63000"/>
              </a:lnSpc>
              <a:buClr>
                <a:srgbClr val="010101"/>
              </a:buClr>
              <a:buSzPts val="1200"/>
              <a:buFont typeface="Arial" panose="020B0604020202020204" pitchFamily="34" charset="0"/>
              <a:buChar char="○"/>
            </a:pPr>
            <a:r>
              <a:rPr lang="en-CA" sz="14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Previous Block Header Hash: The hash from the previous block header.</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spcAft>
                <a:spcPts val="3600"/>
              </a:spcAft>
              <a:buFont typeface="Arial" panose="020B0604020202020204" pitchFamily="34" charset="0"/>
              <a:buChar char="●"/>
            </a:pPr>
            <a:r>
              <a:rPr lang="en-CA" sz="1400" u="none" strike="noStrike" dirty="0">
                <a:solidFill>
                  <a:srgbClr val="010101"/>
                </a:solidFill>
                <a:effectLst/>
                <a:latin typeface="Arial" panose="020B0604020202020204" pitchFamily="34" charset="0"/>
                <a:ea typeface="Arial" panose="020B0604020202020204" pitchFamily="34" charset="0"/>
              </a:rPr>
              <a:t>These fields are internally derived by cryptographically hashing the block data. They ensure that each and every block is inextricably linked to its neighbour, leading to an immutable ledger.</a:t>
            </a:r>
            <a:endParaRPr lang="en-CA" sz="1400" u="none" strike="noStrike"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30DD68B1-5975-A57B-9061-636370E99B1E}"/>
              </a:ext>
            </a:extLst>
          </p:cNvPr>
          <p:cNvSpPr txBox="1"/>
          <p:nvPr/>
        </p:nvSpPr>
        <p:spPr>
          <a:xfrm>
            <a:off x="1053662" y="667154"/>
            <a:ext cx="8161282" cy="523220"/>
          </a:xfrm>
          <a:prstGeom prst="rect">
            <a:avLst/>
          </a:prstGeom>
          <a:noFill/>
        </p:spPr>
        <p:txBody>
          <a:bodyPr wrap="square">
            <a:spAutoFit/>
          </a:bodyPr>
          <a:lstStyle/>
          <a:p>
            <a:r>
              <a:rPr lang="en-CA" sz="2800" b="1" dirty="0">
                <a:effectLst/>
                <a:latin typeface="Arial" panose="020B0604020202020204" pitchFamily="34" charset="0"/>
                <a:ea typeface="Arial" panose="020B0604020202020204" pitchFamily="34" charset="0"/>
              </a:rPr>
              <a:t>Block </a:t>
            </a:r>
            <a:endParaRPr lang="en-CA" sz="2800" dirty="0"/>
          </a:p>
        </p:txBody>
      </p:sp>
      <p:pic>
        <p:nvPicPr>
          <p:cNvPr id="8" name="image3.png">
            <a:extLst>
              <a:ext uri="{FF2B5EF4-FFF2-40B4-BE49-F238E27FC236}">
                <a16:creationId xmlns:a16="http://schemas.microsoft.com/office/drawing/2014/main" id="{1CC981DE-9426-6C42-FCE3-E178E9E4D096}"/>
              </a:ext>
            </a:extLst>
          </p:cNvPr>
          <p:cNvPicPr/>
          <p:nvPr/>
        </p:nvPicPr>
        <p:blipFill>
          <a:blip r:embed="rId4"/>
          <a:srcRect/>
          <a:stretch>
            <a:fillRect/>
          </a:stretch>
        </p:blipFill>
        <p:spPr>
          <a:xfrm>
            <a:off x="6768662" y="1610505"/>
            <a:ext cx="5076497" cy="4490460"/>
          </a:xfrm>
          <a:prstGeom prst="rect">
            <a:avLst/>
          </a:prstGeom>
          <a:ln/>
        </p:spPr>
      </p:pic>
    </p:spTree>
    <p:extLst>
      <p:ext uri="{BB962C8B-B14F-4D97-AF65-F5344CB8AC3E}">
        <p14:creationId xmlns:p14="http://schemas.microsoft.com/office/powerpoint/2010/main" val="1717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008230" y="3155085"/>
            <a:ext cx="6598810" cy="871521"/>
          </a:xfrm>
          <a:prstGeom prst="rect">
            <a:avLst/>
          </a:prstGeom>
          <a:noFill/>
        </p:spPr>
        <p:txBody>
          <a:bodyPr wrap="square">
            <a:spAutoFit/>
          </a:bodyPr>
          <a:lstStyle/>
          <a:p>
            <a:pPr>
              <a:lnSpc>
                <a:spcPct val="115000"/>
              </a:lnSpc>
              <a:spcBef>
                <a:spcPts val="1800"/>
              </a:spcBef>
              <a:spcAft>
                <a:spcPts val="400"/>
              </a:spcAft>
            </a:pPr>
            <a:r>
              <a:rPr lang="en-CA" sz="4800" b="1" dirty="0">
                <a:solidFill>
                  <a:srgbClr val="010101"/>
                </a:solidFill>
                <a:effectLst/>
                <a:latin typeface="Georgia" panose="02040502050405020303" pitchFamily="18" charset="0"/>
                <a:ea typeface="Georgia" panose="02040502050405020303" pitchFamily="18" charset="0"/>
                <a:cs typeface="Georgia" panose="02040502050405020303" pitchFamily="18" charset="0"/>
              </a:rPr>
              <a:t>Organization</a:t>
            </a:r>
            <a:endParaRPr lang="en-CA" sz="4800" b="1" dirty="0">
              <a:effectLst/>
              <a:latin typeface="Arial" panose="020B0604020202020204" pitchFamily="34" charset="0"/>
            </a:endParaRPr>
          </a:p>
        </p:txBody>
      </p:sp>
    </p:spTree>
    <p:extLst>
      <p:ext uri="{BB962C8B-B14F-4D97-AF65-F5344CB8AC3E}">
        <p14:creationId xmlns:p14="http://schemas.microsoft.com/office/powerpoint/2010/main" val="4009992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852641" y="1588267"/>
            <a:ext cx="10234449" cy="4599977"/>
          </a:xfrm>
          <a:prstGeom prst="rect">
            <a:avLst/>
          </a:prstGeom>
          <a:noFill/>
        </p:spPr>
        <p:txBody>
          <a:bodyPr wrap="square">
            <a:spAutoFit/>
          </a:bodyPr>
          <a:lstStyle/>
          <a:p>
            <a:pPr>
              <a:lnSpc>
                <a:spcPct val="115000"/>
              </a:lnSpc>
            </a:pPr>
            <a:r>
              <a:rPr lang="en-CA" sz="1800" dirty="0">
                <a:effectLst/>
                <a:latin typeface="Arial" panose="020B0604020202020204" pitchFamily="34" charset="0"/>
                <a:ea typeface="Arial" panose="020B0604020202020204" pitchFamily="34" charset="0"/>
              </a:rPr>
              <a:t>Block header details. The header H2 of block B2 consists of block number 2, the hash CH2 of the current block data D2, and the hash of the prior block header H1.</a:t>
            </a:r>
          </a:p>
          <a:p>
            <a:pPr>
              <a:lnSpc>
                <a:spcPct val="115000"/>
              </a:lnSpc>
            </a:pPr>
            <a:r>
              <a:rPr lang="en-CA" sz="1800" b="1" dirty="0">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marL="342900" lvl="0" indent="-342900">
              <a:lnSpc>
                <a:spcPct val="163000"/>
              </a:lnSpc>
              <a:buClr>
                <a:srgbClr val="010101"/>
              </a:buClr>
              <a:buSzPts val="1200"/>
              <a:buFont typeface="Arial" panose="020B0604020202020204" pitchFamily="34" charset="0"/>
              <a:buChar char="●"/>
            </a:pPr>
            <a: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Block Data</a:t>
            </a:r>
            <a:b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br>
            <a:r>
              <a:rPr lang="en-CA" sz="18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This section contains a list of transactions arranged in order.</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63000"/>
              </a:lnSpc>
              <a:spcAft>
                <a:spcPts val="3600"/>
              </a:spcAft>
              <a:buClr>
                <a:srgbClr val="010101"/>
              </a:buClr>
              <a:buSzPts val="1200"/>
              <a:buFont typeface="Arial" panose="020B0604020202020204" pitchFamily="34" charset="0"/>
              <a:buChar char="●"/>
            </a:pPr>
            <a: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Block Metadata</a:t>
            </a:r>
            <a:br>
              <a:rPr lang="en-CA" sz="1800" b="1"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br>
            <a:r>
              <a:rPr lang="en-CA" sz="1800" u="none" strike="noStrike" dirty="0">
                <a:solidFill>
                  <a:srgbClr val="010101"/>
                </a:solidFill>
                <a:effectLst/>
                <a:latin typeface="Arial" panose="020B0604020202020204" pitchFamily="34" charset="0"/>
                <a:ea typeface="Arial" panose="020B0604020202020204" pitchFamily="34" charset="0"/>
                <a:cs typeface="Arial" panose="020B0604020202020204" pitchFamily="34" charset="0"/>
              </a:rPr>
              <a:t>This section contains the certificate and signature of the block creator which is used to verify the block by network nodes. Subsequently, the block committer adds a valid/invalid indicator for every transaction into a bitmap that also resides in the block metadata, as well as a hash of the cumulative state updates up until and including that block, in order to detect a state fork. Unlike the block data and header fields, this section is not an input to the block hash computation.</a:t>
            </a:r>
            <a:endParaRPr lang="en-CA" sz="1800" u="none" strike="noStrike" dirty="0">
              <a:effectLst/>
              <a:latin typeface="Arial" panose="020B0604020202020204" pitchFamily="34" charset="0"/>
              <a:ea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0DD68B1-5975-A57B-9061-636370E99B1E}"/>
              </a:ext>
            </a:extLst>
          </p:cNvPr>
          <p:cNvSpPr txBox="1"/>
          <p:nvPr/>
        </p:nvSpPr>
        <p:spPr>
          <a:xfrm>
            <a:off x="1053662" y="667154"/>
            <a:ext cx="8161282" cy="523220"/>
          </a:xfrm>
          <a:prstGeom prst="rect">
            <a:avLst/>
          </a:prstGeom>
          <a:noFill/>
        </p:spPr>
        <p:txBody>
          <a:bodyPr wrap="square">
            <a:spAutoFit/>
          </a:bodyPr>
          <a:lstStyle/>
          <a:p>
            <a:r>
              <a:rPr lang="en-CA" sz="2800" b="1" dirty="0">
                <a:effectLst/>
                <a:latin typeface="Arial" panose="020B0604020202020204" pitchFamily="34" charset="0"/>
                <a:ea typeface="Arial" panose="020B0604020202020204" pitchFamily="34" charset="0"/>
              </a:rPr>
              <a:t>Block </a:t>
            </a:r>
            <a:endParaRPr lang="en-CA" sz="2800" dirty="0"/>
          </a:p>
        </p:txBody>
      </p:sp>
    </p:spTree>
    <p:extLst>
      <p:ext uri="{BB962C8B-B14F-4D97-AF65-F5344CB8AC3E}">
        <p14:creationId xmlns:p14="http://schemas.microsoft.com/office/powerpoint/2010/main" val="3249319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852641" y="1588267"/>
            <a:ext cx="10234449" cy="3569310"/>
          </a:xfrm>
          <a:prstGeom prst="rect">
            <a:avLst/>
          </a:prstGeom>
          <a:noFill/>
        </p:spPr>
        <p:txBody>
          <a:bodyPr wrap="square">
            <a:spAutoFit/>
          </a:bodyPr>
          <a:lstStyle/>
          <a:p>
            <a:pPr marL="342900" lvl="0" indent="-342900">
              <a:lnSpc>
                <a:spcPct val="115000"/>
              </a:lnSpc>
              <a:buFont typeface="Arial" panose="020B0604020202020204" pitchFamily="34" charset="0"/>
              <a:buChar char="●"/>
            </a:pPr>
            <a:r>
              <a:rPr lang="en-CA" sz="1800" u="none" strike="noStrike" dirty="0" err="1">
                <a:effectLst/>
                <a:latin typeface="Arial" panose="020B0604020202020204" pitchFamily="34" charset="0"/>
                <a:ea typeface="Arial" panose="020B0604020202020204" pitchFamily="34" charset="0"/>
              </a:rPr>
              <a:t>Orderers</a:t>
            </a:r>
            <a:r>
              <a:rPr lang="en-CA" sz="1800" u="none" strike="noStrike" dirty="0">
                <a:effectLst/>
                <a:latin typeface="Arial" panose="020B0604020202020204" pitchFamily="34" charset="0"/>
                <a:ea typeface="Arial" panose="020B0604020202020204" pitchFamily="34" charset="0"/>
              </a:rPr>
              <a:t> are the nodes in the network responsible for batching the transaction in a block </a:t>
            </a:r>
          </a:p>
          <a:p>
            <a:pPr marL="342900" lvl="0" indent="-342900">
              <a:lnSpc>
                <a:spcPct val="115000"/>
              </a:lnSpc>
              <a:buFont typeface="Arial" panose="020B0604020202020204" pitchFamily="34" charset="0"/>
              <a:buChar char="●"/>
            </a:pPr>
            <a:r>
              <a:rPr lang="en-CA" sz="1800" u="none" strike="noStrike" dirty="0">
                <a:effectLst/>
                <a:latin typeface="Arial" panose="020B0604020202020204" pitchFamily="34" charset="0"/>
                <a:ea typeface="Arial" panose="020B0604020202020204" pitchFamily="34" charset="0"/>
              </a:rPr>
              <a:t>The configuration of the </a:t>
            </a:r>
            <a:r>
              <a:rPr lang="en-CA" sz="1800" u="none" strike="noStrike" dirty="0" err="1">
                <a:effectLst/>
                <a:latin typeface="Arial" panose="020B0604020202020204" pitchFamily="34" charset="0"/>
                <a:ea typeface="Arial" panose="020B0604020202020204" pitchFamily="34" charset="0"/>
              </a:rPr>
              <a:t>Orderer</a:t>
            </a:r>
            <a:r>
              <a:rPr lang="en-CA" sz="1800" u="none" strike="noStrike" dirty="0">
                <a:effectLst/>
                <a:latin typeface="Arial" panose="020B0604020202020204" pitchFamily="34" charset="0"/>
                <a:ea typeface="Arial" panose="020B0604020202020204" pitchFamily="34" charset="0"/>
              </a:rPr>
              <a:t> is stored in the file </a:t>
            </a:r>
            <a:r>
              <a:rPr lang="en-CA" sz="1800" u="none" strike="noStrike" dirty="0" err="1">
                <a:effectLst/>
                <a:latin typeface="Arial" panose="020B0604020202020204" pitchFamily="34" charset="0"/>
                <a:ea typeface="Arial" panose="020B0604020202020204" pitchFamily="34" charset="0"/>
              </a:rPr>
              <a:t>orderer.yaml</a:t>
            </a:r>
            <a:r>
              <a:rPr lang="en-CA" sz="1800" u="none" strike="noStrike" dirty="0">
                <a:effectLst/>
                <a:latin typeface="Arial" panose="020B0604020202020204" pitchFamily="34" charset="0"/>
                <a:ea typeface="Arial" panose="020B0604020202020204" pitchFamily="34" charset="0"/>
              </a:rPr>
              <a:t> </a:t>
            </a:r>
          </a:p>
          <a:p>
            <a:pPr marL="342900" lvl="0" indent="-342900">
              <a:lnSpc>
                <a:spcPct val="115000"/>
              </a:lnSpc>
              <a:buFont typeface="Arial" panose="020B0604020202020204" pitchFamily="34" charset="0"/>
              <a:buChar char="●"/>
            </a:pPr>
            <a:r>
              <a:rPr lang="en-CA" sz="1800" u="none" strike="noStrike" dirty="0" err="1">
                <a:effectLst/>
                <a:latin typeface="Arial" panose="020B0604020202020204" pitchFamily="34" charset="0"/>
                <a:ea typeface="Arial" panose="020B0604020202020204" pitchFamily="34" charset="0"/>
              </a:rPr>
              <a:t>Orderer</a:t>
            </a:r>
            <a:r>
              <a:rPr lang="en-CA" sz="1800" u="none" strike="noStrike" dirty="0">
                <a:effectLst/>
                <a:latin typeface="Arial" panose="020B0604020202020204" pitchFamily="34" charset="0"/>
                <a:ea typeface="Arial" panose="020B0604020202020204" pitchFamily="34" charset="0"/>
              </a:rPr>
              <a:t> forms a set of transactions and cryptographically links it to the preceding block(s) on a channel.</a:t>
            </a:r>
          </a:p>
          <a:p>
            <a:pPr marL="342900" lvl="0" indent="-342900">
              <a:lnSpc>
                <a:spcPct val="115000"/>
              </a:lnSpc>
              <a:buFont typeface="Arial" panose="020B0604020202020204" pitchFamily="34" charset="0"/>
              <a:buChar char="●"/>
            </a:pPr>
            <a:r>
              <a:rPr lang="en-CA" sz="1800" u="none" strike="noStrike" dirty="0" err="1">
                <a:effectLst/>
                <a:latin typeface="Arial" panose="020B0604020202020204" pitchFamily="34" charset="0"/>
                <a:ea typeface="Arial" panose="020B0604020202020204" pitchFamily="34" charset="0"/>
              </a:rPr>
              <a:t>Orderers</a:t>
            </a:r>
            <a:r>
              <a:rPr lang="en-CA" sz="1800" u="none" strike="noStrike" dirty="0">
                <a:effectLst/>
                <a:latin typeface="Arial" panose="020B0604020202020204" pitchFamily="34" charset="0"/>
                <a:ea typeface="Arial" panose="020B0604020202020204" pitchFamily="34" charset="0"/>
              </a:rPr>
              <a:t> also enforce basic access control for channels, restricting who can read and write data to them, and who can configure them.</a:t>
            </a:r>
          </a:p>
          <a:p>
            <a:pPr marL="342900" lvl="0" indent="-342900">
              <a:lnSpc>
                <a:spcPct val="115000"/>
              </a:lnSpc>
              <a:buFont typeface="Arial" panose="020B0604020202020204" pitchFamily="34" charset="0"/>
              <a:buChar char="●"/>
            </a:pPr>
            <a:r>
              <a:rPr lang="en-CA" sz="1800" u="none" strike="noStrike" dirty="0" err="1">
                <a:effectLst/>
                <a:latin typeface="Arial" panose="020B0604020202020204" pitchFamily="34" charset="0"/>
                <a:ea typeface="Arial" panose="020B0604020202020204" pitchFamily="34" charset="0"/>
              </a:rPr>
              <a:t>Orderer</a:t>
            </a:r>
            <a:r>
              <a:rPr lang="en-CA" sz="1800" u="none" strike="noStrike" dirty="0">
                <a:effectLst/>
                <a:latin typeface="Arial" panose="020B0604020202020204" pitchFamily="34" charset="0"/>
                <a:ea typeface="Arial" panose="020B0604020202020204" pitchFamily="34" charset="0"/>
              </a:rPr>
              <a:t> also processes the configuration transactions.</a:t>
            </a:r>
          </a:p>
          <a:p>
            <a:pPr marL="342900" lvl="0" indent="-342900">
              <a:lnSpc>
                <a:spcPct val="115000"/>
              </a:lnSpc>
              <a:buFont typeface="Arial" panose="020B0604020202020204" pitchFamily="34" charset="0"/>
              <a:buChar char="●"/>
            </a:pPr>
            <a:r>
              <a:rPr lang="en-CA" sz="1800" u="none" strike="noStrike" dirty="0">
                <a:effectLst/>
                <a:latin typeface="Arial" panose="020B0604020202020204" pitchFamily="34" charset="0"/>
                <a:ea typeface="Arial" panose="020B0604020202020204" pitchFamily="34" charset="0"/>
              </a:rPr>
              <a:t>The configuration of the </a:t>
            </a:r>
            <a:r>
              <a:rPr lang="en-CA" sz="1800" u="none" strike="noStrike" dirty="0" err="1">
                <a:effectLst/>
                <a:latin typeface="Arial" panose="020B0604020202020204" pitchFamily="34" charset="0"/>
                <a:ea typeface="Arial" panose="020B0604020202020204" pitchFamily="34" charset="0"/>
              </a:rPr>
              <a:t>orderer</a:t>
            </a:r>
            <a:r>
              <a:rPr lang="en-CA" sz="1800" u="none" strike="noStrike" dirty="0">
                <a:effectLst/>
                <a:latin typeface="Arial" panose="020B0604020202020204" pitchFamily="34" charset="0"/>
                <a:ea typeface="Arial" panose="020B0604020202020204" pitchFamily="34" charset="0"/>
              </a:rPr>
              <a:t> is stored in a file </a:t>
            </a:r>
            <a:r>
              <a:rPr lang="en-CA" sz="1800" u="none" strike="noStrike" dirty="0" err="1">
                <a:effectLst/>
                <a:latin typeface="Arial" panose="020B0604020202020204" pitchFamily="34" charset="0"/>
                <a:ea typeface="Arial" panose="020B0604020202020204" pitchFamily="34" charset="0"/>
              </a:rPr>
              <a:t>orderer.yaml</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err="1">
                <a:effectLst/>
                <a:latin typeface="Arial" panose="020B0604020202020204" pitchFamily="34" charset="0"/>
                <a:ea typeface="Arial" panose="020B0604020202020204" pitchFamily="34" charset="0"/>
              </a:rPr>
              <a:t>Orderer</a:t>
            </a:r>
            <a:r>
              <a:rPr lang="en-CA" sz="1800" u="none" strike="noStrike" dirty="0">
                <a:effectLst/>
                <a:latin typeface="Arial" panose="020B0604020202020204" pitchFamily="34" charset="0"/>
                <a:ea typeface="Arial" panose="020B0604020202020204" pitchFamily="34" charset="0"/>
              </a:rPr>
              <a:t> needs a Genesis block to start with.</a:t>
            </a:r>
          </a:p>
          <a:p>
            <a:pPr marL="342900" lvl="0" indent="-342900">
              <a:lnSpc>
                <a:spcPct val="115000"/>
              </a:lnSpc>
              <a:buFont typeface="Arial" panose="020B0604020202020204" pitchFamily="34" charset="0"/>
              <a:buChar char="●"/>
            </a:pPr>
            <a:r>
              <a:rPr lang="en-CA" sz="1800" u="none" strike="noStrike" dirty="0">
                <a:effectLst/>
                <a:latin typeface="Arial" panose="020B0604020202020204" pitchFamily="34" charset="0"/>
                <a:ea typeface="Arial" panose="020B0604020202020204" pitchFamily="34" charset="0"/>
              </a:rPr>
              <a:t>The Genesis block can be generated with </a:t>
            </a:r>
            <a:r>
              <a:rPr lang="en-CA" sz="1800" b="1" u="none" strike="noStrike" dirty="0" err="1">
                <a:effectLst/>
                <a:latin typeface="Arial" panose="020B0604020202020204" pitchFamily="34" charset="0"/>
                <a:ea typeface="Arial" panose="020B0604020202020204" pitchFamily="34" charset="0"/>
              </a:rPr>
              <a:t>cryptogen</a:t>
            </a:r>
            <a:r>
              <a:rPr lang="en-CA" sz="1800" b="1" u="none" strike="noStrike" dirty="0">
                <a:effectLst/>
                <a:latin typeface="Arial" panose="020B0604020202020204" pitchFamily="34" charset="0"/>
                <a:ea typeface="Arial" panose="020B0604020202020204" pitchFamily="34" charset="0"/>
              </a:rPr>
              <a:t> </a:t>
            </a:r>
            <a:r>
              <a:rPr lang="en-CA" sz="1800" u="none" strike="noStrike" dirty="0">
                <a:effectLst/>
                <a:latin typeface="Arial" panose="020B0604020202020204" pitchFamily="34" charset="0"/>
                <a:ea typeface="Arial" panose="020B0604020202020204" pitchFamily="34" charset="0"/>
              </a:rPr>
              <a:t>utility by importing the config from </a:t>
            </a:r>
          </a:p>
          <a:p>
            <a:pPr marL="457200">
              <a:lnSpc>
                <a:spcPct val="115000"/>
              </a:lnSpc>
            </a:pPr>
            <a:r>
              <a:rPr lang="en-CA" sz="1800" dirty="0">
                <a:effectLst/>
                <a:latin typeface="Arial" panose="020B0604020202020204" pitchFamily="34" charset="0"/>
                <a:ea typeface="Arial" panose="020B0604020202020204" pitchFamily="34" charset="0"/>
              </a:rPr>
              <a:t>crypto-</a:t>
            </a:r>
            <a:r>
              <a:rPr lang="en-CA" sz="1800" dirty="0" err="1">
                <a:effectLst/>
                <a:latin typeface="Arial" panose="020B0604020202020204" pitchFamily="34" charset="0"/>
                <a:ea typeface="Arial" panose="020B0604020202020204" pitchFamily="34" charset="0"/>
              </a:rPr>
              <a:t>config.yaml</a:t>
            </a:r>
            <a:r>
              <a:rPr lang="en-CA" sz="1800" dirty="0">
                <a:effectLst/>
                <a:latin typeface="Arial" panose="020B0604020202020204" pitchFamily="34" charset="0"/>
                <a:ea typeface="Arial" panose="020B0604020202020204" pitchFamily="34" charset="0"/>
              </a:rPr>
              <a:t> </a:t>
            </a:r>
          </a:p>
        </p:txBody>
      </p:sp>
      <p:sp>
        <p:nvSpPr>
          <p:cNvPr id="4" name="TextBox 3">
            <a:extLst>
              <a:ext uri="{FF2B5EF4-FFF2-40B4-BE49-F238E27FC236}">
                <a16:creationId xmlns:a16="http://schemas.microsoft.com/office/drawing/2014/main" id="{30DD68B1-5975-A57B-9061-636370E99B1E}"/>
              </a:ext>
            </a:extLst>
          </p:cNvPr>
          <p:cNvSpPr txBox="1"/>
          <p:nvPr/>
        </p:nvSpPr>
        <p:spPr>
          <a:xfrm>
            <a:off x="1053662" y="667154"/>
            <a:ext cx="8161282" cy="523220"/>
          </a:xfrm>
          <a:prstGeom prst="rect">
            <a:avLst/>
          </a:prstGeom>
          <a:noFill/>
        </p:spPr>
        <p:txBody>
          <a:bodyPr wrap="square">
            <a:spAutoFit/>
          </a:bodyPr>
          <a:lstStyle/>
          <a:p>
            <a:r>
              <a:rPr lang="en-CA" sz="2800" b="1" dirty="0" err="1">
                <a:latin typeface="Arial" panose="020B0604020202020204" pitchFamily="34" charset="0"/>
                <a:ea typeface="Arial" panose="020B0604020202020204" pitchFamily="34" charset="0"/>
              </a:rPr>
              <a:t>Orderers</a:t>
            </a:r>
            <a:r>
              <a:rPr lang="en-CA" sz="2800" b="1" dirty="0">
                <a:effectLst/>
                <a:latin typeface="Arial" panose="020B0604020202020204" pitchFamily="34" charset="0"/>
                <a:ea typeface="Arial" panose="020B0604020202020204" pitchFamily="34" charset="0"/>
              </a:rPr>
              <a:t> </a:t>
            </a:r>
            <a:endParaRPr lang="en-CA" sz="2800" dirty="0"/>
          </a:p>
        </p:txBody>
      </p:sp>
    </p:spTree>
    <p:extLst>
      <p:ext uri="{BB962C8B-B14F-4D97-AF65-F5344CB8AC3E}">
        <p14:creationId xmlns:p14="http://schemas.microsoft.com/office/powerpoint/2010/main" val="221682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55CE9442-B653-941F-CDA9-2D3EAB39E119}"/>
              </a:ext>
            </a:extLst>
          </p:cNvPr>
          <p:cNvSpPr txBox="1"/>
          <p:nvPr/>
        </p:nvSpPr>
        <p:spPr>
          <a:xfrm>
            <a:off x="978765" y="1255280"/>
            <a:ext cx="10234449" cy="5200911"/>
          </a:xfrm>
          <a:prstGeom prst="rect">
            <a:avLst/>
          </a:prstGeom>
          <a:noFill/>
        </p:spPr>
        <p:txBody>
          <a:bodyPr wrap="square">
            <a:spAutoFit/>
          </a:bodyPr>
          <a:lstStyle/>
          <a:p>
            <a:pPr>
              <a:lnSpc>
                <a:spcPct val="163000"/>
              </a:lnSpc>
              <a:spcAft>
                <a:spcPts val="900"/>
              </a:spcAft>
            </a:pPr>
            <a:r>
              <a:rPr lang="en-CA" sz="1600" b="1" dirty="0">
                <a:solidFill>
                  <a:srgbClr val="010101"/>
                </a:solidFill>
                <a:effectLst/>
                <a:latin typeface="Arial" panose="020B0604020202020204" pitchFamily="34" charset="0"/>
                <a:ea typeface="Arial" panose="020B0604020202020204" pitchFamily="34" charset="0"/>
              </a:rPr>
              <a:t>Raft</a:t>
            </a:r>
            <a:r>
              <a:rPr lang="en-CA" sz="1600" dirty="0">
                <a:solidFill>
                  <a:srgbClr val="010101"/>
                </a:solidFill>
                <a:effectLst/>
                <a:latin typeface="Arial" panose="020B0604020202020204" pitchFamily="34" charset="0"/>
                <a:ea typeface="Arial" panose="020B0604020202020204" pitchFamily="34" charset="0"/>
              </a:rPr>
              <a:t> (recommended)</a:t>
            </a:r>
            <a:endParaRPr lang="en-CA" sz="1600" dirty="0">
              <a:effectLst/>
              <a:latin typeface="Arial" panose="020B0604020202020204" pitchFamily="34" charset="0"/>
              <a:ea typeface="Arial" panose="020B0604020202020204" pitchFamily="34" charset="0"/>
            </a:endParaRPr>
          </a:p>
          <a:p>
            <a:pPr>
              <a:lnSpc>
                <a:spcPct val="163000"/>
              </a:lnSpc>
            </a:pPr>
            <a:r>
              <a:rPr lang="en-CA" sz="1600" dirty="0">
                <a:solidFill>
                  <a:srgbClr val="010101"/>
                </a:solidFill>
                <a:effectLst/>
                <a:latin typeface="Arial" panose="020B0604020202020204" pitchFamily="34" charset="0"/>
                <a:ea typeface="Arial" panose="020B0604020202020204" pitchFamily="34" charset="0"/>
              </a:rPr>
              <a:t>Raft is a crash fault tolerant (CFT) ordering service based on an implementation of </a:t>
            </a:r>
            <a:r>
              <a:rPr lang="en-CA" sz="1600" u="none" strike="noStrike" dirty="0">
                <a:solidFill>
                  <a:srgbClr val="6CA158"/>
                </a:solidFill>
                <a:effectLst/>
                <a:latin typeface="Arial" panose="020B0604020202020204" pitchFamily="34" charset="0"/>
                <a:ea typeface="Arial" panose="020B0604020202020204" pitchFamily="34" charset="0"/>
                <a:hlinkClick r:id="rId4"/>
              </a:rPr>
              <a:t>Raft protocol</a:t>
            </a:r>
            <a:r>
              <a:rPr lang="en-CA" sz="1600" dirty="0">
                <a:solidFill>
                  <a:srgbClr val="010101"/>
                </a:solidFill>
                <a:effectLst/>
                <a:latin typeface="Arial" panose="020B0604020202020204" pitchFamily="34" charset="0"/>
                <a:ea typeface="Arial" panose="020B0604020202020204" pitchFamily="34" charset="0"/>
              </a:rPr>
              <a:t>. Raft follows a “leader and follower” model, where a leader node is elected (per channel) and its decisions are replicated by the followers. </a:t>
            </a:r>
            <a:endParaRPr lang="en-CA" sz="1600" dirty="0">
              <a:latin typeface="Arial" panose="020B0604020202020204" pitchFamily="34" charset="0"/>
              <a:ea typeface="Arial" panose="020B0604020202020204" pitchFamily="34" charset="0"/>
            </a:endParaRPr>
          </a:p>
          <a:p>
            <a:pPr>
              <a:lnSpc>
                <a:spcPct val="163000"/>
              </a:lnSpc>
            </a:pPr>
            <a:endParaRPr lang="en-CA" sz="1600" b="1" dirty="0">
              <a:solidFill>
                <a:srgbClr val="010101"/>
              </a:solidFill>
              <a:effectLst/>
              <a:latin typeface="Arial" panose="020B0604020202020204" pitchFamily="34" charset="0"/>
              <a:ea typeface="Arial" panose="020B0604020202020204" pitchFamily="34" charset="0"/>
            </a:endParaRPr>
          </a:p>
          <a:p>
            <a:pPr>
              <a:lnSpc>
                <a:spcPct val="163000"/>
              </a:lnSpc>
            </a:pPr>
            <a:r>
              <a:rPr lang="en-CA" sz="1600" b="1" dirty="0">
                <a:solidFill>
                  <a:srgbClr val="010101"/>
                </a:solidFill>
                <a:effectLst/>
                <a:latin typeface="Arial" panose="020B0604020202020204" pitchFamily="34" charset="0"/>
                <a:ea typeface="Arial" panose="020B0604020202020204" pitchFamily="34" charset="0"/>
              </a:rPr>
              <a:t>Kafka</a:t>
            </a:r>
            <a:r>
              <a:rPr lang="en-CA" sz="1600" dirty="0">
                <a:solidFill>
                  <a:srgbClr val="010101"/>
                </a:solidFill>
                <a:effectLst/>
                <a:latin typeface="Arial" panose="020B0604020202020204" pitchFamily="34" charset="0"/>
                <a:ea typeface="Arial" panose="020B0604020202020204" pitchFamily="34" charset="0"/>
              </a:rPr>
              <a:t> (deprecated in v2.x)</a:t>
            </a:r>
            <a:endParaRPr lang="en-CA" sz="1600" dirty="0">
              <a:effectLst/>
              <a:latin typeface="Arial" panose="020B0604020202020204" pitchFamily="34" charset="0"/>
              <a:ea typeface="Arial" panose="020B0604020202020204" pitchFamily="34" charset="0"/>
            </a:endParaRPr>
          </a:p>
          <a:p>
            <a:pPr>
              <a:lnSpc>
                <a:spcPct val="163000"/>
              </a:lnSpc>
            </a:pPr>
            <a:r>
              <a:rPr lang="en-CA" sz="1600" dirty="0">
                <a:solidFill>
                  <a:srgbClr val="010101"/>
                </a:solidFill>
                <a:effectLst/>
                <a:latin typeface="Arial" panose="020B0604020202020204" pitchFamily="34" charset="0"/>
                <a:ea typeface="Arial" panose="020B0604020202020204" pitchFamily="34" charset="0"/>
              </a:rPr>
              <a:t>Similar to Raft-based ordering, Apache Kafka is a CFT implementation that uses a “leader and follower” node configuration. Kafka utilizes a </a:t>
            </a:r>
            <a:r>
              <a:rPr lang="en-CA" sz="1600" dirty="0" err="1">
                <a:solidFill>
                  <a:srgbClr val="010101"/>
                </a:solidFill>
                <a:effectLst/>
                <a:latin typeface="Arial" panose="020B0604020202020204" pitchFamily="34" charset="0"/>
                <a:ea typeface="Arial" panose="020B0604020202020204" pitchFamily="34" charset="0"/>
              </a:rPr>
              <a:t>ZooKeeper</a:t>
            </a:r>
            <a:r>
              <a:rPr lang="en-CA" sz="1600" dirty="0">
                <a:solidFill>
                  <a:srgbClr val="010101"/>
                </a:solidFill>
                <a:effectLst/>
                <a:latin typeface="Arial" panose="020B0604020202020204" pitchFamily="34" charset="0"/>
                <a:ea typeface="Arial" panose="020B0604020202020204" pitchFamily="34" charset="0"/>
              </a:rPr>
              <a:t> ensemble for management purposes</a:t>
            </a:r>
            <a:endParaRPr lang="en-CA" sz="1600" dirty="0">
              <a:effectLst/>
              <a:latin typeface="Arial" panose="020B0604020202020204" pitchFamily="34" charset="0"/>
              <a:ea typeface="Arial" panose="020B0604020202020204" pitchFamily="34" charset="0"/>
            </a:endParaRPr>
          </a:p>
          <a:p>
            <a:pPr>
              <a:lnSpc>
                <a:spcPct val="163000"/>
              </a:lnSpc>
              <a:spcAft>
                <a:spcPts val="900"/>
              </a:spcAft>
            </a:pPr>
            <a:endParaRPr lang="en-CA" sz="1600" b="1" dirty="0">
              <a:solidFill>
                <a:srgbClr val="010101"/>
              </a:solidFill>
              <a:effectLst/>
              <a:latin typeface="Arial" panose="020B0604020202020204" pitchFamily="34" charset="0"/>
              <a:ea typeface="Arial" panose="020B0604020202020204" pitchFamily="34" charset="0"/>
            </a:endParaRPr>
          </a:p>
          <a:p>
            <a:pPr>
              <a:lnSpc>
                <a:spcPct val="163000"/>
              </a:lnSpc>
              <a:spcAft>
                <a:spcPts val="900"/>
              </a:spcAft>
            </a:pPr>
            <a:r>
              <a:rPr lang="en-CA" sz="1600" b="1" dirty="0">
                <a:solidFill>
                  <a:srgbClr val="010101"/>
                </a:solidFill>
                <a:effectLst/>
                <a:latin typeface="Arial" panose="020B0604020202020204" pitchFamily="34" charset="0"/>
                <a:ea typeface="Arial" panose="020B0604020202020204" pitchFamily="34" charset="0"/>
              </a:rPr>
              <a:t> Solo</a:t>
            </a:r>
            <a:r>
              <a:rPr lang="en-CA" sz="1600" dirty="0">
                <a:solidFill>
                  <a:srgbClr val="010101"/>
                </a:solidFill>
                <a:effectLst/>
                <a:latin typeface="Arial" panose="020B0604020202020204" pitchFamily="34" charset="0"/>
                <a:ea typeface="Arial" panose="020B0604020202020204" pitchFamily="34" charset="0"/>
              </a:rPr>
              <a:t> (deprecated in v2.x)</a:t>
            </a:r>
            <a:endParaRPr lang="en-CA" sz="1600" dirty="0">
              <a:latin typeface="Arial" panose="020B0604020202020204" pitchFamily="34" charset="0"/>
              <a:ea typeface="Arial" panose="020B0604020202020204" pitchFamily="34" charset="0"/>
            </a:endParaRPr>
          </a:p>
          <a:p>
            <a:pPr>
              <a:lnSpc>
                <a:spcPct val="163000"/>
              </a:lnSpc>
              <a:spcAft>
                <a:spcPts val="900"/>
              </a:spcAft>
            </a:pPr>
            <a:r>
              <a:rPr lang="en-CA" sz="1600" dirty="0">
                <a:solidFill>
                  <a:srgbClr val="010101"/>
                </a:solidFill>
                <a:effectLst/>
                <a:latin typeface="Arial" panose="020B0604020202020204" pitchFamily="34" charset="0"/>
                <a:ea typeface="Arial" panose="020B0604020202020204" pitchFamily="34" charset="0"/>
              </a:rPr>
              <a:t>The Solo implementation of the ordering service is intended for testing only and consists only of a single ordering node. It has been deprecated.</a:t>
            </a:r>
            <a:endParaRPr lang="en-CA" sz="1600"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30DD68B1-5975-A57B-9061-636370E99B1E}"/>
              </a:ext>
            </a:extLst>
          </p:cNvPr>
          <p:cNvSpPr txBox="1"/>
          <p:nvPr/>
        </p:nvSpPr>
        <p:spPr>
          <a:xfrm>
            <a:off x="1053662" y="667154"/>
            <a:ext cx="8161282" cy="523220"/>
          </a:xfrm>
          <a:prstGeom prst="rect">
            <a:avLst/>
          </a:prstGeom>
          <a:noFill/>
        </p:spPr>
        <p:txBody>
          <a:bodyPr wrap="square">
            <a:spAutoFit/>
          </a:bodyPr>
          <a:lstStyle/>
          <a:p>
            <a:r>
              <a:rPr lang="en-CA" sz="2800" b="1" dirty="0">
                <a:latin typeface="Arial" panose="020B0604020202020204" pitchFamily="34" charset="0"/>
                <a:ea typeface="Arial" panose="020B0604020202020204" pitchFamily="34" charset="0"/>
              </a:rPr>
              <a:t>Types of </a:t>
            </a:r>
            <a:r>
              <a:rPr lang="en-CA" sz="2800" b="1" dirty="0" err="1">
                <a:latin typeface="Arial" panose="020B0604020202020204" pitchFamily="34" charset="0"/>
                <a:ea typeface="Arial" panose="020B0604020202020204" pitchFamily="34" charset="0"/>
              </a:rPr>
              <a:t>Orderers</a:t>
            </a:r>
            <a:r>
              <a:rPr lang="en-CA" sz="2800" b="1" dirty="0">
                <a:effectLst/>
                <a:latin typeface="Arial" panose="020B0604020202020204" pitchFamily="34" charset="0"/>
                <a:ea typeface="Arial" panose="020B0604020202020204" pitchFamily="34" charset="0"/>
              </a:rPr>
              <a:t> </a:t>
            </a:r>
            <a:endParaRPr lang="en-CA" sz="2800" dirty="0"/>
          </a:p>
        </p:txBody>
      </p:sp>
    </p:spTree>
    <p:extLst>
      <p:ext uri="{BB962C8B-B14F-4D97-AF65-F5344CB8AC3E}">
        <p14:creationId xmlns:p14="http://schemas.microsoft.com/office/powerpoint/2010/main" val="626404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3" name="image4.png">
            <a:extLst>
              <a:ext uri="{FF2B5EF4-FFF2-40B4-BE49-F238E27FC236}">
                <a16:creationId xmlns:a16="http://schemas.microsoft.com/office/drawing/2014/main" id="{9538432D-7E2C-3034-6BB1-ADBDC014C006}"/>
              </a:ext>
            </a:extLst>
          </p:cNvPr>
          <p:cNvPicPr/>
          <p:nvPr/>
        </p:nvPicPr>
        <p:blipFill>
          <a:blip r:embed="rId4"/>
          <a:srcRect/>
          <a:stretch>
            <a:fillRect/>
          </a:stretch>
        </p:blipFill>
        <p:spPr>
          <a:xfrm>
            <a:off x="1723695" y="1849821"/>
            <a:ext cx="7630511" cy="4023042"/>
          </a:xfrm>
          <a:prstGeom prst="rect">
            <a:avLst/>
          </a:prstGeom>
          <a:ln/>
        </p:spPr>
      </p:pic>
    </p:spTree>
    <p:extLst>
      <p:ext uri="{BB962C8B-B14F-4D97-AF65-F5344CB8AC3E}">
        <p14:creationId xmlns:p14="http://schemas.microsoft.com/office/powerpoint/2010/main" val="4104870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D4703BC6-CD1E-216A-2D6F-754B87CFF9ED}"/>
              </a:ext>
            </a:extLst>
          </p:cNvPr>
          <p:cNvSpPr txBox="1"/>
          <p:nvPr/>
        </p:nvSpPr>
        <p:spPr>
          <a:xfrm>
            <a:off x="959069" y="562615"/>
            <a:ext cx="9561786" cy="523220"/>
          </a:xfrm>
          <a:prstGeom prst="rect">
            <a:avLst/>
          </a:prstGeom>
          <a:noFill/>
        </p:spPr>
        <p:txBody>
          <a:bodyPr wrap="square">
            <a:spAutoFit/>
          </a:bodyPr>
          <a:lstStyle/>
          <a:p>
            <a:r>
              <a:rPr lang="en-CA" sz="2800" b="1" dirty="0">
                <a:effectLst/>
                <a:latin typeface="Arial" panose="020B0604020202020204" pitchFamily="34" charset="0"/>
                <a:ea typeface="Arial" panose="020B0604020202020204" pitchFamily="34" charset="0"/>
              </a:rPr>
              <a:t>Different Environments to run Hyperledger Network</a:t>
            </a:r>
            <a:endParaRPr lang="en-CA" sz="2800" b="1" dirty="0"/>
          </a:p>
        </p:txBody>
      </p:sp>
      <p:sp>
        <p:nvSpPr>
          <p:cNvPr id="11" name="TextBox 10">
            <a:extLst>
              <a:ext uri="{FF2B5EF4-FFF2-40B4-BE49-F238E27FC236}">
                <a16:creationId xmlns:a16="http://schemas.microsoft.com/office/drawing/2014/main" id="{AFA56EF2-930A-108E-4584-59483CCF19C2}"/>
              </a:ext>
            </a:extLst>
          </p:cNvPr>
          <p:cNvSpPr txBox="1"/>
          <p:nvPr/>
        </p:nvSpPr>
        <p:spPr>
          <a:xfrm>
            <a:off x="379226" y="1149583"/>
            <a:ext cx="5622181" cy="4598695"/>
          </a:xfrm>
          <a:prstGeom prst="rect">
            <a:avLst/>
          </a:prstGeom>
          <a:noFill/>
        </p:spPr>
        <p:txBody>
          <a:bodyPr wrap="square">
            <a:spAutoFit/>
          </a:bodyPr>
          <a:lstStyle/>
          <a:p>
            <a:pPr>
              <a:lnSpc>
                <a:spcPct val="115000"/>
              </a:lnSpc>
            </a:pPr>
            <a:r>
              <a:rPr lang="en-CA" sz="1600" dirty="0">
                <a:effectLst/>
                <a:latin typeface="Arial" panose="020B0604020202020204" pitchFamily="34" charset="0"/>
                <a:ea typeface="Arial" panose="020B0604020202020204" pitchFamily="34" charset="0"/>
              </a:rPr>
              <a:t> </a:t>
            </a:r>
          </a:p>
          <a:p>
            <a:pPr marL="342900" lvl="0" indent="-342900">
              <a:lnSpc>
                <a:spcPct val="115000"/>
              </a:lnSpc>
              <a:buFont typeface="+mj-lt"/>
              <a:buAutoNum type="arabicPeriod"/>
            </a:pPr>
            <a:r>
              <a:rPr lang="en-CA" sz="1600" u="none" strike="noStrike" dirty="0" err="1">
                <a:effectLst/>
                <a:latin typeface="Arial" panose="020B0604020202020204" pitchFamily="34" charset="0"/>
                <a:ea typeface="Arial" panose="020B0604020202020204" pitchFamily="34" charset="0"/>
              </a:rPr>
              <a:t>Baremetal</a:t>
            </a:r>
            <a:r>
              <a:rPr lang="en-CA" sz="1600" u="none" strike="noStrike" dirty="0">
                <a:effectLst/>
                <a:latin typeface="Arial" panose="020B0604020202020204" pitchFamily="34" charset="0"/>
                <a:ea typeface="Arial" panose="020B0604020202020204" pitchFamily="34" charset="0"/>
              </a:rPr>
              <a:t> </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Appropriate Binaries need to be downloaded </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Prerequisite of Golang.</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Configuration needs to be stored in </a:t>
            </a:r>
            <a:r>
              <a:rPr lang="en-CA" sz="1600" u="none" strike="noStrike" dirty="0" err="1">
                <a:effectLst/>
                <a:latin typeface="Arial" panose="020B0604020202020204" pitchFamily="34" charset="0"/>
                <a:ea typeface="Arial" panose="020B0604020202020204" pitchFamily="34" charset="0"/>
              </a:rPr>
              <a:t>core.yaml</a:t>
            </a:r>
            <a:r>
              <a:rPr lang="en-CA" sz="1600" u="none" strike="noStrike" dirty="0">
                <a:effectLst/>
                <a:latin typeface="Arial" panose="020B0604020202020204" pitchFamily="34" charset="0"/>
                <a:ea typeface="Arial" panose="020B0604020202020204" pitchFamily="34" charset="0"/>
              </a:rPr>
              <a:t> for peers and </a:t>
            </a:r>
            <a:r>
              <a:rPr lang="en-CA" sz="1600" u="none" strike="noStrike" dirty="0" err="1">
                <a:effectLst/>
                <a:latin typeface="Arial" panose="020B0604020202020204" pitchFamily="34" charset="0"/>
                <a:ea typeface="Arial" panose="020B0604020202020204" pitchFamily="34" charset="0"/>
              </a:rPr>
              <a:t>orderer.yaml</a:t>
            </a:r>
            <a:r>
              <a:rPr lang="en-CA" sz="1600" u="none" strike="noStrike" dirty="0">
                <a:effectLst/>
                <a:latin typeface="Arial" panose="020B0604020202020204" pitchFamily="34" charset="0"/>
                <a:ea typeface="Arial" panose="020B0604020202020204" pitchFamily="34" charset="0"/>
              </a:rPr>
              <a:t> for </a:t>
            </a:r>
            <a:r>
              <a:rPr lang="en-CA" sz="1600" u="none" strike="noStrike" dirty="0" err="1">
                <a:effectLst/>
                <a:latin typeface="Arial" panose="020B0604020202020204" pitchFamily="34" charset="0"/>
                <a:ea typeface="Arial" panose="020B0604020202020204" pitchFamily="34" charset="0"/>
              </a:rPr>
              <a:t>orderers</a:t>
            </a:r>
            <a:r>
              <a:rPr lang="en-CA" sz="1600" u="none" strike="noStrike" dirty="0">
                <a:effectLst/>
                <a:latin typeface="Arial" panose="020B0604020202020204" pitchFamily="34" charset="0"/>
                <a:ea typeface="Arial" panose="020B0604020202020204" pitchFamily="34" charset="0"/>
              </a:rPr>
              <a:t>. </a:t>
            </a:r>
          </a:p>
          <a:p>
            <a:pPr marL="457200">
              <a:lnSpc>
                <a:spcPct val="115000"/>
              </a:lnSpc>
            </a:pPr>
            <a:r>
              <a:rPr lang="en-CA" sz="1600" dirty="0">
                <a:effectLst/>
                <a:latin typeface="Arial" panose="020B0604020202020204" pitchFamily="34" charset="0"/>
                <a:ea typeface="Arial" panose="020B0604020202020204" pitchFamily="34" charset="0"/>
              </a:rPr>
              <a:t> </a:t>
            </a:r>
          </a:p>
          <a:p>
            <a:pPr lvl="0">
              <a:lnSpc>
                <a:spcPct val="115000"/>
              </a:lnSpc>
            </a:pPr>
            <a:r>
              <a:rPr lang="en-CA" sz="1600" u="none" strike="noStrike" dirty="0">
                <a:effectLst/>
                <a:latin typeface="Arial" panose="020B0604020202020204" pitchFamily="34" charset="0"/>
                <a:ea typeface="Arial" panose="020B0604020202020204" pitchFamily="34" charset="0"/>
              </a:rPr>
              <a:t>2.    Docker </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Can be run using the prebuilt Docker images </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Environment variables can be set to overwrite the default configuration. </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Custom images can be built by importing the custom configuration files </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Easy to setup </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Requires a Docker Daemon access</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Only used in the Test- Environment</a:t>
            </a:r>
          </a:p>
        </p:txBody>
      </p:sp>
      <p:sp>
        <p:nvSpPr>
          <p:cNvPr id="13" name="TextBox 12">
            <a:extLst>
              <a:ext uri="{FF2B5EF4-FFF2-40B4-BE49-F238E27FC236}">
                <a16:creationId xmlns:a16="http://schemas.microsoft.com/office/drawing/2014/main" id="{9FDD6DBA-5538-6F7E-6F4D-B1CBF36C78EE}"/>
              </a:ext>
            </a:extLst>
          </p:cNvPr>
          <p:cNvSpPr txBox="1"/>
          <p:nvPr/>
        </p:nvSpPr>
        <p:spPr>
          <a:xfrm>
            <a:off x="6001407" y="1283065"/>
            <a:ext cx="5475890" cy="2050305"/>
          </a:xfrm>
          <a:prstGeom prst="rect">
            <a:avLst/>
          </a:prstGeom>
          <a:noFill/>
        </p:spPr>
        <p:txBody>
          <a:bodyPr wrap="square">
            <a:spAutoFit/>
          </a:bodyPr>
          <a:lstStyle/>
          <a:p>
            <a:pPr marL="457200">
              <a:lnSpc>
                <a:spcPct val="115000"/>
              </a:lnSpc>
            </a:pPr>
            <a:r>
              <a:rPr lang="en-CA" sz="1600" dirty="0">
                <a:effectLst/>
                <a:latin typeface="Arial" panose="020B0604020202020204" pitchFamily="34" charset="0"/>
                <a:ea typeface="Arial" panose="020B0604020202020204" pitchFamily="34" charset="0"/>
              </a:rPr>
              <a:t> </a:t>
            </a:r>
          </a:p>
          <a:p>
            <a:pPr lvl="0">
              <a:lnSpc>
                <a:spcPct val="115000"/>
              </a:lnSpc>
            </a:pPr>
            <a:r>
              <a:rPr lang="en-CA" sz="1600" u="none" strike="noStrike" dirty="0">
                <a:effectLst/>
                <a:latin typeface="Arial" panose="020B0604020202020204" pitchFamily="34" charset="0"/>
                <a:ea typeface="Arial" panose="020B0604020202020204" pitchFamily="34" charset="0"/>
              </a:rPr>
              <a:t>3.    Kubernetes </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Used for the Production deployment</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Configuration same as the Docker</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Requires a Load Monitoring </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Credentials/ Identities cab be secured using Secrets</a:t>
            </a:r>
          </a:p>
          <a:p>
            <a:pPr marL="342900" lvl="0" indent="-342900">
              <a:lnSpc>
                <a:spcPct val="115000"/>
              </a:lnSpc>
              <a:buFont typeface="Arial" panose="020B0604020202020204" pitchFamily="34" charset="0"/>
              <a:buChar char="●"/>
            </a:pPr>
            <a:r>
              <a:rPr lang="en-CA" sz="1600" u="none" strike="noStrike" dirty="0">
                <a:effectLst/>
                <a:latin typeface="Arial" panose="020B0604020202020204" pitchFamily="34" charset="0"/>
                <a:ea typeface="Arial" panose="020B0604020202020204" pitchFamily="34" charset="0"/>
              </a:rPr>
              <a:t>A </a:t>
            </a:r>
            <a:r>
              <a:rPr lang="en-CA" sz="1600" u="none" strike="noStrike" dirty="0" err="1">
                <a:effectLst/>
                <a:latin typeface="Arial" panose="020B0604020202020204" pitchFamily="34" charset="0"/>
                <a:ea typeface="Arial" panose="020B0604020202020204" pitchFamily="34" charset="0"/>
              </a:rPr>
              <a:t>Statefulset</a:t>
            </a:r>
            <a:r>
              <a:rPr lang="en-CA" sz="1600" u="none" strike="noStrike" dirty="0">
                <a:effectLst/>
                <a:latin typeface="Arial" panose="020B0604020202020204" pitchFamily="34" charset="0"/>
                <a:ea typeface="Arial" panose="020B0604020202020204" pitchFamily="34" charset="0"/>
              </a:rPr>
              <a:t> can be deployed for each entity </a:t>
            </a:r>
          </a:p>
        </p:txBody>
      </p:sp>
    </p:spTree>
    <p:extLst>
      <p:ext uri="{BB962C8B-B14F-4D97-AF65-F5344CB8AC3E}">
        <p14:creationId xmlns:p14="http://schemas.microsoft.com/office/powerpoint/2010/main" val="309068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sp>
        <p:nvSpPr>
          <p:cNvPr id="7" name="TextBox 6">
            <a:extLst>
              <a:ext uri="{FF2B5EF4-FFF2-40B4-BE49-F238E27FC236}">
                <a16:creationId xmlns:a16="http://schemas.microsoft.com/office/drawing/2014/main" id="{6A44DD17-E187-0DB6-EB05-B6E279DE1A55}"/>
              </a:ext>
            </a:extLst>
          </p:cNvPr>
          <p:cNvSpPr txBox="1"/>
          <p:nvPr/>
        </p:nvSpPr>
        <p:spPr>
          <a:xfrm>
            <a:off x="1071880" y="2453433"/>
            <a:ext cx="10048240" cy="2295115"/>
          </a:xfrm>
          <a:prstGeom prst="rect">
            <a:avLst/>
          </a:prstGeom>
          <a:noFill/>
        </p:spPr>
        <p:txBody>
          <a:bodyPr wrap="square" rtlCol="0">
            <a:spAutoFit/>
          </a:bodyPr>
          <a:lstStyle/>
          <a:p>
            <a:pPr marL="342900" lvl="0" indent="-342900">
              <a:lnSpc>
                <a:spcPct val="115000"/>
              </a:lnSpc>
              <a:buFont typeface="Arial" panose="020B0604020202020204" pitchFamily="34" charset="0"/>
              <a:buChar char="●"/>
            </a:pPr>
            <a:r>
              <a:rPr lang="en-CA" sz="1800" u="none" strike="noStrike" dirty="0">
                <a:effectLst/>
                <a:latin typeface="Arial" panose="020B0604020202020204" pitchFamily="34" charset="0"/>
                <a:ea typeface="Arial" panose="020B0604020202020204" pitchFamily="34" charset="0"/>
              </a:rPr>
              <a:t>Each participating Real world organization can be defined as an Organization in Hyperledger. </a:t>
            </a:r>
          </a:p>
          <a:p>
            <a:pPr marL="342900" lvl="0" indent="-342900">
              <a:lnSpc>
                <a:spcPct val="115000"/>
              </a:lnSpc>
              <a:buFont typeface="Arial" panose="020B0604020202020204" pitchFamily="34" charset="0"/>
              <a:buChar char="●"/>
            </a:pPr>
            <a:r>
              <a:rPr lang="en-CA" sz="1800" u="none" strike="noStrike" dirty="0">
                <a:effectLst/>
                <a:latin typeface="Arial" panose="020B0604020202020204" pitchFamily="34" charset="0"/>
                <a:ea typeface="Arial" panose="020B0604020202020204" pitchFamily="34" charset="0"/>
              </a:rPr>
              <a:t>Each </a:t>
            </a:r>
            <a:r>
              <a:rPr lang="en-CA" sz="1800" u="none" strike="noStrike" dirty="0">
                <a:solidFill>
                  <a:srgbClr val="010101"/>
                </a:solidFill>
                <a:effectLst/>
                <a:latin typeface="Arial" panose="020B0604020202020204" pitchFamily="34" charset="0"/>
                <a:ea typeface="Arial" panose="020B0604020202020204" pitchFamily="34" charset="0"/>
              </a:rPr>
              <a:t>organization is joined to a network by adding its Membership Service Provider (</a:t>
            </a:r>
            <a:r>
              <a:rPr lang="en-CA" sz="1800" u="none" strike="noStrike" dirty="0">
                <a:solidFill>
                  <a:srgbClr val="6CA158"/>
                </a:solidFill>
                <a:effectLst/>
                <a:latin typeface="Arial" panose="020B0604020202020204" pitchFamily="34" charset="0"/>
                <a:ea typeface="Arial" panose="020B0604020202020204" pitchFamily="34" charset="0"/>
                <a:hlinkClick r:id="rId3"/>
              </a:rPr>
              <a:t>MSP</a:t>
            </a:r>
            <a:r>
              <a:rPr lang="en-CA" sz="1800" u="none" strike="noStrike" dirty="0">
                <a:solidFill>
                  <a:srgbClr val="010101"/>
                </a:solidFill>
                <a:effectLst/>
                <a:latin typeface="Arial" panose="020B0604020202020204" pitchFamily="34" charset="0"/>
                <a:ea typeface="Arial" panose="020B0604020202020204" pitchFamily="34" charset="0"/>
              </a:rPr>
              <a:t>) identity to the network.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Each organization setups its own Certificate Authority, Peers and </a:t>
            </a:r>
            <a:r>
              <a:rPr lang="en-CA" sz="1800" u="none" strike="noStrike" dirty="0" err="1">
                <a:solidFill>
                  <a:srgbClr val="010101"/>
                </a:solidFill>
                <a:effectLst/>
                <a:latin typeface="Arial" panose="020B0604020202020204" pitchFamily="34" charset="0"/>
                <a:ea typeface="Arial" panose="020B0604020202020204" pitchFamily="34" charset="0"/>
              </a:rPr>
              <a:t>Orderers</a:t>
            </a:r>
            <a:r>
              <a:rPr lang="en-CA" sz="1800" u="none" strike="noStrike" dirty="0">
                <a:solidFill>
                  <a:srgbClr val="010101"/>
                </a:solidFill>
                <a:effectLst/>
                <a:latin typeface="Arial" panose="020B0604020202020204" pitchFamily="34" charset="0"/>
                <a:ea typeface="Arial" panose="020B0604020202020204" pitchFamily="34" charset="0"/>
              </a:rPr>
              <a:t>.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Each organization is uniquely recognized on the network by its </a:t>
            </a:r>
            <a:r>
              <a:rPr lang="en-CA" sz="1800" u="none" strike="noStrike" dirty="0" err="1">
                <a:solidFill>
                  <a:srgbClr val="010101"/>
                </a:solidFill>
                <a:effectLst/>
                <a:latin typeface="Arial" panose="020B0604020202020204" pitchFamily="34" charset="0"/>
                <a:ea typeface="Arial" panose="020B0604020202020204" pitchFamily="34" charset="0"/>
              </a:rPr>
              <a:t>MSPId</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An organization can also define peers and </a:t>
            </a:r>
            <a:r>
              <a:rPr lang="en-CA" sz="1800" u="none" strike="noStrike" dirty="0" err="1">
                <a:solidFill>
                  <a:srgbClr val="010101"/>
                </a:solidFill>
                <a:effectLst/>
                <a:latin typeface="Arial" panose="020B0604020202020204" pitchFamily="34" charset="0"/>
                <a:ea typeface="Arial" panose="020B0604020202020204" pitchFamily="34" charset="0"/>
              </a:rPr>
              <a:t>orderers</a:t>
            </a:r>
            <a:r>
              <a:rPr lang="en-CA" sz="1800" u="none" strike="noStrike" dirty="0">
                <a:solidFill>
                  <a:srgbClr val="010101"/>
                </a:solidFill>
                <a:effectLst/>
                <a:latin typeface="Arial" panose="020B0604020202020204" pitchFamily="34" charset="0"/>
                <a:ea typeface="Arial" panose="020B0604020202020204" pitchFamily="34" charset="0"/>
              </a:rPr>
              <a:t> under different Organization units.</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Each organization manages its own Certificate Authority and Peers. </a:t>
            </a:r>
            <a:endParaRPr lang="en-CA" sz="1800" u="none" strike="noStrike" dirty="0">
              <a:effectLst/>
              <a:latin typeface="Arial" panose="020B0604020202020204" pitchFamily="34" charset="0"/>
              <a:ea typeface="Arial" panose="020B0604020202020204" pitchFamily="34" charset="0"/>
            </a:endParaRPr>
          </a:p>
        </p:txBody>
      </p:sp>
      <p:graphicFrame>
        <p:nvGraphicFramePr>
          <p:cNvPr id="10" name="Google Shape;178;p29">
            <a:extLst>
              <a:ext uri="{FF2B5EF4-FFF2-40B4-BE49-F238E27FC236}">
                <a16:creationId xmlns:a16="http://schemas.microsoft.com/office/drawing/2014/main" id="{3C2DDD51-D753-1247-49EC-1D52E181DB71}"/>
              </a:ext>
            </a:extLst>
          </p:cNvPr>
          <p:cNvGraphicFramePr/>
          <p:nvPr>
            <p:extLst>
              <p:ext uri="{D42A27DB-BD31-4B8C-83A1-F6EECF244321}">
                <p14:modId xmlns:p14="http://schemas.microsoft.com/office/powerpoint/2010/main" val="3108280588"/>
              </p:ext>
            </p:extLst>
          </p:nvPr>
        </p:nvGraphicFramePr>
        <p:xfrm>
          <a:off x="11804" y="6394127"/>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4">
            <a:alphaModFix/>
          </a:blip>
          <a:stretch>
            <a:fillRect/>
          </a:stretch>
        </p:blipFill>
        <p:spPr>
          <a:xfrm>
            <a:off x="62603" y="6417389"/>
            <a:ext cx="734847" cy="457170"/>
          </a:xfrm>
          <a:prstGeom prst="rect">
            <a:avLst/>
          </a:prstGeom>
          <a:noFill/>
          <a:ln>
            <a:noFill/>
          </a:ln>
        </p:spPr>
      </p:pic>
    </p:spTree>
    <p:extLst>
      <p:ext uri="{BB962C8B-B14F-4D97-AF65-F5344CB8AC3E}">
        <p14:creationId xmlns:p14="http://schemas.microsoft.com/office/powerpoint/2010/main" val="113816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008230" y="3155085"/>
            <a:ext cx="6598810" cy="871521"/>
          </a:xfrm>
          <a:prstGeom prst="rect">
            <a:avLst/>
          </a:prstGeom>
          <a:noFill/>
        </p:spPr>
        <p:txBody>
          <a:bodyPr wrap="square">
            <a:spAutoFit/>
          </a:bodyPr>
          <a:lstStyle/>
          <a:p>
            <a:pPr>
              <a:lnSpc>
                <a:spcPct val="115000"/>
              </a:lnSpc>
              <a:spcBef>
                <a:spcPts val="1800"/>
              </a:spcBef>
              <a:spcAft>
                <a:spcPts val="400"/>
              </a:spcAft>
            </a:pPr>
            <a:r>
              <a:rPr lang="en-CA" sz="4800" b="1" dirty="0" err="1">
                <a:solidFill>
                  <a:srgbClr val="010101"/>
                </a:solidFill>
                <a:effectLst/>
                <a:latin typeface="Georgia" panose="02040502050405020303" pitchFamily="18" charset="0"/>
                <a:ea typeface="Georgia" panose="02040502050405020303" pitchFamily="18" charset="0"/>
                <a:cs typeface="Georgia" panose="02040502050405020303" pitchFamily="18" charset="0"/>
              </a:rPr>
              <a:t>Chaincode</a:t>
            </a:r>
            <a:endParaRPr lang="en-CA" sz="4800" b="1" dirty="0">
              <a:effectLst/>
              <a:latin typeface="Arial" panose="020B0604020202020204" pitchFamily="34" charset="0"/>
            </a:endParaRPr>
          </a:p>
        </p:txBody>
      </p:sp>
    </p:spTree>
    <p:extLst>
      <p:ext uri="{BB962C8B-B14F-4D97-AF65-F5344CB8AC3E}">
        <p14:creationId xmlns:p14="http://schemas.microsoft.com/office/powerpoint/2010/main" val="332200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graphicFrame>
        <p:nvGraphicFramePr>
          <p:cNvPr id="10" name="Google Shape;178;p29">
            <a:extLst>
              <a:ext uri="{FF2B5EF4-FFF2-40B4-BE49-F238E27FC236}">
                <a16:creationId xmlns:a16="http://schemas.microsoft.com/office/drawing/2014/main" id="{3C2DDD51-D753-1247-49EC-1D52E181DB71}"/>
              </a:ext>
            </a:extLst>
          </p:cNvPr>
          <p:cNvGraphicFramePr/>
          <p:nvPr/>
        </p:nvGraphicFramePr>
        <p:xfrm>
          <a:off x="11804" y="6394127"/>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62603" y="6417389"/>
            <a:ext cx="734847" cy="457170"/>
          </a:xfrm>
          <a:prstGeom prst="rect">
            <a:avLst/>
          </a:prstGeom>
          <a:noFill/>
          <a:ln>
            <a:noFill/>
          </a:ln>
        </p:spPr>
      </p:pic>
      <p:sp>
        <p:nvSpPr>
          <p:cNvPr id="5" name="TextBox 4">
            <a:extLst>
              <a:ext uri="{FF2B5EF4-FFF2-40B4-BE49-F238E27FC236}">
                <a16:creationId xmlns:a16="http://schemas.microsoft.com/office/drawing/2014/main" id="{B10F64AF-64B7-453E-2B50-4A62A6CDC5F3}"/>
              </a:ext>
            </a:extLst>
          </p:cNvPr>
          <p:cNvSpPr txBox="1"/>
          <p:nvPr/>
        </p:nvSpPr>
        <p:spPr>
          <a:xfrm>
            <a:off x="932014" y="1595647"/>
            <a:ext cx="11554625" cy="4524957"/>
          </a:xfrm>
          <a:prstGeom prst="rect">
            <a:avLst/>
          </a:prstGeom>
          <a:noFill/>
        </p:spPr>
        <p:txBody>
          <a:bodyPr wrap="square">
            <a:spAutoFit/>
          </a:bodyPr>
          <a:lstStyle/>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In the Hyperledger Fabric framework, Smart-Contracts are known as </a:t>
            </a:r>
            <a:r>
              <a:rPr lang="en-CA" sz="1800" u="none" strike="noStrike" dirty="0" err="1">
                <a:solidFill>
                  <a:srgbClr val="010101"/>
                </a:solidFill>
                <a:effectLst/>
                <a:latin typeface="Arial" panose="020B0604020202020204" pitchFamily="34" charset="0"/>
                <a:ea typeface="Arial" panose="020B0604020202020204" pitchFamily="34" charset="0"/>
              </a:rPr>
              <a:t>Chaincodes</a:t>
            </a:r>
            <a:r>
              <a:rPr lang="en-CA" sz="1800" u="none" strike="noStrike" dirty="0">
                <a:solidFill>
                  <a:srgbClr val="010101"/>
                </a:solidFill>
                <a:effectLst/>
                <a:latin typeface="Arial" panose="020B0604020202020204" pitchFamily="34" charset="0"/>
                <a:ea typeface="Arial" panose="020B0604020202020204" pitchFamily="34" charset="0"/>
              </a:rPr>
              <a:t>.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err="1">
                <a:solidFill>
                  <a:srgbClr val="010101"/>
                </a:solidFill>
                <a:effectLst/>
                <a:latin typeface="Arial" panose="020B0604020202020204" pitchFamily="34" charset="0"/>
                <a:ea typeface="Arial" panose="020B0604020202020204" pitchFamily="34" charset="0"/>
              </a:rPr>
              <a:t>Chaincodes</a:t>
            </a:r>
            <a:r>
              <a:rPr lang="en-CA" sz="1800" u="none" strike="noStrike" dirty="0">
                <a:solidFill>
                  <a:srgbClr val="010101"/>
                </a:solidFill>
                <a:effectLst/>
                <a:latin typeface="Arial" panose="020B0604020202020204" pitchFamily="34" charset="0"/>
                <a:ea typeface="Arial" panose="020B0604020202020204" pitchFamily="34" charset="0"/>
              </a:rPr>
              <a:t> are the contract definition agreed upon by the participating organizations.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err="1">
                <a:solidFill>
                  <a:srgbClr val="010101"/>
                </a:solidFill>
                <a:effectLst/>
                <a:latin typeface="Arial" panose="020B0604020202020204" pitchFamily="34" charset="0"/>
                <a:ea typeface="Arial" panose="020B0604020202020204" pitchFamily="34" charset="0"/>
              </a:rPr>
              <a:t>Chaincodes</a:t>
            </a:r>
            <a:r>
              <a:rPr lang="en-CA" sz="1800" u="none" strike="noStrike" dirty="0">
                <a:solidFill>
                  <a:srgbClr val="010101"/>
                </a:solidFill>
                <a:effectLst/>
                <a:latin typeface="Arial" panose="020B0604020202020204" pitchFamily="34" charset="0"/>
                <a:ea typeface="Arial" panose="020B0604020202020204" pitchFamily="34" charset="0"/>
              </a:rPr>
              <a:t> are executed by the peers after verifying the consensus.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err="1">
                <a:solidFill>
                  <a:srgbClr val="010101"/>
                </a:solidFill>
                <a:effectLst/>
                <a:latin typeface="Arial" panose="020B0604020202020204" pitchFamily="34" charset="0"/>
                <a:ea typeface="Arial" panose="020B0604020202020204" pitchFamily="34" charset="0"/>
              </a:rPr>
              <a:t>Chaincodes</a:t>
            </a:r>
            <a:r>
              <a:rPr lang="en-CA" sz="1800" u="none" strike="noStrike" dirty="0">
                <a:solidFill>
                  <a:srgbClr val="010101"/>
                </a:solidFill>
                <a:effectLst/>
                <a:latin typeface="Arial" panose="020B0604020202020204" pitchFamily="34" charset="0"/>
                <a:ea typeface="Arial" panose="020B0604020202020204" pitchFamily="34" charset="0"/>
              </a:rPr>
              <a:t> have Three functionalities: Init, Invoke and Query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800" u="none" strike="noStrike" dirty="0">
                <a:solidFill>
                  <a:srgbClr val="010101"/>
                </a:solidFill>
                <a:effectLst/>
                <a:latin typeface="Arial" panose="020B0604020202020204" pitchFamily="34" charset="0"/>
                <a:ea typeface="Arial" panose="020B0604020202020204" pitchFamily="34" charset="0"/>
              </a:rPr>
              <a:t> </a:t>
            </a:r>
            <a:r>
              <a:rPr lang="en-CA" sz="1800" b="1" u="none" strike="noStrike" dirty="0">
                <a:solidFill>
                  <a:srgbClr val="010101"/>
                </a:solidFill>
                <a:effectLst/>
                <a:latin typeface="Arial" panose="020B0604020202020204" pitchFamily="34" charset="0"/>
                <a:ea typeface="Arial" panose="020B0604020202020204" pitchFamily="34" charset="0"/>
              </a:rPr>
              <a:t>Init</a:t>
            </a:r>
            <a:r>
              <a:rPr lang="en-CA" sz="1800" u="none" strike="noStrike" dirty="0">
                <a:solidFill>
                  <a:srgbClr val="010101"/>
                </a:solidFill>
                <a:effectLst/>
                <a:latin typeface="Arial" panose="020B0604020202020204" pitchFamily="34" charset="0"/>
                <a:ea typeface="Arial" panose="020B0604020202020204" pitchFamily="34" charset="0"/>
              </a:rPr>
              <a:t>: If the </a:t>
            </a:r>
            <a:r>
              <a:rPr lang="en-CA" sz="1800" u="none" strike="noStrike" dirty="0" err="1">
                <a:solidFill>
                  <a:srgbClr val="010101"/>
                </a:solidFill>
                <a:effectLst/>
                <a:latin typeface="Arial" panose="020B0604020202020204" pitchFamily="34" charset="0"/>
                <a:ea typeface="Arial" panose="020B0604020202020204" pitchFamily="34" charset="0"/>
              </a:rPr>
              <a:t>chaincode</a:t>
            </a:r>
            <a:r>
              <a:rPr lang="en-CA" sz="1800" u="none" strike="noStrike" dirty="0">
                <a:solidFill>
                  <a:srgbClr val="010101"/>
                </a:solidFill>
                <a:effectLst/>
                <a:latin typeface="Arial" panose="020B0604020202020204" pitchFamily="34" charset="0"/>
                <a:ea typeface="Arial" panose="020B0604020202020204" pitchFamily="34" charset="0"/>
              </a:rPr>
              <a:t> is the definition which manages its own state, then it first also needs to be initialized.</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800" b="1" u="none" strike="noStrike" dirty="0">
                <a:solidFill>
                  <a:srgbClr val="010101"/>
                </a:solidFill>
                <a:effectLst/>
                <a:latin typeface="Arial" panose="020B0604020202020204" pitchFamily="34" charset="0"/>
                <a:ea typeface="Arial" panose="020B0604020202020204" pitchFamily="34" charset="0"/>
              </a:rPr>
              <a:t>Invoke: </a:t>
            </a:r>
            <a:r>
              <a:rPr lang="en-CA" sz="1800" u="none" strike="noStrike" dirty="0">
                <a:solidFill>
                  <a:srgbClr val="010101"/>
                </a:solidFill>
                <a:effectLst/>
                <a:latin typeface="Arial" panose="020B0604020202020204" pitchFamily="34" charset="0"/>
                <a:ea typeface="Arial" panose="020B0604020202020204" pitchFamily="34" charset="0"/>
              </a:rPr>
              <a:t>If the </a:t>
            </a:r>
            <a:r>
              <a:rPr lang="en-CA" sz="1800" u="none" strike="noStrike" dirty="0" err="1">
                <a:solidFill>
                  <a:srgbClr val="010101"/>
                </a:solidFill>
                <a:effectLst/>
                <a:latin typeface="Arial" panose="020B0604020202020204" pitchFamily="34" charset="0"/>
                <a:ea typeface="Arial" panose="020B0604020202020204" pitchFamily="34" charset="0"/>
              </a:rPr>
              <a:t>chaincode</a:t>
            </a:r>
            <a:r>
              <a:rPr lang="en-CA" sz="1800" u="none" strike="noStrike" dirty="0">
                <a:solidFill>
                  <a:srgbClr val="010101"/>
                </a:solidFill>
                <a:effectLst/>
                <a:latin typeface="Arial" panose="020B0604020202020204" pitchFamily="34" charset="0"/>
                <a:ea typeface="Arial" panose="020B0604020202020204" pitchFamily="34" charset="0"/>
              </a:rPr>
              <a:t> is called which modifies the ledger state, then it must be invoked. Invocation also results in a Transaction creation which would need to comply with the consensus setup.</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800" b="1" u="none" strike="noStrike" dirty="0">
                <a:solidFill>
                  <a:srgbClr val="010101"/>
                </a:solidFill>
                <a:effectLst/>
                <a:latin typeface="Arial" panose="020B0604020202020204" pitchFamily="34" charset="0"/>
                <a:ea typeface="Arial" panose="020B0604020202020204" pitchFamily="34" charset="0"/>
              </a:rPr>
              <a:t>Query</a:t>
            </a:r>
            <a:r>
              <a:rPr lang="en-CA" sz="1800" u="none" strike="noStrike" dirty="0">
                <a:solidFill>
                  <a:srgbClr val="010101"/>
                </a:solidFill>
                <a:effectLst/>
                <a:latin typeface="Arial" panose="020B0604020202020204" pitchFamily="34" charset="0"/>
                <a:ea typeface="Arial" panose="020B0604020202020204" pitchFamily="34" charset="0"/>
              </a:rPr>
              <a:t>: If the </a:t>
            </a:r>
            <a:r>
              <a:rPr lang="en-CA" sz="1800" u="none" strike="noStrike" dirty="0" err="1">
                <a:solidFill>
                  <a:srgbClr val="010101"/>
                </a:solidFill>
                <a:effectLst/>
                <a:latin typeface="Arial" panose="020B0604020202020204" pitchFamily="34" charset="0"/>
                <a:ea typeface="Arial" panose="020B0604020202020204" pitchFamily="34" charset="0"/>
              </a:rPr>
              <a:t>chaincode</a:t>
            </a:r>
            <a:r>
              <a:rPr lang="en-CA" sz="1800" u="none" strike="noStrike" dirty="0">
                <a:solidFill>
                  <a:srgbClr val="010101"/>
                </a:solidFill>
                <a:effectLst/>
                <a:latin typeface="Arial" panose="020B0604020202020204" pitchFamily="34" charset="0"/>
                <a:ea typeface="Arial" panose="020B0604020202020204" pitchFamily="34" charset="0"/>
              </a:rPr>
              <a:t> function is called which only reads the ledger state and does not modify it, then it needs to be queried. The query does not result in a transaction creation.</a:t>
            </a:r>
            <a:endParaRPr lang="en-CA" sz="1800" u="none" strike="noStrike" dirty="0">
              <a:effectLst/>
              <a:latin typeface="Arial" panose="020B0604020202020204" pitchFamily="34" charset="0"/>
              <a:ea typeface="Arial" panose="020B0604020202020204" pitchFamily="34" charset="0"/>
            </a:endParaRPr>
          </a:p>
          <a:p>
            <a:pPr>
              <a:lnSpc>
                <a:spcPct val="115000"/>
              </a:lnSpc>
            </a:pPr>
            <a:r>
              <a:rPr lang="en-CA" sz="1800" dirty="0">
                <a:solidFill>
                  <a:srgbClr val="010101"/>
                </a:solidFill>
                <a:effectLst/>
                <a:latin typeface="Arial" panose="020B0604020202020204" pitchFamily="34" charset="0"/>
                <a:ea typeface="Arial" panose="020B0604020202020204" pitchFamily="34" charset="0"/>
              </a:rPr>
              <a:t> </a:t>
            </a:r>
            <a:endParaRPr lang="en-CA" sz="18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err="1">
                <a:solidFill>
                  <a:srgbClr val="010101"/>
                </a:solidFill>
                <a:effectLst/>
                <a:latin typeface="Arial" panose="020B0604020202020204" pitchFamily="34" charset="0"/>
                <a:ea typeface="Arial" panose="020B0604020202020204" pitchFamily="34" charset="0"/>
              </a:rPr>
              <a:t>Chaincodes</a:t>
            </a:r>
            <a:r>
              <a:rPr lang="en-CA" sz="1800" u="none" strike="noStrike" dirty="0">
                <a:solidFill>
                  <a:srgbClr val="010101"/>
                </a:solidFill>
                <a:effectLst/>
                <a:latin typeface="Arial" panose="020B0604020202020204" pitchFamily="34" charset="0"/>
                <a:ea typeface="Arial" panose="020B0604020202020204" pitchFamily="34" charset="0"/>
              </a:rPr>
              <a:t> can be written in: Golang, </a:t>
            </a:r>
            <a:r>
              <a:rPr lang="en-CA" sz="1800" u="none" strike="noStrike" dirty="0" err="1">
                <a:solidFill>
                  <a:srgbClr val="010101"/>
                </a:solidFill>
                <a:effectLst/>
                <a:latin typeface="Arial" panose="020B0604020202020204" pitchFamily="34" charset="0"/>
                <a:ea typeface="Arial" panose="020B0604020202020204" pitchFamily="34" charset="0"/>
              </a:rPr>
              <a:t>NodeJs</a:t>
            </a:r>
            <a:r>
              <a:rPr lang="en-CA" sz="1800" u="none" strike="noStrike" dirty="0">
                <a:solidFill>
                  <a:srgbClr val="010101"/>
                </a:solidFill>
                <a:effectLst/>
                <a:latin typeface="Arial" panose="020B0604020202020204" pitchFamily="34" charset="0"/>
                <a:ea typeface="Arial" panose="020B0604020202020204" pitchFamily="34" charset="0"/>
              </a:rPr>
              <a:t>, Typescript and Java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Only peers have access to the </a:t>
            </a:r>
            <a:r>
              <a:rPr lang="en-CA" sz="1800" u="none" strike="noStrike" dirty="0" err="1">
                <a:solidFill>
                  <a:srgbClr val="010101"/>
                </a:solidFill>
                <a:effectLst/>
                <a:latin typeface="Arial" panose="020B0604020202020204" pitchFamily="34" charset="0"/>
                <a:ea typeface="Arial" panose="020B0604020202020204" pitchFamily="34" charset="0"/>
              </a:rPr>
              <a:t>Chaincode</a:t>
            </a:r>
            <a:r>
              <a:rPr lang="en-CA" sz="1800" u="none" strike="noStrike" dirty="0">
                <a:solidFill>
                  <a:srgbClr val="010101"/>
                </a:solidFill>
                <a:effectLst/>
                <a:latin typeface="Arial" panose="020B0604020202020204" pitchFamily="34" charset="0"/>
                <a:ea typeface="Arial" panose="020B0604020202020204" pitchFamily="34" charset="0"/>
              </a:rPr>
              <a:t>.</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To interact with the </a:t>
            </a:r>
            <a:r>
              <a:rPr lang="en-CA" sz="1800" u="none" strike="noStrike" dirty="0" err="1">
                <a:solidFill>
                  <a:srgbClr val="010101"/>
                </a:solidFill>
                <a:effectLst/>
                <a:latin typeface="Arial" panose="020B0604020202020204" pitchFamily="34" charset="0"/>
                <a:ea typeface="Arial" panose="020B0604020202020204" pitchFamily="34" charset="0"/>
              </a:rPr>
              <a:t>Chaincode</a:t>
            </a:r>
            <a:r>
              <a:rPr lang="en-CA" sz="1800" u="none" strike="noStrike" dirty="0">
                <a:solidFill>
                  <a:srgbClr val="010101"/>
                </a:solidFill>
                <a:effectLst/>
                <a:latin typeface="Arial" panose="020B0604020202020204" pitchFamily="34" charset="0"/>
                <a:ea typeface="Arial" panose="020B0604020202020204" pitchFamily="34" charset="0"/>
              </a:rPr>
              <a:t> you can use the Peer CLI and Fabric API. </a:t>
            </a:r>
            <a:endParaRPr lang="en-CA" sz="18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800" u="none" strike="noStrike" dirty="0">
                <a:solidFill>
                  <a:srgbClr val="010101"/>
                </a:solidFill>
                <a:effectLst/>
                <a:latin typeface="Arial" panose="020B0604020202020204" pitchFamily="34" charset="0"/>
                <a:ea typeface="Arial" panose="020B0604020202020204" pitchFamily="34" charset="0"/>
              </a:rPr>
              <a:t>Each </a:t>
            </a:r>
            <a:r>
              <a:rPr lang="en-CA" sz="1800" u="none" strike="noStrike" dirty="0" err="1">
                <a:solidFill>
                  <a:srgbClr val="010101"/>
                </a:solidFill>
                <a:effectLst/>
                <a:latin typeface="Arial" panose="020B0604020202020204" pitchFamily="34" charset="0"/>
                <a:ea typeface="Arial" panose="020B0604020202020204" pitchFamily="34" charset="0"/>
              </a:rPr>
              <a:t>Chaincode</a:t>
            </a:r>
            <a:r>
              <a:rPr lang="en-CA" sz="1800" u="none" strike="noStrike" dirty="0">
                <a:solidFill>
                  <a:srgbClr val="010101"/>
                </a:solidFill>
                <a:effectLst/>
                <a:latin typeface="Arial" panose="020B0604020202020204" pitchFamily="34" charset="0"/>
                <a:ea typeface="Arial" panose="020B0604020202020204" pitchFamily="34" charset="0"/>
              </a:rPr>
              <a:t> transaction is recorded in the ledger. </a:t>
            </a:r>
            <a:endParaRPr lang="en-CA"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1078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790550" y="3031921"/>
            <a:ext cx="6598810" cy="869533"/>
          </a:xfrm>
          <a:prstGeom prst="rect">
            <a:avLst/>
          </a:prstGeom>
          <a:noFill/>
        </p:spPr>
        <p:txBody>
          <a:bodyPr wrap="square">
            <a:spAutoFit/>
          </a:bodyPr>
          <a:lstStyle/>
          <a:p>
            <a:pPr>
              <a:lnSpc>
                <a:spcPct val="115000"/>
              </a:lnSpc>
              <a:spcBef>
                <a:spcPts val="1800"/>
              </a:spcBef>
              <a:spcAft>
                <a:spcPts val="400"/>
              </a:spcAft>
            </a:pPr>
            <a:r>
              <a:rPr lang="en-CA" sz="4800" b="1" dirty="0">
                <a:solidFill>
                  <a:srgbClr val="010101"/>
                </a:solidFill>
                <a:effectLst/>
                <a:latin typeface="Arial" panose="020B0604020202020204" pitchFamily="34" charset="0"/>
                <a:ea typeface="Arial" panose="020B0604020202020204" pitchFamily="34" charset="0"/>
              </a:rPr>
              <a:t>Channel</a:t>
            </a:r>
            <a:endParaRPr lang="en-CA" sz="4800" b="1" dirty="0">
              <a:effectLst/>
              <a:latin typeface="Arial" panose="020B0604020202020204" pitchFamily="34" charset="0"/>
            </a:endParaRPr>
          </a:p>
        </p:txBody>
      </p:sp>
    </p:spTree>
    <p:extLst>
      <p:ext uri="{BB962C8B-B14F-4D97-AF65-F5344CB8AC3E}">
        <p14:creationId xmlns:p14="http://schemas.microsoft.com/office/powerpoint/2010/main" val="419310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extLst>
              <p:ext uri="{D42A27DB-BD31-4B8C-83A1-F6EECF244321}">
                <p14:modId xmlns:p14="http://schemas.microsoft.com/office/powerpoint/2010/main" val="2270990082"/>
              </p:ext>
            </p:extLst>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209394"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E5C4874D-8470-3820-C95F-94083208ACFD}"/>
              </a:ext>
            </a:extLst>
          </p:cNvPr>
          <p:cNvSpPr txBox="1"/>
          <p:nvPr/>
        </p:nvSpPr>
        <p:spPr>
          <a:xfrm>
            <a:off x="190478" y="1520455"/>
            <a:ext cx="12013324" cy="4880375"/>
          </a:xfrm>
          <a:prstGeom prst="rect">
            <a:avLst/>
          </a:prstGeom>
          <a:noFill/>
        </p:spPr>
        <p:txBody>
          <a:bodyPr wrap="square">
            <a:spAutoFit/>
          </a:bodyPr>
          <a:lstStyle/>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It is a private “subnet” of communication between two or more specific network members, for the purpose of conducting private and confidential transactions.</a:t>
            </a:r>
            <a:endParaRPr lang="en-CA" sz="17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A channel is defined by members (organizations) and must have the following entities as part of it:</a:t>
            </a:r>
            <a:endParaRPr lang="en-CA" sz="1700" u="none" strike="noStrike" dirty="0">
              <a:effectLst/>
              <a:latin typeface="Arial" panose="020B0604020202020204" pitchFamily="34" charset="0"/>
              <a:ea typeface="Arial" panose="020B0604020202020204" pitchFamily="34" charset="0"/>
            </a:endParaRPr>
          </a:p>
          <a:p>
            <a:pPr>
              <a:lnSpc>
                <a:spcPct val="115000"/>
              </a:lnSpc>
            </a:pPr>
            <a:r>
              <a:rPr lang="en-CA" sz="1700" dirty="0">
                <a:solidFill>
                  <a:srgbClr val="010101"/>
                </a:solidFill>
                <a:effectLst/>
                <a:latin typeface="Arial" panose="020B0604020202020204" pitchFamily="34" charset="0"/>
                <a:ea typeface="Arial" panose="020B0604020202020204" pitchFamily="34" charset="0"/>
              </a:rPr>
              <a:t>           -  Peers </a:t>
            </a:r>
            <a:endParaRPr lang="en-CA" sz="1700" dirty="0">
              <a:effectLst/>
              <a:latin typeface="Arial" panose="020B0604020202020204" pitchFamily="34" charset="0"/>
              <a:ea typeface="Arial" panose="020B0604020202020204" pitchFamily="34" charset="0"/>
            </a:endParaRPr>
          </a:p>
          <a:p>
            <a:pPr>
              <a:lnSpc>
                <a:spcPct val="115000"/>
              </a:lnSpc>
            </a:pPr>
            <a:r>
              <a:rPr lang="en-CA" sz="1700" dirty="0">
                <a:solidFill>
                  <a:srgbClr val="010101"/>
                </a:solidFill>
                <a:effectLst/>
                <a:latin typeface="Arial" panose="020B0604020202020204" pitchFamily="34" charset="0"/>
                <a:ea typeface="Arial" panose="020B0604020202020204" pitchFamily="34" charset="0"/>
              </a:rPr>
              <a:t>           -  </a:t>
            </a:r>
            <a:r>
              <a:rPr lang="en-CA" sz="1700" dirty="0" err="1">
                <a:solidFill>
                  <a:srgbClr val="010101"/>
                </a:solidFill>
                <a:effectLst/>
                <a:latin typeface="Arial" panose="020B0604020202020204" pitchFamily="34" charset="0"/>
                <a:ea typeface="Arial" panose="020B0604020202020204" pitchFamily="34" charset="0"/>
              </a:rPr>
              <a:t>Orderers</a:t>
            </a:r>
            <a:r>
              <a:rPr lang="en-CA" sz="1700" dirty="0">
                <a:solidFill>
                  <a:srgbClr val="010101"/>
                </a:solidFill>
                <a:effectLst/>
                <a:latin typeface="Arial" panose="020B0604020202020204" pitchFamily="34" charset="0"/>
                <a:ea typeface="Arial" panose="020B0604020202020204" pitchFamily="34" charset="0"/>
              </a:rPr>
              <a:t> </a:t>
            </a:r>
            <a:endParaRPr lang="en-CA" sz="1700" dirty="0">
              <a:effectLst/>
              <a:latin typeface="Arial" panose="020B0604020202020204" pitchFamily="34" charset="0"/>
              <a:ea typeface="Arial" panose="020B0604020202020204" pitchFamily="34" charset="0"/>
            </a:endParaRPr>
          </a:p>
          <a:p>
            <a:pPr>
              <a:lnSpc>
                <a:spcPct val="115000"/>
              </a:lnSpc>
            </a:pPr>
            <a:r>
              <a:rPr lang="en-CA" sz="1700" dirty="0">
                <a:solidFill>
                  <a:srgbClr val="010101"/>
                </a:solidFill>
                <a:effectLst/>
                <a:latin typeface="Arial" panose="020B0604020202020204" pitchFamily="34" charset="0"/>
                <a:ea typeface="Arial" panose="020B0604020202020204" pitchFamily="34" charset="0"/>
              </a:rPr>
              <a:t>           -  Anchor Peers  </a:t>
            </a:r>
            <a:endParaRPr lang="en-CA" sz="1700" dirty="0">
              <a:effectLst/>
              <a:latin typeface="Arial" panose="020B0604020202020204" pitchFamily="34" charset="0"/>
              <a:ea typeface="Arial" panose="020B0604020202020204" pitchFamily="34" charset="0"/>
            </a:endParaRPr>
          </a:p>
          <a:p>
            <a:pPr>
              <a:lnSpc>
                <a:spcPct val="115000"/>
              </a:lnSpc>
            </a:pPr>
            <a:r>
              <a:rPr lang="en-CA" sz="1700" dirty="0">
                <a:solidFill>
                  <a:srgbClr val="010101"/>
                </a:solidFill>
                <a:effectLst/>
                <a:latin typeface="Arial" panose="020B0604020202020204" pitchFamily="34" charset="0"/>
                <a:ea typeface="Arial" panose="020B0604020202020204" pitchFamily="34" charset="0"/>
              </a:rPr>
              <a:t>           -  Ledger</a:t>
            </a:r>
            <a:endParaRPr lang="en-CA" sz="1700" dirty="0">
              <a:effectLst/>
              <a:latin typeface="Arial" panose="020B0604020202020204" pitchFamily="34" charset="0"/>
              <a:ea typeface="Arial" panose="020B0604020202020204" pitchFamily="34" charset="0"/>
            </a:endParaRPr>
          </a:p>
          <a:p>
            <a:pPr>
              <a:lnSpc>
                <a:spcPct val="115000"/>
              </a:lnSpc>
            </a:pPr>
            <a:r>
              <a:rPr lang="en-CA" sz="1700" dirty="0">
                <a:solidFill>
                  <a:srgbClr val="010101"/>
                </a:solidFill>
                <a:effectLst/>
                <a:latin typeface="Arial" panose="020B0604020202020204" pitchFamily="34" charset="0"/>
                <a:ea typeface="Arial" panose="020B0604020202020204" pitchFamily="34" charset="0"/>
              </a:rPr>
              <a:t> </a:t>
            </a:r>
            <a:endParaRPr lang="en-CA" sz="1700"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Channel can have the Consortium of its members. </a:t>
            </a:r>
            <a:endParaRPr lang="en-CA" sz="17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A channel must have at least 1 </a:t>
            </a:r>
            <a:r>
              <a:rPr lang="en-CA" sz="1700" u="none" strike="noStrike" dirty="0" err="1">
                <a:solidFill>
                  <a:srgbClr val="010101"/>
                </a:solidFill>
                <a:effectLst/>
                <a:latin typeface="Arial" panose="020B0604020202020204" pitchFamily="34" charset="0"/>
                <a:ea typeface="Arial" panose="020B0604020202020204" pitchFamily="34" charset="0"/>
              </a:rPr>
              <a:t>orderer</a:t>
            </a:r>
            <a:r>
              <a:rPr lang="en-CA" sz="1700" u="none" strike="noStrike" dirty="0">
                <a:solidFill>
                  <a:srgbClr val="010101"/>
                </a:solidFill>
                <a:effectLst/>
                <a:latin typeface="Arial" panose="020B0604020202020204" pitchFamily="34" charset="0"/>
                <a:ea typeface="Arial" panose="020B0604020202020204" pitchFamily="34" charset="0"/>
              </a:rPr>
              <a:t> and 1 peer organization.</a:t>
            </a:r>
            <a:endParaRPr lang="en-CA" sz="17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Channel definition is stored in a file named </a:t>
            </a:r>
            <a:r>
              <a:rPr lang="en-CA" sz="1700" u="none" strike="noStrike" dirty="0" err="1">
                <a:solidFill>
                  <a:srgbClr val="010101"/>
                </a:solidFill>
                <a:effectLst/>
                <a:latin typeface="Arial" panose="020B0604020202020204" pitchFamily="34" charset="0"/>
                <a:ea typeface="Arial" panose="020B0604020202020204" pitchFamily="34" charset="0"/>
              </a:rPr>
              <a:t>configtx.yaml</a:t>
            </a:r>
            <a:r>
              <a:rPr lang="en-CA" sz="1700" u="none" strike="noStrike" dirty="0">
                <a:solidFill>
                  <a:srgbClr val="010101"/>
                </a:solidFill>
                <a:effectLst/>
                <a:latin typeface="Arial" panose="020B0604020202020204" pitchFamily="34" charset="0"/>
                <a:ea typeface="Arial" panose="020B0604020202020204" pitchFamily="34" charset="0"/>
              </a:rPr>
              <a:t> </a:t>
            </a:r>
            <a:endParaRPr lang="en-CA" sz="17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Channel creation transaction can be manually created with </a:t>
            </a:r>
            <a:r>
              <a:rPr lang="en-CA" sz="1700" u="none" strike="noStrike" dirty="0" err="1">
                <a:solidFill>
                  <a:srgbClr val="6CA158"/>
                </a:solidFill>
                <a:effectLst/>
                <a:latin typeface="Arial" panose="020B0604020202020204" pitchFamily="34" charset="0"/>
                <a:ea typeface="Arial" panose="020B0604020202020204" pitchFamily="34" charset="0"/>
                <a:hlinkClick r:id="rId4"/>
              </a:rPr>
              <a:t>configtxgen</a:t>
            </a:r>
            <a:r>
              <a:rPr lang="en-CA" sz="1700" u="none" strike="noStrike" dirty="0">
                <a:solidFill>
                  <a:srgbClr val="010101"/>
                </a:solidFill>
                <a:effectLst/>
                <a:latin typeface="Arial" panose="020B0604020202020204" pitchFamily="34" charset="0"/>
                <a:ea typeface="Arial" panose="020B0604020202020204" pitchFamily="34" charset="0"/>
              </a:rPr>
              <a:t> utility by passing it the </a:t>
            </a:r>
            <a:r>
              <a:rPr lang="en-CA" sz="1700" u="none" strike="noStrike" dirty="0" err="1">
                <a:solidFill>
                  <a:srgbClr val="010101"/>
                </a:solidFill>
                <a:effectLst/>
                <a:latin typeface="Arial" panose="020B0604020202020204" pitchFamily="34" charset="0"/>
                <a:ea typeface="Arial" panose="020B0604020202020204" pitchFamily="34" charset="0"/>
              </a:rPr>
              <a:t>configtx.yaml</a:t>
            </a:r>
            <a:endParaRPr lang="en-CA" sz="17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Each Channel can have multiple </a:t>
            </a:r>
            <a:r>
              <a:rPr lang="en-CA" sz="1700" u="none" strike="noStrike" dirty="0" err="1">
                <a:solidFill>
                  <a:srgbClr val="010101"/>
                </a:solidFill>
                <a:effectLst/>
                <a:latin typeface="Arial" panose="020B0604020202020204" pitchFamily="34" charset="0"/>
                <a:ea typeface="Arial" panose="020B0604020202020204" pitchFamily="34" charset="0"/>
              </a:rPr>
              <a:t>chaincodes</a:t>
            </a:r>
            <a:r>
              <a:rPr lang="en-CA" sz="1700" u="none" strike="noStrike" dirty="0">
                <a:solidFill>
                  <a:srgbClr val="010101"/>
                </a:solidFill>
                <a:effectLst/>
                <a:latin typeface="Arial" panose="020B0604020202020204" pitchFamily="34" charset="0"/>
                <a:ea typeface="Arial" panose="020B0604020202020204" pitchFamily="34" charset="0"/>
              </a:rPr>
              <a:t>.</a:t>
            </a:r>
            <a:endParaRPr lang="en-CA" sz="17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Each channel has its own ledger</a:t>
            </a:r>
            <a:endParaRPr lang="en-CA" sz="17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Channel definition must be agreed upon by the member organizations.</a:t>
            </a:r>
            <a:endParaRPr lang="en-CA" sz="17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700" u="none" strike="noStrike" dirty="0">
                <a:solidFill>
                  <a:srgbClr val="010101"/>
                </a:solidFill>
                <a:effectLst/>
                <a:latin typeface="Arial" panose="020B0604020202020204" pitchFamily="34" charset="0"/>
                <a:ea typeface="Arial" panose="020B0604020202020204" pitchFamily="34" charset="0"/>
              </a:rPr>
              <a:t>Channel definitions can be updated. </a:t>
            </a:r>
            <a:endParaRPr lang="en-CA" sz="17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1169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8;p29">
            <a:extLst>
              <a:ext uri="{FF2B5EF4-FFF2-40B4-BE49-F238E27FC236}">
                <a16:creationId xmlns:a16="http://schemas.microsoft.com/office/drawing/2014/main" id="{AF92420A-F14C-4A87-D163-27F1A5626292}"/>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0" y="0"/>
            <a:ext cx="12192000" cy="1402080"/>
          </a:xfrm>
          <a:prstGeom prst="rect">
            <a:avLst/>
          </a:prstGeom>
          <a:noFill/>
          <a:ln>
            <a:noFill/>
          </a:ln>
        </p:spPr>
      </p:pic>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3" name="TextBox 2">
            <a:extLst>
              <a:ext uri="{FF2B5EF4-FFF2-40B4-BE49-F238E27FC236}">
                <a16:creationId xmlns:a16="http://schemas.microsoft.com/office/drawing/2014/main" id="{9400C93D-518D-77CD-C0E7-1455B0A5908F}"/>
              </a:ext>
            </a:extLst>
          </p:cNvPr>
          <p:cNvSpPr txBox="1"/>
          <p:nvPr/>
        </p:nvSpPr>
        <p:spPr>
          <a:xfrm>
            <a:off x="4790550" y="3031921"/>
            <a:ext cx="6598810" cy="869533"/>
          </a:xfrm>
          <a:prstGeom prst="rect">
            <a:avLst/>
          </a:prstGeom>
          <a:noFill/>
        </p:spPr>
        <p:txBody>
          <a:bodyPr wrap="square">
            <a:spAutoFit/>
          </a:bodyPr>
          <a:lstStyle/>
          <a:p>
            <a:pPr>
              <a:lnSpc>
                <a:spcPct val="115000"/>
              </a:lnSpc>
              <a:spcBef>
                <a:spcPts val="1800"/>
              </a:spcBef>
              <a:spcAft>
                <a:spcPts val="400"/>
              </a:spcAft>
            </a:pPr>
            <a:r>
              <a:rPr lang="en-CA" sz="4800" b="1" dirty="0">
                <a:effectLst/>
                <a:latin typeface="Arial" panose="020B0604020202020204" pitchFamily="34" charset="0"/>
              </a:rPr>
              <a:t>Peers</a:t>
            </a:r>
          </a:p>
        </p:txBody>
      </p:sp>
    </p:spTree>
    <p:extLst>
      <p:ext uri="{BB962C8B-B14F-4D97-AF65-F5344CB8AC3E}">
        <p14:creationId xmlns:p14="http://schemas.microsoft.com/office/powerpoint/2010/main" val="249961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5;p29">
            <a:extLst>
              <a:ext uri="{FF2B5EF4-FFF2-40B4-BE49-F238E27FC236}">
                <a16:creationId xmlns:a16="http://schemas.microsoft.com/office/drawing/2014/main" id="{BA985509-8976-24F5-2940-2DA11BCA51DE}"/>
              </a:ext>
            </a:extLst>
          </p:cNvPr>
          <p:cNvPicPr preferRelativeResize="0"/>
          <p:nvPr/>
        </p:nvPicPr>
        <p:blipFill>
          <a:blip r:embed="rId2">
            <a:alphaModFix/>
          </a:blip>
          <a:stretch>
            <a:fillRect/>
          </a:stretch>
        </p:blipFill>
        <p:spPr>
          <a:xfrm>
            <a:off x="-10" y="-91439"/>
            <a:ext cx="12192000" cy="1402080"/>
          </a:xfrm>
          <a:prstGeom prst="rect">
            <a:avLst/>
          </a:prstGeom>
          <a:noFill/>
          <a:ln>
            <a:noFill/>
          </a:ln>
        </p:spPr>
      </p:pic>
      <p:graphicFrame>
        <p:nvGraphicFramePr>
          <p:cNvPr id="5" name="Google Shape;178;p29">
            <a:extLst>
              <a:ext uri="{FF2B5EF4-FFF2-40B4-BE49-F238E27FC236}">
                <a16:creationId xmlns:a16="http://schemas.microsoft.com/office/drawing/2014/main" id="{6E822477-7EA4-11F1-3946-5C5B392D3504}"/>
              </a:ext>
            </a:extLst>
          </p:cNvPr>
          <p:cNvGraphicFramePr/>
          <p:nvPr/>
        </p:nvGraphicFramePr>
        <p:xfrm>
          <a:off x="1" y="6400830"/>
          <a:ext cx="12191999" cy="457170"/>
        </p:xfrm>
        <a:graphic>
          <a:graphicData uri="http://schemas.openxmlformats.org/drawingml/2006/table">
            <a:tbl>
              <a:tblPr>
                <a:noFill/>
              </a:tblPr>
              <a:tblGrid>
                <a:gridCol w="3052833">
                  <a:extLst>
                    <a:ext uri="{9D8B030D-6E8A-4147-A177-3AD203B41FA5}">
                      <a16:colId xmlns:a16="http://schemas.microsoft.com/office/drawing/2014/main" val="20000"/>
                    </a:ext>
                  </a:extLst>
                </a:gridCol>
                <a:gridCol w="6099333">
                  <a:extLst>
                    <a:ext uri="{9D8B030D-6E8A-4147-A177-3AD203B41FA5}">
                      <a16:colId xmlns:a16="http://schemas.microsoft.com/office/drawing/2014/main" val="20001"/>
                    </a:ext>
                  </a:extLst>
                </a:gridCol>
                <a:gridCol w="3039833">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dirty="0"/>
                    </a:p>
                  </a:txBody>
                  <a:tcPr marL="91425" marR="91425" marT="91425" marB="91425">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ctr" rtl="0">
                        <a:spcBef>
                          <a:spcPts val="0"/>
                        </a:spcBef>
                        <a:spcAft>
                          <a:spcPts val="0"/>
                        </a:spcAft>
                        <a:buNone/>
                      </a:pPr>
                      <a:r>
                        <a:rPr lang="en-CA" sz="800" dirty="0">
                          <a:solidFill>
                            <a:srgbClr val="434343"/>
                          </a:solidFill>
                          <a:latin typeface="Roboto Mono"/>
                          <a:ea typeface="Roboto Mono"/>
                          <a:cs typeface="Roboto Mono"/>
                          <a:sym typeface="Roboto Mono"/>
                        </a:rPr>
                        <a:t>BCDV 1025 Enterprise Blockchain</a:t>
                      </a:r>
                      <a:endParaRPr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tc>
                  <a:txBody>
                    <a:bodyPr/>
                    <a:lstStyle/>
                    <a:p>
                      <a:pPr marL="0" lvl="0" indent="0" algn="r" rtl="0">
                        <a:spcBef>
                          <a:spcPts val="0"/>
                        </a:spcBef>
                        <a:spcAft>
                          <a:spcPts val="0"/>
                        </a:spcAft>
                        <a:buNone/>
                      </a:pPr>
                      <a:r>
                        <a:rPr lang="en-CA" sz="800" dirty="0">
                          <a:solidFill>
                            <a:srgbClr val="434343"/>
                          </a:solidFill>
                          <a:latin typeface="Roboto Mono"/>
                          <a:ea typeface="Roboto Mono"/>
                          <a:cs typeface="Roboto Mono"/>
                          <a:sym typeface="Roboto Mono"/>
                        </a:rPr>
                        <a:t>Pratik Patil</a:t>
                      </a:r>
                      <a:endParaRPr lang="en-CA" dirty="0">
                        <a:solidFill>
                          <a:srgbClr val="434343"/>
                        </a:solidFill>
                      </a:endParaRPr>
                    </a:p>
                  </a:txBody>
                  <a:tcPr marL="91425" marR="91425" marT="91425" marB="91425" anchor="ctr">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bl>
          </a:graphicData>
        </a:graphic>
      </p:graphicFrame>
      <p:pic>
        <p:nvPicPr>
          <p:cNvPr id="6" name="Google Shape;179;p29">
            <a:extLst>
              <a:ext uri="{FF2B5EF4-FFF2-40B4-BE49-F238E27FC236}">
                <a16:creationId xmlns:a16="http://schemas.microsoft.com/office/drawing/2014/main" id="{FA3CA0E0-FF0A-2786-669B-D2F7B868BC2C}"/>
              </a:ext>
            </a:extLst>
          </p:cNvPr>
          <p:cNvPicPr preferRelativeResize="0"/>
          <p:nvPr/>
        </p:nvPicPr>
        <p:blipFill>
          <a:blip r:embed="rId3">
            <a:alphaModFix/>
          </a:blip>
          <a:stretch>
            <a:fillRect/>
          </a:stretch>
        </p:blipFill>
        <p:spPr>
          <a:xfrm>
            <a:off x="11803" y="6400830"/>
            <a:ext cx="734847" cy="457170"/>
          </a:xfrm>
          <a:prstGeom prst="rect">
            <a:avLst/>
          </a:prstGeom>
          <a:noFill/>
          <a:ln>
            <a:noFill/>
          </a:ln>
        </p:spPr>
      </p:pic>
      <p:sp>
        <p:nvSpPr>
          <p:cNvPr id="9" name="Rectangle 1">
            <a:extLst>
              <a:ext uri="{FF2B5EF4-FFF2-40B4-BE49-F238E27FC236}">
                <a16:creationId xmlns:a16="http://schemas.microsoft.com/office/drawing/2014/main" id="{349D7100-D366-69C9-D556-E1821EA03ADB}"/>
              </a:ext>
            </a:extLst>
          </p:cNvPr>
          <p:cNvSpPr>
            <a:spLocks noChangeArrowheads="1"/>
          </p:cNvSpPr>
          <p:nvPr/>
        </p:nvSpPr>
        <p:spPr bwMode="auto">
          <a:xfrm>
            <a:off x="4114800" y="270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0" name="TextBox 9">
            <a:extLst>
              <a:ext uri="{FF2B5EF4-FFF2-40B4-BE49-F238E27FC236}">
                <a16:creationId xmlns:a16="http://schemas.microsoft.com/office/drawing/2014/main" id="{8224F31C-2C5E-A536-30CB-5A07A9F29EBF}"/>
              </a:ext>
            </a:extLst>
          </p:cNvPr>
          <p:cNvSpPr txBox="1"/>
          <p:nvPr/>
        </p:nvSpPr>
        <p:spPr>
          <a:xfrm>
            <a:off x="1068104" y="1414811"/>
            <a:ext cx="10055772" cy="4881849"/>
          </a:xfrm>
          <a:prstGeom prst="rect">
            <a:avLst/>
          </a:prstGeom>
          <a:noFill/>
        </p:spPr>
        <p:txBody>
          <a:bodyPr wrap="square">
            <a:spAutoFit/>
          </a:bodyPr>
          <a:lstStyle/>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Peer runs and maintains a ledger and </a:t>
            </a:r>
            <a:r>
              <a:rPr lang="en-CA" sz="1600" u="none" strike="noStrike" dirty="0" err="1">
                <a:solidFill>
                  <a:srgbClr val="010101"/>
                </a:solidFill>
                <a:effectLst/>
                <a:latin typeface="Arial" panose="020B0604020202020204" pitchFamily="34" charset="0"/>
                <a:ea typeface="Arial" panose="020B0604020202020204" pitchFamily="34" charset="0"/>
              </a:rPr>
              <a:t>chaincode</a:t>
            </a:r>
            <a:r>
              <a:rPr lang="en-CA" sz="1600" u="none" strike="noStrike" dirty="0">
                <a:solidFill>
                  <a:srgbClr val="010101"/>
                </a:solidFill>
                <a:effectLst/>
                <a:latin typeface="Arial" panose="020B0604020202020204" pitchFamily="34" charset="0"/>
                <a:ea typeface="Arial" panose="020B0604020202020204" pitchFamily="34" charset="0"/>
              </a:rPr>
              <a:t> containers in order to perform read/write operations to the ledger. </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Peers are owned and maintained by members.</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Peers are the clients written Golang.</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Peers store the ledger in </a:t>
            </a:r>
            <a:r>
              <a:rPr lang="en-CA" sz="1600" u="none" strike="noStrike" dirty="0" err="1">
                <a:solidFill>
                  <a:srgbClr val="1155CC"/>
                </a:solidFill>
                <a:effectLst/>
                <a:latin typeface="Arial" panose="020B0604020202020204" pitchFamily="34" charset="0"/>
                <a:ea typeface="Arial" panose="020B0604020202020204" pitchFamily="34" charset="0"/>
                <a:hlinkClick r:id="rId4"/>
              </a:rPr>
              <a:t>LevelDB</a:t>
            </a:r>
            <a:r>
              <a:rPr lang="en-CA" sz="1600" u="none" strike="noStrike" dirty="0">
                <a:solidFill>
                  <a:srgbClr val="010101"/>
                </a:solidFill>
                <a:effectLst/>
                <a:latin typeface="Arial" panose="020B0604020202020204" pitchFamily="34" charset="0"/>
                <a:ea typeface="Arial" panose="020B0604020202020204" pitchFamily="34" charset="0"/>
              </a:rPr>
              <a:t> by Default and for the production network it is stored in the </a:t>
            </a:r>
            <a:r>
              <a:rPr lang="en-CA" sz="1600" u="none" strike="noStrike" dirty="0">
                <a:solidFill>
                  <a:srgbClr val="1155CC"/>
                </a:solidFill>
                <a:effectLst/>
                <a:latin typeface="Arial" panose="020B0604020202020204" pitchFamily="34" charset="0"/>
                <a:ea typeface="Arial" panose="020B0604020202020204" pitchFamily="34" charset="0"/>
                <a:hlinkClick r:id="rId5"/>
              </a:rPr>
              <a:t>CouchDB</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If the </a:t>
            </a:r>
            <a:r>
              <a:rPr lang="en-CA" sz="1600" u="none" strike="noStrike" dirty="0" err="1">
                <a:solidFill>
                  <a:srgbClr val="010101"/>
                </a:solidFill>
                <a:effectLst/>
                <a:latin typeface="Arial" panose="020B0604020202020204" pitchFamily="34" charset="0"/>
                <a:ea typeface="Arial" panose="020B0604020202020204" pitchFamily="34" charset="0"/>
              </a:rPr>
              <a:t>LevelDB</a:t>
            </a:r>
            <a:r>
              <a:rPr lang="en-CA" sz="1600" u="none" strike="noStrike" dirty="0">
                <a:solidFill>
                  <a:srgbClr val="010101"/>
                </a:solidFill>
                <a:effectLst/>
                <a:latin typeface="Arial" panose="020B0604020202020204" pitchFamily="34" charset="0"/>
                <a:ea typeface="Arial" panose="020B0604020202020204" pitchFamily="34" charset="0"/>
              </a:rPr>
              <a:t> is configured, the data is stored locally. </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In the case of CouchDB, the database needs to be configured separately and provides its configuration to the peer.</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Peers can have two roles assigned by the Certificate Authority </a:t>
            </a:r>
            <a:r>
              <a:rPr lang="en-CA" sz="1600" b="1" u="none" strike="noStrike" dirty="0">
                <a:solidFill>
                  <a:srgbClr val="010101"/>
                </a:solidFill>
                <a:effectLst/>
                <a:latin typeface="Arial" panose="020B0604020202020204" pitchFamily="34" charset="0"/>
                <a:ea typeface="Arial" panose="020B0604020202020204" pitchFamily="34" charset="0"/>
              </a:rPr>
              <a:t>admin </a:t>
            </a:r>
            <a:r>
              <a:rPr lang="en-CA" sz="1600" u="none" strike="noStrike" dirty="0">
                <a:solidFill>
                  <a:srgbClr val="010101"/>
                </a:solidFill>
                <a:effectLst/>
                <a:latin typeface="Arial" panose="020B0604020202020204" pitchFamily="34" charset="0"/>
                <a:ea typeface="Arial" panose="020B0604020202020204" pitchFamily="34" charset="0"/>
              </a:rPr>
              <a:t>or </a:t>
            </a:r>
            <a:r>
              <a:rPr lang="en-CA" sz="1600" b="1" u="none" strike="noStrike" dirty="0">
                <a:solidFill>
                  <a:srgbClr val="010101"/>
                </a:solidFill>
                <a:effectLst/>
                <a:latin typeface="Arial" panose="020B0604020202020204" pitchFamily="34" charset="0"/>
                <a:ea typeface="Arial" panose="020B0604020202020204" pitchFamily="34" charset="0"/>
              </a:rPr>
              <a:t>peer</a:t>
            </a:r>
            <a:r>
              <a:rPr lang="en-CA" sz="1600" u="none" strike="noStrike" dirty="0">
                <a:solidFill>
                  <a:srgbClr val="010101"/>
                </a:solidFill>
                <a:effectLst/>
                <a:latin typeface="Arial" panose="020B0604020202020204" pitchFamily="34" charset="0"/>
                <a:ea typeface="Arial" panose="020B0604020202020204" pitchFamily="34" charset="0"/>
              </a:rPr>
              <a:t>.</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Peers use the gossip or the </a:t>
            </a:r>
            <a:r>
              <a:rPr lang="en-CA" sz="1600" u="none" strike="noStrike" dirty="0" err="1">
                <a:solidFill>
                  <a:srgbClr val="1155CC"/>
                </a:solidFill>
                <a:effectLst/>
                <a:latin typeface="Arial" panose="020B0604020202020204" pitchFamily="34" charset="0"/>
                <a:ea typeface="Arial" panose="020B0604020202020204" pitchFamily="34" charset="0"/>
                <a:hlinkClick r:id="rId6"/>
              </a:rPr>
              <a:t>grpc</a:t>
            </a:r>
            <a:r>
              <a:rPr lang="en-CA" sz="1600" u="none" strike="noStrike" dirty="0">
                <a:solidFill>
                  <a:srgbClr val="010101"/>
                </a:solidFill>
                <a:effectLst/>
                <a:latin typeface="Arial" panose="020B0604020202020204" pitchFamily="34" charset="0"/>
                <a:ea typeface="Arial" panose="020B0604020202020204" pitchFamily="34" charset="0"/>
              </a:rPr>
              <a:t> protocol for communication.</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Each peer has the identity generated by the Certificate Authority in the form of TLS certificates.</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Each peer has its configuration stored in the file </a:t>
            </a:r>
            <a:r>
              <a:rPr lang="en-CA" sz="1600" u="none" strike="noStrike" dirty="0" err="1">
                <a:solidFill>
                  <a:srgbClr val="010101"/>
                </a:solidFill>
                <a:effectLst/>
                <a:latin typeface="Arial" panose="020B0604020202020204" pitchFamily="34" charset="0"/>
                <a:ea typeface="Arial" panose="020B0604020202020204" pitchFamily="34" charset="0"/>
              </a:rPr>
              <a:t>core.yaml</a:t>
            </a:r>
            <a:r>
              <a:rPr lang="en-CA" sz="1600" u="none" strike="noStrike" dirty="0">
                <a:solidFill>
                  <a:srgbClr val="010101"/>
                </a:solidFill>
                <a:effectLst/>
                <a:latin typeface="Arial" panose="020B0604020202020204" pitchFamily="34" charset="0"/>
                <a:ea typeface="Arial" panose="020B0604020202020204" pitchFamily="34" charset="0"/>
              </a:rPr>
              <a:t> </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In the case of the Docker peer image,  the configuration of the </a:t>
            </a:r>
            <a:r>
              <a:rPr lang="en-CA" sz="1600" u="none" strike="noStrike" dirty="0" err="1">
                <a:solidFill>
                  <a:srgbClr val="010101"/>
                </a:solidFill>
                <a:effectLst/>
                <a:latin typeface="Arial" panose="020B0604020202020204" pitchFamily="34" charset="0"/>
                <a:ea typeface="Arial" panose="020B0604020202020204" pitchFamily="34" charset="0"/>
              </a:rPr>
              <a:t>core.yaml</a:t>
            </a:r>
            <a:r>
              <a:rPr lang="en-CA" sz="1600" u="none" strike="noStrike" dirty="0">
                <a:solidFill>
                  <a:srgbClr val="010101"/>
                </a:solidFill>
                <a:effectLst/>
                <a:latin typeface="Arial" panose="020B0604020202020204" pitchFamily="34" charset="0"/>
                <a:ea typeface="Arial" panose="020B0604020202020204" pitchFamily="34" charset="0"/>
              </a:rPr>
              <a:t> is overwritten by the environment variables.</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In each peer, the gateway is configured which allows Fabric API to interact with the peer.</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A Peer can be part of multiple channels. </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CA" sz="1600" u="none" strike="noStrike" dirty="0">
                <a:solidFill>
                  <a:srgbClr val="010101"/>
                </a:solidFill>
                <a:effectLst/>
                <a:latin typeface="Arial" panose="020B0604020202020204" pitchFamily="34" charset="0"/>
                <a:ea typeface="Arial" panose="020B0604020202020204" pitchFamily="34" charset="0"/>
              </a:rPr>
              <a:t>It manages the ledger of different channels in the same database. </a:t>
            </a:r>
            <a:endParaRPr lang="en-CA" sz="16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64581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1893</Words>
  <Application>Microsoft Office PowerPoint</Application>
  <PresentationFormat>Widescreen</PresentationFormat>
  <Paragraphs>188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Georgia</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chauhan</dc:creator>
  <cp:lastModifiedBy>Pratik Patil</cp:lastModifiedBy>
  <cp:revision>18</cp:revision>
  <dcterms:created xsi:type="dcterms:W3CDTF">2023-01-19T13:19:03Z</dcterms:created>
  <dcterms:modified xsi:type="dcterms:W3CDTF">2023-02-05T16:43:09Z</dcterms:modified>
</cp:coreProperties>
</file>