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F9ECC-75B5-5D91-E82C-9B71E9F583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3C1147-D16A-D49B-7A1E-F37A7F4C06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F466E-EF08-B012-AB58-A032A1F52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F64FC-A843-4335-A276-0B248C130C0E}" type="datetimeFigureOut">
              <a:rPr lang="en-CA" smtClean="0"/>
              <a:t>2023-02-14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2939E-E979-D03C-4F53-FA95FEDF2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4BE92-2847-994A-5A65-AF93E16FA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9697-09C3-4DD9-AFC5-074269D57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8773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AAEED-9F7F-5C5C-4295-661BD8AE2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12FF70-F698-1C6A-AB3F-71ED6F771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12C02-C61E-62EE-BC6F-393EC822E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F64FC-A843-4335-A276-0B248C130C0E}" type="datetimeFigureOut">
              <a:rPr lang="en-CA" smtClean="0"/>
              <a:t>2023-02-14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B5102-165C-0D17-4D1E-92898003E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E87B4-E37C-DD34-084A-1F41EC8E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9697-09C3-4DD9-AFC5-074269D57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7023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F8001C-B512-9760-938B-5D26E5027E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907F65-59B1-CACF-6208-2A5AC6FD4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31FCD-23E2-E9C1-A271-4E60CC5D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F64FC-A843-4335-A276-0B248C130C0E}" type="datetimeFigureOut">
              <a:rPr lang="en-CA" smtClean="0"/>
              <a:t>2023-02-14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3C372-4A21-EBC6-A5A7-4E1E64F33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C8771-9959-BEAF-D8FF-4D6A66AB0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9697-09C3-4DD9-AFC5-074269D57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3717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0A6D-8AA2-E0B4-F022-F64F5C874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DACCE-78D7-315E-35D2-6A32E2B28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DCB8A-BF02-7906-5C43-3B8CBF477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F64FC-A843-4335-A276-0B248C130C0E}" type="datetimeFigureOut">
              <a:rPr lang="en-CA" smtClean="0"/>
              <a:t>2023-02-14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2EA6F-287E-81FA-ADAB-84C46530E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26613-F017-8414-E4AB-33FD6B767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9697-09C3-4DD9-AFC5-074269D57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2952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B9C97-CF01-96F6-1FF8-2299B7853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1888A-9033-93C0-D415-2FFCC7FF9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1AD63-C842-3DAD-CAB5-663B80843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F64FC-A843-4335-A276-0B248C130C0E}" type="datetimeFigureOut">
              <a:rPr lang="en-CA" smtClean="0"/>
              <a:t>2023-02-14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703B8-585C-9C6F-5689-DB891E13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C0317-EA4A-E3E5-1B63-40C49EE54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9697-09C3-4DD9-AFC5-074269D57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5635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07595-A280-4DF3-DE37-042731220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C1F4-9FA6-0FA3-932D-AEC9F9402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ED62F6-DDA2-F003-B4A3-EAA3F06A79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ACA6CA-04B8-DF5E-AC1C-7BFE95664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F64FC-A843-4335-A276-0B248C130C0E}" type="datetimeFigureOut">
              <a:rPr lang="en-CA" smtClean="0"/>
              <a:t>2023-02-14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45508C-8A14-274A-3A00-469D548B0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742D9C-F9C4-59D2-7F82-8CA61F5D6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9697-09C3-4DD9-AFC5-074269D57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4859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E54AC-9D24-FA2F-8803-2583A49C9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FC409D-D23C-14CF-A9C0-F929E7151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E4B11B-03E5-6CAF-269B-52183DAE1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261335-D5AD-4EC6-A503-533CB841E7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7ECEFE-663C-537A-AC90-CF651DD0CE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4A39BB-E2D8-2FB8-93D8-56C59D373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F64FC-A843-4335-A276-0B248C130C0E}" type="datetimeFigureOut">
              <a:rPr lang="en-CA" smtClean="0"/>
              <a:t>2023-02-14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4B9FA3-0A93-B1AD-D657-09F2B647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9E1332-4BC5-4BB1-DC8B-59BEE0F26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9697-09C3-4DD9-AFC5-074269D57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9036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2DB40-6E69-8F03-052F-3C49AA1ED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F57C81-75EC-BB67-6B69-E4B0E604C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F64FC-A843-4335-A276-0B248C130C0E}" type="datetimeFigureOut">
              <a:rPr lang="en-CA" smtClean="0"/>
              <a:t>2023-02-14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0F354-1D1F-736F-66C2-DF9DA4C51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E3E751-8B4E-6D08-1409-2F46A4E40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9697-09C3-4DD9-AFC5-074269D57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9001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760485-721B-4BEA-491D-655CFF931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F64FC-A843-4335-A276-0B248C130C0E}" type="datetimeFigureOut">
              <a:rPr lang="en-CA" smtClean="0"/>
              <a:t>2023-02-14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C79D06-C317-FCA4-36DC-88AC3335E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8C4E6A-5B43-DB9B-582E-1F38E0B95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9697-09C3-4DD9-AFC5-074269D57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7623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F4CB0-C356-9C1E-8D7E-1AC7763CF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C69A6-F312-58A1-6A67-14C58DA58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E1BC7A-A521-D23F-6A41-E0D2F65CA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B4D064-B255-A9BD-610C-75ADA3A68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F64FC-A843-4335-A276-0B248C130C0E}" type="datetimeFigureOut">
              <a:rPr lang="en-CA" smtClean="0"/>
              <a:t>2023-02-14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AC562-EBA8-B229-FABD-6978C2F7A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830B3-1023-B5A9-507F-3C8E26FA2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9697-09C3-4DD9-AFC5-074269D57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7496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0A612-8392-77F3-AD83-017B13CA6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398E4B-0142-1596-C6C9-4609953EFC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89917E-28D3-F7BB-BD64-D2E8325D6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DE2D5F-A56B-9D42-A27B-0D6564122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F64FC-A843-4335-A276-0B248C130C0E}" type="datetimeFigureOut">
              <a:rPr lang="en-CA" smtClean="0"/>
              <a:t>2023-02-14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5DCDD4-2339-6666-BEBA-7533B5951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54CBBA-7FEE-3F6C-78A1-2E5328726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9697-09C3-4DD9-AFC5-074269D57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9576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5F8618-779A-0CA5-4ED2-4E50D0C6C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978D8-9F3E-9F8B-84E2-5C9D16D1E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EE9EB-56A0-8E45-47A1-6EA13B4732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F64FC-A843-4335-A276-0B248C130C0E}" type="datetimeFigureOut">
              <a:rPr lang="en-CA" smtClean="0"/>
              <a:t>2023-02-14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DE019-4BDD-BB9A-08A3-0B1A93BDBB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ABF83-A1D5-F69C-C68D-6D9D3B90CC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F9697-09C3-4DD9-AFC5-074269D57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632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75;p29">
            <a:extLst>
              <a:ext uri="{FF2B5EF4-FFF2-40B4-BE49-F238E27FC236}">
                <a16:creationId xmlns:a16="http://schemas.microsoft.com/office/drawing/2014/main" id="{BA985509-8976-24F5-2940-2DA11BCA51D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" y="-91439"/>
            <a:ext cx="12192000" cy="140208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76;p29">
            <a:extLst>
              <a:ext uri="{FF2B5EF4-FFF2-40B4-BE49-F238E27FC236}">
                <a16:creationId xmlns:a16="http://schemas.microsoft.com/office/drawing/2014/main" id="{5C248FF7-7A13-D94E-8641-D8C16CFD170D}"/>
              </a:ext>
            </a:extLst>
          </p:cNvPr>
          <p:cNvSpPr txBox="1">
            <a:spLocks/>
          </p:cNvSpPr>
          <p:nvPr/>
        </p:nvSpPr>
        <p:spPr>
          <a:xfrm>
            <a:off x="311700" y="2010945"/>
            <a:ext cx="11360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BCDV 1025 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Lab 7</a:t>
            </a:r>
          </a:p>
          <a:p>
            <a:pPr>
              <a:spcBef>
                <a:spcPts val="0"/>
              </a:spcBef>
            </a:pPr>
            <a:r>
              <a:rPr lang="en-CA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Deadline: Tuesday, Feb 15th, 2023 </a:t>
            </a:r>
          </a:p>
          <a:p>
            <a:pPr>
              <a:spcBef>
                <a:spcPts val="0"/>
              </a:spcBef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Google Shape;177;p29">
            <a:extLst>
              <a:ext uri="{FF2B5EF4-FFF2-40B4-BE49-F238E27FC236}">
                <a16:creationId xmlns:a16="http://schemas.microsoft.com/office/drawing/2014/main" id="{0F00AA80-66F6-52EC-036D-9ED2036F1EB4}"/>
              </a:ext>
            </a:extLst>
          </p:cNvPr>
          <p:cNvSpPr txBox="1">
            <a:spLocks/>
          </p:cNvSpPr>
          <p:nvPr/>
        </p:nvSpPr>
        <p:spPr>
          <a:xfrm>
            <a:off x="311700" y="3667245"/>
            <a:ext cx="113608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2023 February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>
                <a:latin typeface="Roboto Mono"/>
                <a:ea typeface="Roboto Mono"/>
                <a:cs typeface="Roboto Mono"/>
                <a:sym typeface="Roboto Mono"/>
              </a:rPr>
              <a:t>week 02 </a:t>
            </a:r>
            <a:r>
              <a:rPr lang="en-US" sz="1100" dirty="0">
                <a:latin typeface="Roboto Mono"/>
                <a:ea typeface="Roboto Mono"/>
                <a:cs typeface="Roboto Mono"/>
                <a:sym typeface="Roboto Mono"/>
              </a:rPr>
              <a:t>- class 07</a:t>
            </a: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 </a:t>
            </a:r>
          </a:p>
        </p:txBody>
      </p:sp>
      <p:graphicFrame>
        <p:nvGraphicFramePr>
          <p:cNvPr id="5" name="Google Shape;178;p29">
            <a:extLst>
              <a:ext uri="{FF2B5EF4-FFF2-40B4-BE49-F238E27FC236}">
                <a16:creationId xmlns:a16="http://schemas.microsoft.com/office/drawing/2014/main" id="{6E822477-7EA4-11F1-3946-5C5B392D35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3944928"/>
              </p:ext>
            </p:extLst>
          </p:nvPr>
        </p:nvGraphicFramePr>
        <p:xfrm>
          <a:off x="1" y="6400830"/>
          <a:ext cx="12191999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052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9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800" dirty="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BCDV 1025 Enterprise Blockchain</a:t>
                      </a:r>
                      <a:endParaRPr dirty="0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800" dirty="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Pratik Patil</a:t>
                      </a:r>
                      <a:endParaRPr lang="en-CA" dirty="0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Google Shape;179;p29">
            <a:extLst>
              <a:ext uri="{FF2B5EF4-FFF2-40B4-BE49-F238E27FC236}">
                <a16:creationId xmlns:a16="http://schemas.microsoft.com/office/drawing/2014/main" id="{FA3CA0E0-FF0A-2786-669B-D2F7B868BC2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3" y="6400830"/>
            <a:ext cx="734847" cy="4571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9499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75;p29">
            <a:extLst>
              <a:ext uri="{FF2B5EF4-FFF2-40B4-BE49-F238E27FC236}">
                <a16:creationId xmlns:a16="http://schemas.microsoft.com/office/drawing/2014/main" id="{BA985509-8976-24F5-2940-2DA11BCA51D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803" y="0"/>
            <a:ext cx="12192000" cy="140208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Google Shape;178;p29">
            <a:extLst>
              <a:ext uri="{FF2B5EF4-FFF2-40B4-BE49-F238E27FC236}">
                <a16:creationId xmlns:a16="http://schemas.microsoft.com/office/drawing/2014/main" id="{6E822477-7EA4-11F1-3946-5C5B392D3504}"/>
              </a:ext>
            </a:extLst>
          </p:cNvPr>
          <p:cNvGraphicFramePr/>
          <p:nvPr/>
        </p:nvGraphicFramePr>
        <p:xfrm>
          <a:off x="1" y="6400830"/>
          <a:ext cx="12191999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052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9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800" dirty="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BCDV 1025 Enterprise Blockchain</a:t>
                      </a:r>
                      <a:endParaRPr dirty="0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800" dirty="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Pratik Patil</a:t>
                      </a:r>
                      <a:endParaRPr lang="en-CA" dirty="0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Google Shape;179;p29">
            <a:extLst>
              <a:ext uri="{FF2B5EF4-FFF2-40B4-BE49-F238E27FC236}">
                <a16:creationId xmlns:a16="http://schemas.microsoft.com/office/drawing/2014/main" id="{FA3CA0E0-FF0A-2786-669B-D2F7B868BC2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3" y="6400830"/>
            <a:ext cx="734847" cy="45717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04C37C-2F2E-BC6F-CF72-800DB8177C69}"/>
              </a:ext>
            </a:extLst>
          </p:cNvPr>
          <p:cNvSpPr txBox="1"/>
          <p:nvPr/>
        </p:nvSpPr>
        <p:spPr>
          <a:xfrm>
            <a:off x="1704340" y="2163111"/>
            <a:ext cx="8783320" cy="293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CA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Create an empty GitHub repository.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CA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Initialize a new Nodejs project in the repo. 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CA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Generate the </a:t>
            </a:r>
            <a:r>
              <a:rPr lang="en-CA" sz="18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connection.json</a:t>
            </a:r>
            <a:r>
              <a:rPr lang="en-CA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file for the Org1 and Org2 and  from the test-network directory. 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CA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Create an </a:t>
            </a:r>
            <a:r>
              <a:rPr lang="en-CA" sz="18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apis</a:t>
            </a:r>
            <a:r>
              <a:rPr lang="en-CA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to interact with the Lab 6 </a:t>
            </a:r>
            <a:r>
              <a:rPr lang="en-CA" sz="18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chaincode</a:t>
            </a:r>
            <a:r>
              <a:rPr lang="en-CA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CA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Deploy the application on the same VM as the running test-network. 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CA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Take the screenshots of the working </a:t>
            </a:r>
            <a:r>
              <a:rPr lang="en-CA" sz="18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apis</a:t>
            </a:r>
            <a:r>
              <a:rPr lang="en-CA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CA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Push the code and the screenshots to the repository.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CA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Submit the GitHub repository links in the </a:t>
            </a:r>
            <a:r>
              <a:rPr lang="en-CA" sz="18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MsTeams</a:t>
            </a:r>
            <a:r>
              <a:rPr lang="en-CA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8872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113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Roboto Mono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shruti chauhan</dc:creator>
  <cp:lastModifiedBy>shruti chauhan</cp:lastModifiedBy>
  <cp:revision>21</cp:revision>
  <dcterms:created xsi:type="dcterms:W3CDTF">2023-01-19T13:19:03Z</dcterms:created>
  <dcterms:modified xsi:type="dcterms:W3CDTF">2023-02-14T19:26:32Z</dcterms:modified>
</cp:coreProperties>
</file>