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chauhan" userId="4e34470e8f96fc6c" providerId="LiveId" clId="{649B00CF-8C9E-4FD8-9093-CB023AF8F682}"/>
    <pc:docChg chg="modSld">
      <pc:chgData name="shruti chauhan" userId="4e34470e8f96fc6c" providerId="LiveId" clId="{649B00CF-8C9E-4FD8-9093-CB023AF8F682}" dt="2023-02-14T13:38:52.125" v="2" actId="1076"/>
      <pc:docMkLst>
        <pc:docMk/>
      </pc:docMkLst>
      <pc:sldChg chg="addSp modSp mod">
        <pc:chgData name="shruti chauhan" userId="4e34470e8f96fc6c" providerId="LiveId" clId="{649B00CF-8C9E-4FD8-9093-CB023AF8F682}" dt="2023-02-14T13:38:52.125" v="2" actId="1076"/>
        <pc:sldMkLst>
          <pc:docMk/>
          <pc:sldMk cId="380949027" sldId="261"/>
        </pc:sldMkLst>
        <pc:spChg chg="mod">
          <ac:chgData name="shruti chauhan" userId="4e34470e8f96fc6c" providerId="LiveId" clId="{649B00CF-8C9E-4FD8-9093-CB023AF8F682}" dt="2023-02-14T13:35:23.399" v="0" actId="1076"/>
          <ac:spMkLst>
            <pc:docMk/>
            <pc:sldMk cId="380949027" sldId="261"/>
            <ac:spMk id="3" creationId="{8A0E98F6-B400-0CAD-C2DF-1CB71C11793C}"/>
          </ac:spMkLst>
        </pc:spChg>
        <pc:picChg chg="add mod">
          <ac:chgData name="shruti chauhan" userId="4e34470e8f96fc6c" providerId="LiveId" clId="{649B00CF-8C9E-4FD8-9093-CB023AF8F682}" dt="2023-02-14T13:38:52.125" v="2" actId="1076"/>
          <ac:picMkLst>
            <pc:docMk/>
            <pc:sldMk cId="380949027" sldId="261"/>
            <ac:picMk id="6" creationId="{B4FDC215-4FBA-33FD-201E-7FAE31984F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06C4-DA13-38AE-D45A-E6031805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1348-A01E-6B48-599F-8A5FE6A4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1439-5C93-F1DC-BC32-D30061F7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1A9E-383A-9C53-D4D3-DC4F8A5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CBD8-AD07-4ED9-FA9B-FA4C15C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6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CC1-82D3-4210-1410-7AFAC22B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180F-3C97-5701-94A3-55F44625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6C30-F16F-E359-BBF9-564C480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1213-009A-2CBE-F632-0F5157FB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9894-3F87-D3F0-46E7-2AC062C9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1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02C21-6073-0302-D960-A45FC194E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21C0-9B42-A83E-1D64-00EBA870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1C74-4592-62BE-8D84-175473B4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2BA3-2891-49C5-706D-D89C0261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3B1-368F-CDB7-09A1-09486200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7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9F9-8BD3-D2DB-4D1B-E8D86D04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FCFF-B52D-E201-6F42-4EB71DC6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A17-A529-8CD0-8046-D77FFDF5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BD88-4835-43B1-650A-D85D8FAB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1F7E-1055-9B80-0D9C-16BB8A76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199D-2DD4-F20E-7B10-1A366B21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AC7-6AD2-B78A-9126-301D606C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03A5-BE41-B477-3359-2957C761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8D78-E8EB-9824-00B0-53BF368D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68FD-EE7E-5347-B3C4-DA68A287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5454-E409-9467-294E-A84472B2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4965-1BB6-4E81-07D7-DAB7C54D2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52B40-B466-E265-87FC-9F1BC229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3132-F427-7C3E-0C16-364ED97C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C745-5165-4D75-2389-7EFE4E18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D9C-A839-D683-B48A-3645618A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4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0778-5728-65F2-EF9F-12B9B213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D90AF-0B14-E52B-7F18-22138FA1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6BDC-8230-08C7-71A7-97256CC3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6216F-F199-E3DC-A9AD-0CC6767D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FFBA-AF23-C0BF-D95E-A57B3169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BC5AA-4430-0E51-56A4-41EAC702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A497-47DF-C876-034D-D0490F8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F86AB-3BA4-0104-112D-9CDC0DE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8BA-BC19-FC39-BDAA-91209D38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C8CC5-A116-63C6-78CB-8DF0D15E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B4A7A-C1FE-C144-FD75-26FDDB5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F767-7615-9761-C233-B5D42885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0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4D8E-DC7B-A773-1EA4-46729632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E5962-3E44-988C-786A-D4AD625D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4394-DDD0-FE52-5025-F2113AD3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1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E05-ADA0-4F20-2DD8-C308DEA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1B7B-1CDA-8DAE-E8BE-9D53369B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B512-A2C0-2B37-8CDB-FB1FBB34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629F-7142-1976-5E0F-94F62B1C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7B3B-3057-F07E-9125-1F3A1FBA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CCF3-2898-31D6-B92D-676DB3D8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8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54D-8027-38F0-5D78-26A1B72B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160D9-FB6E-016E-EDE7-FC10CD5B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6D1C-ED30-F11C-50DD-D6519E4C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C702-0F60-6A00-3AB7-F2043FC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5789-EC61-3843-A9DB-DBE81E94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84FB-9352-D66D-751B-3829D95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7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DE81A-E449-4EC7-8B87-E012DCE9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460CB-902D-6A82-F24F-453D8B31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30FD-2F84-CD24-C00C-6D11A3CDA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4844-9A27-4DEE-8129-0DE2D4AA3A92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D398-EF7D-B4D2-3464-96254A4F7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D8F2-8A89-7C0B-688C-B84F75D5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3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nexsys.it/blog/i-10-linguaggi-di-programmazione-piu-richiest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behind-the-scenes.net/understanding-the-java-versions-platfroms/" TargetMode="External"/><Relationship Id="rId5" Type="http://schemas.openxmlformats.org/officeDocument/2006/relationships/hyperlink" Target="https://dev.twsiyuan.com/2017/05/golang-tcp-ip-port-exhaustion.html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Typescript_logo_2020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yperledger.github.io/fabric-sdk-node/release-2.2/Clien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29">
            <a:extLst>
              <a:ext uri="{FF2B5EF4-FFF2-40B4-BE49-F238E27FC236}">
                <a16:creationId xmlns:a16="http://schemas.microsoft.com/office/drawing/2014/main" id="{CA806732-7FC3-D045-55F9-D56E37C6203D}"/>
              </a:ext>
            </a:extLst>
          </p:cNvPr>
          <p:cNvSpPr txBox="1">
            <a:spLocks/>
          </p:cNvSpPr>
          <p:nvPr/>
        </p:nvSpPr>
        <p:spPr>
          <a:xfrm>
            <a:off x="311708" y="157769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BCDV 1025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 Blockchain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:a16="http://schemas.microsoft.com/office/drawing/2014/main" id="{BB799EAD-A84C-00DD-4140-E4CE92E86B9A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February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week 02 - class 08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63174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4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3042920" y="3203694"/>
            <a:ext cx="6106160" cy="74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CA" sz="4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Fabric API</a:t>
            </a:r>
          </a:p>
        </p:txBody>
      </p:sp>
    </p:spTree>
    <p:extLst>
      <p:ext uri="{BB962C8B-B14F-4D97-AF65-F5344CB8AC3E}">
        <p14:creationId xmlns:p14="http://schemas.microsoft.com/office/powerpoint/2010/main" val="420414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833880" y="1417265"/>
            <a:ext cx="7096760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is used to interact with the Fabric-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well as the other components of the fabric network.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Supported Languages: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Typescript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Golang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67EBA58-FD92-9ED5-D572-ACA05482F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27887" y="4629267"/>
            <a:ext cx="2032000" cy="173905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E5E392-CA29-D1AE-A594-18A4AAF08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2712" y="4846069"/>
            <a:ext cx="1481797" cy="1305451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1A9246-303D-B6BF-3844-BEBF81C2B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1848" y="4846069"/>
            <a:ext cx="1305452" cy="1305452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E5957CC8-232F-404E-3D7D-89A4C6A3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6784" t="3665" r="4559" b="6639"/>
          <a:stretch/>
        </p:blipFill>
        <p:spPr>
          <a:xfrm>
            <a:off x="9259277" y="4846069"/>
            <a:ext cx="2580640" cy="13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014271" y="1623737"/>
            <a:ext cx="10163437" cy="356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Packages:</a:t>
            </a:r>
          </a:p>
          <a:p>
            <a:pPr lvl="0">
              <a:lnSpc>
                <a:spcPct val="115000"/>
              </a:lnSpc>
            </a:pPr>
            <a:r>
              <a:rPr lang="en-CA" sz="1800" b="1" u="none" strike="noStrike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1. fabric-network</a:t>
            </a:r>
          </a:p>
          <a:p>
            <a:pPr marL="457200"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package encapsulates the APIs to connect to a Fabric network, submit transactions and perform queries against the ledger, and listen for or replay events.</a:t>
            </a:r>
          </a:p>
          <a:p>
            <a:pPr lvl="0">
              <a:lnSpc>
                <a:spcPct val="115000"/>
              </a:lnSpc>
            </a:pPr>
            <a:r>
              <a:rPr lang="en-CA" sz="1800" b="1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2. fabric-ca-client</a:t>
            </a:r>
            <a:endParaRPr lang="en-CA" sz="18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To interact with the fabric-ca to manage user certificates.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CA" sz="1800" b="1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3. fabric-common</a:t>
            </a:r>
            <a:endParaRPr lang="en-CA" sz="1800" b="1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Encapsulates the common code used by all fabric-</a:t>
            </a:r>
            <a:r>
              <a:rPr lang="en-CA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sdk</a:t>
            </a: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-node packages supporting fine grain interactions with the Fabric network to send transaction invocations.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CA" sz="1800" b="1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4. fabric-protos</a:t>
            </a:r>
            <a:r>
              <a:rPr lang="en-CA" b="1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endParaRPr lang="en-CA" sz="1800" b="1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CA" sz="180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    encapsulates the Protocol Buffer files and generated </a:t>
            </a:r>
            <a:r>
              <a:rPr lang="en-CA" sz="180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r>
              <a:rPr lang="en-CA" sz="180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classes for Hyperledger Fabric.</a:t>
            </a:r>
            <a:endParaRPr lang="en-CA" sz="180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1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137920" y="2092961"/>
            <a:ext cx="10515600" cy="2301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Fabric Gateway:</a:t>
            </a:r>
            <a:endParaRPr lang="en-CA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The gateway peer provides the connection point for an application to access the Fabric network. It is instantiated using the default constructor. It can then be connected to a fabric network using the connect method by passing either a common connection profile definition or an existing </a:t>
            </a:r>
            <a:r>
              <a:rPr lang="en-CA" sz="1800" u="none" strike="noStrike" dirty="0">
                <a:solidFill>
                  <a:srgbClr val="2780E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Client</a:t>
            </a: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object. Once connected, it can then access individual Network instances (channels) using the </a:t>
            </a:r>
            <a:r>
              <a:rPr lang="en-CA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getNetwork</a:t>
            </a:r>
            <a:r>
              <a:rPr lang="en-CA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method which in turn can access the smart contracts installed on a network and submit transactions to the ledger.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975350" y="1706913"/>
            <a:ext cx="10515600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Identity: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Fabric Gateway needs an identity stored in a wallet in an x509 format. The identity is used when the user invokes the contract. The identity is passed to the 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DC215-4FBA-33FD-201E-7FAE31984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92" y="3233341"/>
            <a:ext cx="6712295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shruti chauhan</cp:lastModifiedBy>
  <cp:revision>2</cp:revision>
  <dcterms:created xsi:type="dcterms:W3CDTF">2023-02-11T20:15:01Z</dcterms:created>
  <dcterms:modified xsi:type="dcterms:W3CDTF">2023-02-14T13:38:57Z</dcterms:modified>
</cp:coreProperties>
</file>