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Merriweather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Merriweather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erriweather-bold.fntdata"/><Relationship Id="rId6" Type="http://schemas.openxmlformats.org/officeDocument/2006/relationships/slide" Target="slides/slide1.xml"/><Relationship Id="rId18" Type="http://schemas.openxmlformats.org/officeDocument/2006/relationships/font" Target="fonts/Merriweather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d69a08b0d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7d69a08b0d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7d69a08b0d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7d69a08b0d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7d69a08b0d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7d69a08b0d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7d69a08b0d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7d69a08b0d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7d69a08b0d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7d69a08b0d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7d69a08b0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7d69a08b0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7d69a08b0d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7d69a08b0d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localhost:3000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BCDV1011 Design Patterns for Blockchain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 signed transactions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 signed transactions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4"/>
          <p:cNvSpPr txBox="1"/>
          <p:nvPr/>
        </p:nvSpPr>
        <p:spPr>
          <a:xfrm>
            <a:off x="4044725" y="286625"/>
            <a:ext cx="4641900" cy="45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When to server sign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Create express app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Connect to web3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Get contract object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Create transaction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Sign and send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to server sign</a:t>
            </a:r>
            <a:endParaRPr/>
          </a:p>
        </p:txBody>
      </p:sp>
      <p:sp>
        <p:nvSpPr>
          <p:cNvPr id="78" name="Google Shape;78;p15"/>
          <p:cNvSpPr txBox="1"/>
          <p:nvPr/>
        </p:nvSpPr>
        <p:spPr>
          <a:xfrm>
            <a:off x="406075" y="1369475"/>
            <a:ext cx="7651500" cy="34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For automated calls to change state in blockchain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Enterprise system access to smart contracts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CROM job connection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Automated oracle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Generated payments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Exchange transactions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Requires server app to have access to private key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May require message queue to handle large volumes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Express app</a:t>
            </a:r>
            <a:endParaRPr/>
          </a:p>
        </p:txBody>
      </p:sp>
      <p:sp>
        <p:nvSpPr>
          <p:cNvPr id="84" name="Google Shape;84;p16"/>
          <p:cNvSpPr txBox="1"/>
          <p:nvPr/>
        </p:nvSpPr>
        <p:spPr>
          <a:xfrm>
            <a:off x="493650" y="1389875"/>
            <a:ext cx="7349100" cy="35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Create a server application in node.js using express.js framework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px express-generator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npm install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npm start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Check out the app in the browser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http://localhost:3000/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Connect to Web3</a:t>
            </a:r>
            <a:endParaRPr/>
          </a:p>
        </p:txBody>
      </p:sp>
      <p:sp>
        <p:nvSpPr>
          <p:cNvPr id="90" name="Google Shape;90;p17"/>
          <p:cNvSpPr txBox="1"/>
          <p:nvPr/>
        </p:nvSpPr>
        <p:spPr>
          <a:xfrm>
            <a:off x="493650" y="1389875"/>
            <a:ext cx="7349100" cy="35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Run ganache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Install npm module web3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npm install web3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Add to app.js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const Web3 = require('web3'); 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var Tx = require('ethereumjs-tx');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const web3 = new Web3(new Web3.providers.HttpProvider("http://localhost:7545"));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web3.eth.defaultAccount = web3.eth.accounts[0];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contract object</a:t>
            </a:r>
            <a:endParaRPr/>
          </a:p>
        </p:txBody>
      </p:sp>
      <p:sp>
        <p:nvSpPr>
          <p:cNvPr id="96" name="Google Shape;96;p18"/>
          <p:cNvSpPr txBox="1"/>
          <p:nvPr/>
        </p:nvSpPr>
        <p:spPr>
          <a:xfrm>
            <a:off x="493650" y="1389875"/>
            <a:ext cx="7349100" cy="35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Need the contract address and ABI - add to app.js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var TestContract = web3.eth.contract([YOUR_ABI]);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var Test = TestContract.at('YOUR_CONTRACT_ADD');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transaction</a:t>
            </a:r>
            <a:endParaRPr/>
          </a:p>
        </p:txBody>
      </p:sp>
      <p:sp>
        <p:nvSpPr>
          <p:cNvPr id="102" name="Google Shape;102;p19"/>
          <p:cNvSpPr txBox="1"/>
          <p:nvPr/>
        </p:nvSpPr>
        <p:spPr>
          <a:xfrm>
            <a:off x="493650" y="1389875"/>
            <a:ext cx="7349100" cy="35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Need the contract address, ABI, account and private key - add to app.js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var TestContract = web3.eth.contract([YOUR_ABI]);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var Test = TestContract.at('YOUR_CONTRACT_ADD');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var account = "&lt;ACCOUNT_ADDRESS&gt;";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var privateKey = new Buffer(‘PRIVATE_KEY_WITHOUT_0x_PREFIX&gt;’);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 and send</a:t>
            </a:r>
            <a:endParaRPr/>
          </a:p>
        </p:txBody>
      </p:sp>
      <p:sp>
        <p:nvSpPr>
          <p:cNvPr id="108" name="Google Shape;108;p20"/>
          <p:cNvSpPr txBox="1"/>
          <p:nvPr/>
        </p:nvSpPr>
        <p:spPr>
          <a:xfrm>
            <a:off x="493650" y="1389875"/>
            <a:ext cx="7349100" cy="35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Put this in your index.js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var rawTx = {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 nonce: '0x00',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 gasPrice: '0x09184e72a000',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 gasLimit: '0x2710',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 to: '0x0000000000000000000000000000000000000000',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 value: '0x00',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 data: '0x7f7465737432000000000000000000000000000000000000000000000000000000600057'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var tx = new Tx(rawTx);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tx.sign(privateKey);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var serializedTx = tx.serialize();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web3.eth.sendSignedTransaction('0x' + serializedTx.toString('hex'))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71500" marR="1143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.on('receipt', console.log);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