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yJbG2E1qavzBNWba7MniZ9DDv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gFnRo29MxtY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swWRUvluSk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2e82cad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742e82cad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277cbae5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7277cbae5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77cbae5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7277cbae5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277cbae5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7277cbae5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277cbae5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277cbae5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d676a50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ad676a50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https://youtu.be/gFnRo29MxtY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2e82cad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742e82cad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8da082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728da082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2e82cad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742e82cad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77cbae5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277cbae5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is an ORM??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2e82cad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42e82cad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277cbae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7277cbae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d676a50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ad676a50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https://youtu.be/swWRUvluSkE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4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3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5" name="Google Shape;15;p3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3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3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hyperlink" Target="https://mongoosejs.com/" TargetMode="External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311700" y="7445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Full Stack lll - Lecture 6.1</a:t>
            </a:r>
            <a:endParaRPr b="0" i="0" sz="4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311700" y="1919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311700" y="2224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CACACA"/>
                </a:solidFill>
                <a:latin typeface="Oswald"/>
                <a:ea typeface="Oswald"/>
                <a:cs typeface="Oswald"/>
                <a:sym typeface="Oswald"/>
              </a:rPr>
              <a:t>Intro to Mongoose </a:t>
            </a:r>
            <a:endParaRPr b="0" i="0" sz="2100" u="none" cap="none" strike="noStrike">
              <a:solidFill>
                <a:srgbClr val="CACAC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875" y="3102050"/>
            <a:ext cx="2163450" cy="10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42e82cad0_0_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Defining Mongoose </a:t>
            </a:r>
            <a:r>
              <a:rPr lang="en">
                <a:solidFill>
                  <a:srgbClr val="93C47D"/>
                </a:solidFill>
              </a:rPr>
              <a:t>Schemas &amp; Models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19" name="Google Shape;119;g742e82cad0_0_66"/>
          <p:cNvSpPr txBox="1"/>
          <p:nvPr>
            <p:ph idx="1" type="body"/>
          </p:nvPr>
        </p:nvSpPr>
        <p:spPr>
          <a:xfrm>
            <a:off x="311700" y="1152475"/>
            <a:ext cx="8520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Everything in Mongoose starts with a </a:t>
            </a:r>
            <a:r>
              <a:rPr lang="en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Schema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. 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Each schema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maps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 a MongoDB collection and defines the shape of the documents within that collection.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0" name="Google Shape;120;g742e82cad0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75" y="2005025"/>
            <a:ext cx="2931300" cy="12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742e82cad0_0_66"/>
          <p:cNvSpPr txBox="1"/>
          <p:nvPr/>
        </p:nvSpPr>
        <p:spPr>
          <a:xfrm>
            <a:off x="416725" y="3429000"/>
            <a:ext cx="8415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0" i="0" lang="en" sz="1800" u="sng" cap="none" strike="noStrike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Creating a model from our schema definition</a:t>
            </a:r>
            <a:endParaRPr b="0" i="0" sz="1400" u="sng" cap="none" strike="noStrike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2" name="Google Shape;122;g742e82cad0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974400"/>
            <a:ext cx="5295625" cy="3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77cbae51_0_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Mongoose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Schema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g7277cbae51_0_55"/>
          <p:cNvSpPr txBox="1"/>
          <p:nvPr>
            <p:ph idx="1" type="body"/>
          </p:nvPr>
        </p:nvSpPr>
        <p:spPr>
          <a:xfrm>
            <a:off x="4256400" y="952475"/>
            <a:ext cx="4575900" cy="4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While MongoDB is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schema-less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, SQL defines a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schema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 via the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table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 definition.</a:t>
            </a:r>
            <a:br>
              <a:rPr lang="en" sz="1400">
                <a:latin typeface="Oswald"/>
                <a:ea typeface="Oswald"/>
                <a:cs typeface="Oswald"/>
                <a:sym typeface="Oswald"/>
              </a:rPr>
            </a:b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Mongoose 'schema' 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is a document data structure (or shape of the document) that is enforced via the application layer.</a:t>
            </a:r>
            <a:br>
              <a:rPr lang="en" sz="1400">
                <a:latin typeface="Oswald"/>
                <a:ea typeface="Oswald"/>
                <a:cs typeface="Oswald"/>
                <a:sym typeface="Oswald"/>
              </a:rPr>
            </a:b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Font typeface="Oswald"/>
              <a:buChar char="●"/>
            </a:pP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Allowed Mongoose Data Types</a:t>
            </a:r>
            <a:endParaRPr sz="14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String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Number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Date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Buffer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Boolean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Mixed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ObjectId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Array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9" name="Google Shape;129;g7277cbae51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04875"/>
            <a:ext cx="3877975" cy="27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7277cbae51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4303625"/>
            <a:ext cx="3877974" cy="50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277cbae51_0_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More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Complex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Schema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g7277cbae51_0_62"/>
          <p:cNvSpPr txBox="1"/>
          <p:nvPr>
            <p:ph idx="1" type="body"/>
          </p:nvPr>
        </p:nvSpPr>
        <p:spPr>
          <a:xfrm>
            <a:off x="4484075" y="1152475"/>
            <a:ext cx="4348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Separate out nested objects into their own schemas ie. address schema for clarity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Objects can be used as the data types and the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default values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can be set ie. isActive defaults = true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can have many levels of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schema nesting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i="1" lang="en" sz="12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ie. addressSchema could have another schema countrySchema</a:t>
            </a:r>
            <a:endParaRPr i="1" sz="12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7" name="Google Shape;137;g7277cbae51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41717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277cbae51_0_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Mongoose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Model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Google Shape;143;g7277cbae51_0_68"/>
          <p:cNvSpPr txBox="1"/>
          <p:nvPr>
            <p:ph idx="1" type="body"/>
          </p:nvPr>
        </p:nvSpPr>
        <p:spPr>
          <a:xfrm>
            <a:off x="4496075" y="1017725"/>
            <a:ext cx="4336200" cy="3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Font typeface="Oswald"/>
              <a:buChar char="●"/>
            </a:pP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 model is a wrapper on the schema, provide CRUD interface</a:t>
            </a:r>
            <a:b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4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Models are higher-order constructor that take a schema and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create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 an instance of a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document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400" u="sng">
                <a:latin typeface="Oswald"/>
                <a:ea typeface="Oswald"/>
                <a:cs typeface="Oswald"/>
                <a:sym typeface="Oswald"/>
              </a:rPr>
              <a:t>equivalent to </a:t>
            </a:r>
            <a:r>
              <a:rPr lang="en" sz="1400" u="sng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records</a:t>
            </a:r>
            <a:r>
              <a:rPr lang="en" sz="1400" u="sng">
                <a:latin typeface="Oswald"/>
                <a:ea typeface="Oswald"/>
                <a:cs typeface="Oswald"/>
                <a:sym typeface="Oswald"/>
              </a:rPr>
              <a:t> in a relational database</a:t>
            </a:r>
            <a:br>
              <a:rPr lang="en" sz="1400">
                <a:latin typeface="Oswald"/>
                <a:ea typeface="Oswald"/>
                <a:cs typeface="Oswald"/>
                <a:sym typeface="Oswald"/>
              </a:rPr>
            </a:b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To create a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Model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, pass in the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model name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 and the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document schema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 to ctor</a:t>
            </a:r>
            <a:br>
              <a:rPr lang="en" sz="1400">
                <a:latin typeface="Oswald"/>
                <a:ea typeface="Oswald"/>
                <a:cs typeface="Oswald"/>
                <a:sym typeface="Oswald"/>
              </a:rPr>
            </a:b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More models can be built based on the schema definitions</a:t>
            </a:r>
            <a:br>
              <a:rPr lang="en" sz="1400">
                <a:latin typeface="Oswald"/>
                <a:ea typeface="Oswald"/>
                <a:cs typeface="Oswald"/>
                <a:sym typeface="Oswald"/>
              </a:rPr>
            </a:b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Properties can be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appended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 to the schema to create a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new schema</a:t>
            </a:r>
            <a:endParaRPr sz="14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4" name="Google Shape;144;g7277cbae51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093925"/>
            <a:ext cx="4191276" cy="3775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277cbae51_0_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Mongoose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Document &amp; Sub Documents</a:t>
            </a:r>
            <a:endParaRPr/>
          </a:p>
        </p:txBody>
      </p:sp>
      <p:sp>
        <p:nvSpPr>
          <p:cNvPr id="150" name="Google Shape;150;g7277cbae51_0_74"/>
          <p:cNvSpPr txBox="1"/>
          <p:nvPr>
            <p:ph idx="1" type="body"/>
          </p:nvPr>
        </p:nvSpPr>
        <p:spPr>
          <a:xfrm>
            <a:off x="0" y="1152475"/>
            <a:ext cx="9052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document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 is just an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instance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 of our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model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. We can have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multiple documents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 per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model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. Also,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 multiple sub documents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 per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document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.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1" name="Google Shape;151;g7277cbae51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651075"/>
            <a:ext cx="3804874" cy="33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277cbae51_0_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4474" y="1651075"/>
            <a:ext cx="3533762" cy="33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d676a50e0_0_5"/>
          <p:cNvSpPr txBox="1"/>
          <p:nvPr>
            <p:ph type="title"/>
          </p:nvPr>
        </p:nvSpPr>
        <p:spPr>
          <a:xfrm>
            <a:off x="1279000" y="2045225"/>
            <a:ext cx="68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Video - Schema Design</a:t>
            </a:r>
            <a:endParaRPr b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311700" y="1117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Mongoose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Schema and Model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CRUD Operations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Queries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42e82cad0_0_222"/>
          <p:cNvSpPr txBox="1"/>
          <p:nvPr>
            <p:ph type="title"/>
          </p:nvPr>
        </p:nvSpPr>
        <p:spPr>
          <a:xfrm>
            <a:off x="1279000" y="2045225"/>
            <a:ext cx="68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Mongoose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g728da0829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250" y="55225"/>
            <a:ext cx="7476675" cy="50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42e82cad0_0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Mongoose</a:t>
            </a:r>
            <a:endParaRPr/>
          </a:p>
        </p:txBody>
      </p:sp>
      <p:sp>
        <p:nvSpPr>
          <p:cNvPr id="84" name="Google Shape;84;g742e82cad0_0_50"/>
          <p:cNvSpPr txBox="1"/>
          <p:nvPr>
            <p:ph idx="1" type="body"/>
          </p:nvPr>
        </p:nvSpPr>
        <p:spPr>
          <a:xfrm>
            <a:off x="3417100" y="1152475"/>
            <a:ext cx="5415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Alternative middleware to MongoDB Driver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Mongoose is an object modeling package for Node that essentially works like an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ODM </a:t>
            </a:r>
            <a:r>
              <a:rPr i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(Object Document  Mapper)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Mongoose allows us to have access to the MongoDB commands for CRUD simply and easily.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5" name="Google Shape;85;g742e82cad0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2791325" cy="10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742e82cad0_0_50"/>
          <p:cNvSpPr txBox="1"/>
          <p:nvPr/>
        </p:nvSpPr>
        <p:spPr>
          <a:xfrm>
            <a:off x="304800" y="2145500"/>
            <a:ext cx="2643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https://mongoosejs.com/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g742e82cad0_0_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713" y="2571747"/>
            <a:ext cx="2643300" cy="13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277cbae51_0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Mongoose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cont..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g7277cbae51_0_4"/>
          <p:cNvSpPr txBox="1"/>
          <p:nvPr>
            <p:ph idx="1" type="body"/>
          </p:nvPr>
        </p:nvSpPr>
        <p:spPr>
          <a:xfrm>
            <a:off x="3764700" y="1152475"/>
            <a:ext cx="5067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Mongoose document is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modeled directly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from the MongoDB document, thus </a:t>
            </a:r>
            <a:r>
              <a:rPr lang="en" u="sng">
                <a:solidFill>
                  <a:srgbClr val="CC4125"/>
                </a:solidFill>
                <a:latin typeface="Oswald"/>
                <a:ea typeface="Oswald"/>
                <a:cs typeface="Oswald"/>
                <a:sym typeface="Oswald"/>
              </a:rPr>
              <a:t>not an ORM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Mongoose provides some features that MongoDB does not:</a:t>
            </a: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Validation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Defaults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Query builder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Pseduo-joins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Life-cycle management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4" name="Google Shape;94;g7277cbae51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3459900" cy="175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42e82cad0_0_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Using Mongoose	</a:t>
            </a:r>
            <a:endParaRPr/>
          </a:p>
        </p:txBody>
      </p:sp>
      <p:sp>
        <p:nvSpPr>
          <p:cNvPr id="100" name="Google Shape;100;g742e82cad0_0_58"/>
          <p:cNvSpPr txBox="1"/>
          <p:nvPr>
            <p:ph idx="1" type="body"/>
          </p:nvPr>
        </p:nvSpPr>
        <p:spPr>
          <a:xfrm>
            <a:off x="228375" y="1188175"/>
            <a:ext cx="85206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Install it via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 npm</a:t>
            </a:r>
            <a:b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</a:br>
            <a:b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Require 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package in our project</a:t>
            </a:r>
            <a:b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b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Connect 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 the MongoDB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1" name="Google Shape;101;g742e82cad0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54975"/>
            <a:ext cx="26574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742e82cad0_0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571750"/>
            <a:ext cx="34004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742e82cad0_0_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3674275"/>
            <a:ext cx="5376874" cy="4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77cbae51_0_0"/>
          <p:cNvSpPr txBox="1"/>
          <p:nvPr>
            <p:ph type="title"/>
          </p:nvPr>
        </p:nvSpPr>
        <p:spPr>
          <a:xfrm>
            <a:off x="1279000" y="2045225"/>
            <a:ext cx="68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Schema &amp; Model</a:t>
            </a:r>
            <a:endParaRPr b="1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d676a50e0_0_0"/>
          <p:cNvSpPr txBox="1"/>
          <p:nvPr>
            <p:ph type="title"/>
          </p:nvPr>
        </p:nvSpPr>
        <p:spPr>
          <a:xfrm>
            <a:off x="1279000" y="2045225"/>
            <a:ext cx="68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Video - Mongoose Intro</a:t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