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bYHmpJL+waDxu0/s/5sOmysRq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verage-regular.fntdata"/><Relationship Id="rId21" Type="http://schemas.openxmlformats.org/officeDocument/2006/relationships/slide" Target="slides/slide16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2oYtk83FZCA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77cbae5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7277cbae5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3631b3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a33631b3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https://youtu.be/2oYtk83FZCA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77cbae5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7277cbae5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77cbae5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7277cbae5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77cbae5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7277cbae5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77cbae5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7277cbae5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77cbae5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277cbae5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2e82cad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742e82cad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2e82cad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742e82cad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2e82cad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742e82cad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77cbae5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277cbae5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2e82cad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742e82cad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77cbae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7277cbae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2e82cad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42e82ca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4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3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3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Full Stack lll - Lecture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.2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11700" y="2376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CACACA"/>
                </a:solidFill>
                <a:latin typeface="Oswald"/>
                <a:ea typeface="Oswald"/>
                <a:cs typeface="Oswald"/>
                <a:sym typeface="Oswald"/>
              </a:rPr>
              <a:t>Mongoose CRUD &amp; Queries</a:t>
            </a:r>
            <a:endParaRPr b="0" i="0" sz="2100" u="none" cap="none" strike="noStrike">
              <a:solidFill>
                <a:srgbClr val="CACAC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875" y="3254450"/>
            <a:ext cx="2163450" cy="10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77cbae51_0_181"/>
          <p:cNvSpPr txBox="1"/>
          <p:nvPr/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Mongoose Queries</a:t>
            </a:r>
            <a:endParaRPr b="1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33631b363_0_0"/>
          <p:cNvSpPr txBox="1"/>
          <p:nvPr/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Video - Saving Data</a:t>
            </a:r>
            <a:endParaRPr b="1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77cbae51_0_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Model.</a:t>
            </a:r>
            <a:r>
              <a:rPr lang="en">
                <a:solidFill>
                  <a:srgbClr val="93C47D"/>
                </a:solidFill>
              </a:rPr>
              <a:t>find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29" name="Google Shape;129;g7277cbae51_0_185"/>
          <p:cNvSpPr txBox="1"/>
          <p:nvPr>
            <p:ph idx="1" type="body"/>
          </p:nvPr>
        </p:nvSpPr>
        <p:spPr>
          <a:xfrm>
            <a:off x="311700" y="1000075"/>
            <a:ext cx="852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Model.find(conditions, [fields], [options], [callback])</a:t>
            </a:r>
            <a:endParaRPr i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g7277cbae51_0_185"/>
          <p:cNvSpPr txBox="1"/>
          <p:nvPr>
            <p:ph idx="1" type="body"/>
          </p:nvPr>
        </p:nvSpPr>
        <p:spPr>
          <a:xfrm>
            <a:off x="5023600" y="1093925"/>
            <a:ext cx="38088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model class</a:t>
            </a:r>
            <a:r>
              <a:rPr lang="en" sz="1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exposes several static and instance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methods</a:t>
            </a:r>
            <a:r>
              <a:rPr lang="en" sz="1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to perform operations on the database ie.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fetch</a:t>
            </a:r>
            <a:b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Using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find without a callback</a:t>
            </a: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will return a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query object</a:t>
            </a: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to be executed at a later time</a:t>
            </a:r>
            <a:b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Using find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with a callback</a:t>
            </a: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will </a:t>
            </a:r>
            <a:r>
              <a:rPr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execute the query right away</a:t>
            </a: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and then handle results or error in callback</a:t>
            </a:r>
            <a:b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i="1"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Student.</a:t>
            </a:r>
            <a:r>
              <a:rPr i="1" lang="en" sz="14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find() </a:t>
            </a:r>
            <a:r>
              <a:rPr i="1"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i="1"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SELECT * FROM Students</a:t>
            </a:r>
            <a:br>
              <a:rPr i="1"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</a:br>
            <a:endParaRPr i="1" sz="1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</a:pPr>
            <a:r>
              <a:rPr i="1"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Student.f</a:t>
            </a:r>
            <a:r>
              <a:rPr i="1"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ind({ name: </a:t>
            </a:r>
            <a:r>
              <a:rPr i="1" lang="en" sz="14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‘Captain Jack’</a:t>
            </a:r>
            <a:r>
              <a:rPr i="1"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} </a:t>
            </a:r>
            <a:r>
              <a:rPr i="1"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=</a:t>
            </a:r>
            <a:br>
              <a:rPr i="1"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1"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SELECT * FROM Students WHERE name = </a:t>
            </a:r>
            <a:r>
              <a:rPr i="1"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‘Captain Jack’</a:t>
            </a:r>
            <a:endParaRPr i="1"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1" name="Google Shape;131;g7277cbae51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22475"/>
            <a:ext cx="4509207" cy="34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77cbae51_0_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Model.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findOne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and Model.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findById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g7277cbae51_0_192"/>
          <p:cNvSpPr txBox="1"/>
          <p:nvPr>
            <p:ph idx="1" type="body"/>
          </p:nvPr>
        </p:nvSpPr>
        <p:spPr>
          <a:xfrm>
            <a:off x="311700" y="1152475"/>
            <a:ext cx="400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Model.</a:t>
            </a:r>
            <a:r>
              <a:rPr i="1"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findOne</a:t>
            </a:r>
            <a:r>
              <a:rPr i="1"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(conditions, [fields], [options], [callback])</a:t>
            </a:r>
            <a:endParaRPr sz="1400"/>
          </a:p>
        </p:txBody>
      </p:sp>
      <p:sp>
        <p:nvSpPr>
          <p:cNvPr id="138" name="Google Shape;138;g7277cbae51_0_192"/>
          <p:cNvSpPr txBox="1"/>
          <p:nvPr>
            <p:ph idx="1" type="body"/>
          </p:nvPr>
        </p:nvSpPr>
        <p:spPr>
          <a:xfrm>
            <a:off x="4578900" y="1152475"/>
            <a:ext cx="400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Model.</a:t>
            </a:r>
            <a:r>
              <a:rPr i="1" lang="en" sz="14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fi</a:t>
            </a:r>
            <a:r>
              <a:rPr i="1" lang="en" sz="1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ndById</a:t>
            </a:r>
            <a:r>
              <a:rPr i="1"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(conditions, [fields], [options], [callback])</a:t>
            </a:r>
            <a:endParaRPr sz="1400"/>
          </a:p>
        </p:txBody>
      </p:sp>
      <p:pic>
        <p:nvPicPr>
          <p:cNvPr id="139" name="Google Shape;139;g7277cbae51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51075"/>
            <a:ext cx="41814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7277cbae51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6275" y="1651075"/>
            <a:ext cx="4505325" cy="299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77cbae51_0_20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Query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Selectors - Comparison Query Operators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6" name="Google Shape;146;g7277cbae51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25" y="813200"/>
            <a:ext cx="4607150" cy="41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7277cbae51_0_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865325"/>
            <a:ext cx="31718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77cbae51_0_20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Logical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Query Operators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Google Shape;153;g7277cbae51_0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1150" y="915600"/>
            <a:ext cx="6953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7277cbae51_0_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2675" y="921538"/>
            <a:ext cx="5152725" cy="310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7277cbae51_0_2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941525"/>
            <a:ext cx="2754325" cy="1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77cbae51_0_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Model.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where(path, [val])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g7277cbae51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800" y="999425"/>
            <a:ext cx="6070150" cy="39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CRUD Operations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Queries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2e82cad0_0_136"/>
          <p:cNvSpPr txBox="1"/>
          <p:nvPr/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Mongoose Model CRUD</a:t>
            </a:r>
            <a:endParaRPr b="1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2e82cad0_0_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Mongoose </a:t>
            </a:r>
            <a:r>
              <a:rPr lang="en">
                <a:solidFill>
                  <a:srgbClr val="93C47D"/>
                </a:solidFill>
              </a:rPr>
              <a:t>CREATE</a:t>
            </a:r>
            <a:r>
              <a:rPr lang="en"/>
              <a:t> Methods</a:t>
            </a:r>
            <a:endParaRPr/>
          </a:p>
        </p:txBody>
      </p:sp>
      <p:sp>
        <p:nvSpPr>
          <p:cNvPr id="79" name="Google Shape;79;g742e82cad0_0_147"/>
          <p:cNvSpPr txBox="1"/>
          <p:nvPr>
            <p:ph idx="1" type="body"/>
          </p:nvPr>
        </p:nvSpPr>
        <p:spPr>
          <a:xfrm>
            <a:off x="311700" y="1152475"/>
            <a:ext cx="85206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save()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- is used to insert a record in collection. It is used with Model object. ie. we have to create a model object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insert()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insertMany()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or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create()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- are used to insert arrays of records into collection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insertOne()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- insert single record in collection, like save() but faster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" name="Google Shape;80;g742e82cad0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000" y="3084225"/>
            <a:ext cx="51054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2e82cad0_0_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Mongoose </a:t>
            </a:r>
            <a:r>
              <a:rPr lang="en">
                <a:solidFill>
                  <a:srgbClr val="93C47D"/>
                </a:solidFill>
              </a:rPr>
              <a:t>UPDATE</a:t>
            </a:r>
            <a:r>
              <a:rPr lang="en"/>
              <a:t> Methods</a:t>
            </a:r>
            <a:endParaRPr/>
          </a:p>
        </p:txBody>
      </p:sp>
      <p:sp>
        <p:nvSpPr>
          <p:cNvPr id="86" name="Google Shape;86;g742e82cad0_0_153"/>
          <p:cNvSpPr txBox="1"/>
          <p:nvPr>
            <p:ph idx="1" type="body"/>
          </p:nvPr>
        </p:nvSpPr>
        <p:spPr>
          <a:xfrm>
            <a:off x="311700" y="1152475"/>
            <a:ext cx="85206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update()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- used to update a record based on condition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findOneAndUpdate()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- combination of read and update a record in collection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findByIdAndUpdate()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- used to update a record based on Id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g742e82cad0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850" y="2833150"/>
            <a:ext cx="7409498" cy="11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77cbae51_0_126"/>
          <p:cNvSpPr txBox="1"/>
          <p:nvPr>
            <p:ph type="title"/>
          </p:nvPr>
        </p:nvSpPr>
        <p:spPr>
          <a:xfrm>
            <a:off x="311700" y="445025"/>
            <a:ext cx="8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Model.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update(conditions, update, [options], [callback])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g7277cbae51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600" y="1194100"/>
            <a:ext cx="6952725" cy="37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2e82cad0_0_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Mongoose </a:t>
            </a:r>
            <a:r>
              <a:rPr lang="en">
                <a:solidFill>
                  <a:srgbClr val="B6D7A8"/>
                </a:solidFill>
              </a:rPr>
              <a:t>DELETE</a:t>
            </a:r>
            <a:r>
              <a:rPr lang="en"/>
              <a:t> Methods</a:t>
            </a:r>
            <a:endParaRPr/>
          </a:p>
        </p:txBody>
      </p:sp>
      <p:sp>
        <p:nvSpPr>
          <p:cNvPr id="99" name="Google Shape;99;g742e82cad0_0_159"/>
          <p:cNvSpPr txBox="1"/>
          <p:nvPr>
            <p:ph idx="1" type="body"/>
          </p:nvPr>
        </p:nvSpPr>
        <p:spPr>
          <a:xfrm>
            <a:off x="311700" y="1152475"/>
            <a:ext cx="85206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delete()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- is used to delete a document based on a condition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deleteMany()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- used to remove all documents matching given filter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g742e82cad0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700" y="2684325"/>
            <a:ext cx="5799200" cy="13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77cbae51_0_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Model.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remove(conditions, [callback])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6" name="Google Shape;106;g7277cbae51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1165875"/>
            <a:ext cx="6885450" cy="3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2e82cad0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Mongoose Queries</a:t>
            </a:r>
            <a:endParaRPr/>
          </a:p>
        </p:txBody>
      </p:sp>
      <p:sp>
        <p:nvSpPr>
          <p:cNvPr id="112" name="Google Shape;112;g742e82cad0_0_74"/>
          <p:cNvSpPr txBox="1"/>
          <p:nvPr>
            <p:ph idx="1" type="body"/>
          </p:nvPr>
        </p:nvSpPr>
        <p:spPr>
          <a:xfrm>
            <a:off x="3881450" y="1214450"/>
            <a:ext cx="49509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Mongoose models provide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 several static helper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functions for CRUD operations. Each of these functions returns a mongoose Query object.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* Remember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CRUD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stands for </a:t>
            </a: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reate, </a:t>
            </a: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pdate, </a:t>
            </a: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elete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g742e82cad0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225" y="1214450"/>
            <a:ext cx="3150375" cy="36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