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d2743a5a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d2743a5a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d2743a5a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d2743a5a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d2743a5a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d2743a5a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d2743a5a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d2743a5a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d2743a5a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d2743a5a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d2743a5a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d2743a5a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d2743a5a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d2743a5a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d2743a5a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d2743a5a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d2743a5a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d2743a5a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d2743a5a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d2743a5a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d2743a5a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d2743a5a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d2743a5a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d2743a5a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d2743a5a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d2743a5a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d2743a5a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d2743a5a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d2743a5a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d2743a5a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ist.ipfs.io/#go-ipfs" TargetMode="External"/><Relationship Id="rId4" Type="http://schemas.openxmlformats.org/officeDocument/2006/relationships/hyperlink" Target="http://localhost:5001/ipfs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alphavantage.co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BCDV1011 Design Patterns for Blockchain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an Oracle and use IPFS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interface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135350" y="1433175"/>
            <a:ext cx="8838000" cy="3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Create an interface in React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Ask for stock symbol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Lookup symbol using REST call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Write it to smart contract using setStock call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Read back and display results from smart contract using getStockPrice, getStockVolume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Verify that it works by using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getStockPrice, getStockVolume on remix with the symbol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for IPFS</a:t>
            </a: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135350" y="1433175"/>
            <a:ext cx="8838000" cy="3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Upload a file to IPFS from webpage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Store hash on blockchain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Read back hash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Retrieve file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Display on webpage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IPFS</a:t>
            </a:r>
            <a:endParaRPr/>
          </a:p>
        </p:txBody>
      </p:sp>
      <p:sp>
        <p:nvSpPr>
          <p:cNvPr id="132" name="Google Shape;132;p24"/>
          <p:cNvSpPr txBox="1"/>
          <p:nvPr/>
        </p:nvSpPr>
        <p:spPr>
          <a:xfrm>
            <a:off x="135350" y="1433175"/>
            <a:ext cx="8838000" cy="3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Get a copy of the IPFS from </a:t>
            </a:r>
            <a:r>
              <a:rPr lang="en" sz="1800" u="sng">
                <a:solidFill>
                  <a:srgbClr val="1155CC"/>
                </a:solidFill>
                <a:highlight>
                  <a:srgbClr val="FFFFFF"/>
                </a:highlight>
                <a:hlinkClick r:id="rId3"/>
              </a:rPr>
              <a:t>https://dist.ipfs.io/#go-ipfs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Extract the tar.gz file tar -xvf and run the install.sh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rPr>
              <a:t>ipfs init</a:t>
            </a:r>
            <a:endParaRPr sz="1200">
              <a:solidFill>
                <a:srgbClr val="3747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Check out the quick-start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a new terminal window run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rPr>
              <a:t>ipfs daemon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Check out your local interface on 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http://localhost:5001/ipfs/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interface to IPFS</a:t>
            </a:r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135350" y="1433175"/>
            <a:ext cx="8838000" cy="3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Create your react app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npm install -g create-react-app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npm install react-bootstrap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npm install fs-extra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npm install ipfs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npm install web3@^1.0.0-beta.45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Create-react-app oracle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interface to IPFS</a:t>
            </a:r>
            <a:endParaRPr/>
          </a:p>
        </p:txBody>
      </p:sp>
      <p:sp>
        <p:nvSpPr>
          <p:cNvPr id="144" name="Google Shape;144;p26"/>
          <p:cNvSpPr txBox="1"/>
          <p:nvPr/>
        </p:nvSpPr>
        <p:spPr>
          <a:xfrm>
            <a:off x="135350" y="1433175"/>
            <a:ext cx="8838000" cy="3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Connect to your local IPFS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Make an ipfs.js file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const ipfsApi = require(‘ipfs-api’);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const ipfs = new ipfsApi(‘localhost’, ‘5001’, {protocol:‘http’});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export default ipfs;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interface to IPFS</a:t>
            </a:r>
            <a:endParaRPr/>
          </a:p>
        </p:txBody>
      </p:sp>
      <p:sp>
        <p:nvSpPr>
          <p:cNvPr id="150" name="Google Shape;150;p27"/>
          <p:cNvSpPr txBox="1"/>
          <p:nvPr/>
        </p:nvSpPr>
        <p:spPr>
          <a:xfrm>
            <a:off x="135350" y="1433175"/>
            <a:ext cx="8838000" cy="3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Upload file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Open file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Save to buffer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Call ipfs add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Save the hash that is returned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interface to IPFS</a:t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135350" y="1433175"/>
            <a:ext cx="8838000" cy="3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Retrieve file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Need the hash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Buffer to read to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Call ipfs get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Write buffer out to a file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day!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4235825" y="238850"/>
            <a:ext cx="3837600" cy="3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Build an Oracle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Integrate to IPFS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for Oracle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90150" y="1504825"/>
            <a:ext cx="61707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Create a Smart Contract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Create a simple React app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Call a REST interface to get data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Write the data to the smart contract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Read back from the smart contract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Oracle Smart Contract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390150" y="1504825"/>
            <a:ext cx="7285200" cy="3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Use Remix and Metamask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Create state data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/// quote structure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struct stock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uint price;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uint volume;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/// quotes by symbol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mapping( bytes4 =&gt; stock) stockQuote;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/// Contract owner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address oracleOwner;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Oracle Smart Contract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390150" y="1504825"/>
            <a:ext cx="83919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Create functions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/// Set the value of a stock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function setStock(bytes4 symbol, uint price, uint volume) public returns (uint) {...}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/// Get the value of a stock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function getStockPrice(bytes4 symbol) public view returns (uint) {...}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/// Get the value of volume traded for a stock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function getStockVolume(bytes4 symbol) public view returns (uint) {...}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Test in Remix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Oracle React App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390150" y="1504825"/>
            <a:ext cx="83919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Install and run Ganache locally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Create new app with create-react-app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npm install -g create-react-app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npm install react-bootstrap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npm install web3@^1.0.0-beta.45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Create-react-app oracle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call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326450" y="1433175"/>
            <a:ext cx="8328300" cy="3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Register for you free access to REST call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 u="sng">
                <a:solidFill>
                  <a:srgbClr val="1155CC"/>
                </a:solidFill>
                <a:hlinkClick r:id="rId3"/>
              </a:rPr>
              <a:t>https://www.alphavantage.co/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fetch('https://www.alphavantage.co/query?function=GLOBAL_QUOTE&amp;symbol=MSFT&amp;apikey=KEY')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.then(res =&gt; res.json())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.then((data) =&gt;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this.setState({ quote: data["Global Quote"] })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})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.catch(console.log)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React to Smart Contract using Web3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326450" y="1433175"/>
            <a:ext cx="8328300" cy="3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Get a copy of your ABI and contract address from remix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Put them in a file that we can use lie src/quotecontract.js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export const STOCK_ORACLE_ADDRESS = '0x0YOURADDRESS'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export const STOCK_ORACLE_ABI = [ ... YOUR ABI ... ]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Import in the stuff we need to connect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import Web3 from 'web3';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import { STOCK_ORACLE_ABI, STOCK_ORACLE_ADDRESS } from './quotecontract'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React to Smart Contract using Web3</a:t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135350" y="1433175"/>
            <a:ext cx="8838000" cy="3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const web3 = new Web3("http://localhost:7545")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const accounts = await web3.eth.getAccounts()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console.log("Account 0 = ", accounts[0] 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const stockQuote = new web3.eth.Contract(STOCK_ORACLE_ABI, STOCK_ORACLE_ADDRESS)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var retval = await stockQuote.methods.getStockPrice(web3.utils.fromAscii("AAAA")).call();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console.log(retval);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