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4aeed8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4aeed8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4aeed8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24aeed8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24aeed8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d24aeed8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24aeed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24aeed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24aeed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24aeed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24aeed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24aeed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d24aeed8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d24aeed8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24aeed8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24aeed8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24aeed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24aeed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24aeed8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24aeed8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24aeed8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24aeed8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ieldcoin/Fieldcoin-ERC2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BCDV1011 Design Patterns for Blockchain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and token factories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artwork is stored on IPFS and we keep the hash and name of the artwork on the blockchain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contract ArtWork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Detail of artwork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artist;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string  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uint  hashIPFS;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owner;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constructor(uint ipfsHash, string memory artName) public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artist = msg.sender;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name = artName;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hashIPFS = ipfsHash;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owner = artist;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artwork can change ownership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function setOwner(address newOwner) public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if(owner == msg.sender)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owner = newOwner;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Assignment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/>
              <a:t>Create an ERC721 non-fungible token that can represent an artist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ERC721 non-fungible token that can represent an artwork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artist token needs to have a token factory to create new artworks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Put your tokens into GitHub send me your github link to dave@polytiersoftware.com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and token factories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Utility tokens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utility token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 factory use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token factory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Tokens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Needs to be an integral part of a system - not just a stand-in for a security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Based on ERC20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Added extra functions to provide utility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Can be used to pay for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 usage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Access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Votes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Royalties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Rewards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Fieldcoin - example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Crowdfunding for agricultural land purchases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50" y="1927900"/>
            <a:ext cx="3952425" cy="29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Fieldcoin - example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https://github.com/Fieldcoin/Fieldcoin-ERC20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Two tokens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FieldCoinSale - pre-sale token for special enticements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FieldCoin - token for working with the FieldCoin system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FieldCoin is mintable, burnable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FieldCoinSale is crowdsale, pausable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Derived from StandardToken and ERC20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/>
              <a:t>Art provenance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goal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show a clear line of ownership for a work of art from artist to current owner.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People involved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Artist - originator of the art 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Owner - current owner of the artwork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one owner at a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Artist can create new works of art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artist can have a collection of artworks that they have created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contract Artist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Collection of artworks by this Artist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mapping(uint =&gt; ArtWork) artworks;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artist;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constructor() public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artist = msg.sender;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artist can make new artworks and add them to their collection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function createArtwork(uint hashIPFS, string memory Name) public returns (ArtWork)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ArtWork artContract = new ArtWork(hashIPFS, Name);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artworks[hashIPFS] = artContract;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return artContract;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 to see if the artist is the originator of an artwork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function checkArtwork(uint hashIPFS) public view returns(bool)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if(artworks[hashIPFS] == ArtWork(0x0))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return true;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factory - use case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34400" y="1393375"/>
            <a:ext cx="8503500" cy="3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artwork is stored on IPFS and we keep the hash and name of the artwork on the blockchain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contract ArtWork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Detail of artwork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artist;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string  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uint  hashIPFS;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address owner;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constructor(uint ipfsHash, string memory artName) public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artist = msg.sender;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name = artName;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hashIPFS = ipfsHash;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owner = artist;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