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9" r:id="rId5"/>
  </p:sldIdLst>
  <p:sldSz cx="30279975" cy="42808525"/>
  <p:notesSz cx="6616700" cy="9926638"/>
  <p:defaultTextStyle>
    <a:defPPr>
      <a:defRPr lang="en-GB"/>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609600" indent="-1524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1220788" indent="-306388"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831975" indent="-460375"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2443163" indent="-614363"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69">
          <p15:clr>
            <a:srgbClr val="A4A3A4"/>
          </p15:clr>
        </p15:guide>
      </p15:sldGuideLst>
    </p:ext>
    <p:ext uri="{2D200454-40CA-4A62-9FC3-DE9A4176ACB9}">
      <p15:notesGuideLst xmlns:p15="http://schemas.microsoft.com/office/powerpoint/2012/main">
        <p15:guide id="1" orient="horz" pos="3126">
          <p15:clr>
            <a:srgbClr val="A4A3A4"/>
          </p15:clr>
        </p15:guide>
        <p15:guide id="2" pos="20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009999"/>
    <a:srgbClr val="DDDDF7"/>
    <a:srgbClr val="DCEBFF"/>
    <a:srgbClr val="FFD5FF"/>
    <a:srgbClr val="FFCCFF"/>
    <a:srgbClr val="FF66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47" autoAdjust="0"/>
    <p:restoredTop sz="94683" autoAdjust="0"/>
  </p:normalViewPr>
  <p:slideViewPr>
    <p:cSldViewPr>
      <p:cViewPr>
        <p:scale>
          <a:sx n="20" d="100"/>
          <a:sy n="20" d="100"/>
        </p:scale>
        <p:origin x="1411" y="-149"/>
      </p:cViewPr>
      <p:guideLst>
        <p:guide orient="horz" pos="13483"/>
        <p:guide pos="95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232" y="72"/>
      </p:cViewPr>
      <p:guideLst>
        <p:guide orient="horz" pos="3126"/>
        <p:guide pos="20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customXml" Target="../customXml/item3.xml" /><Relationship Id="rId7" Type="http://schemas.openxmlformats.org/officeDocument/2006/relationships/handoutMaster" Target="handoutMasters/handoutMaster1.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ableStyles" Target="tableStyles.xml" /><Relationship Id="rId5" Type="http://schemas.openxmlformats.org/officeDocument/2006/relationships/slide" Target="slides/slide1.xml" /><Relationship Id="rId10"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defTabSz="906463">
              <a:defRPr sz="1200"/>
            </a:lvl1pPr>
          </a:lstStyle>
          <a:p>
            <a:pPr>
              <a:defRPr/>
            </a:pPr>
            <a:endParaRPr lang="zh-CN" altLang="en-GB"/>
          </a:p>
        </p:txBody>
      </p:sp>
      <p:sp>
        <p:nvSpPr>
          <p:cNvPr id="4099" name="Rectangle 3"/>
          <p:cNvSpPr>
            <a:spLocks noGrp="1" noChangeArrowheads="1"/>
          </p:cNvSpPr>
          <p:nvPr>
            <p:ph type="dt" sz="quarter" idx="1"/>
          </p:nvPr>
        </p:nvSpPr>
        <p:spPr bwMode="auto">
          <a:xfrm>
            <a:off x="3749675"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defRPr sz="1200"/>
            </a:lvl1pPr>
          </a:lstStyle>
          <a:p>
            <a:pPr>
              <a:defRPr/>
            </a:pPr>
            <a:endParaRPr lang="en-GB" altLang="zh-CN" dirty="0"/>
          </a:p>
        </p:txBody>
      </p:sp>
      <p:sp>
        <p:nvSpPr>
          <p:cNvPr id="4100" name="Rectangle 4"/>
          <p:cNvSpPr>
            <a:spLocks noGrp="1" noChangeArrowheads="1"/>
          </p:cNvSpPr>
          <p:nvPr>
            <p:ph type="ftr" sz="quarter" idx="2"/>
          </p:nvPr>
        </p:nvSpPr>
        <p:spPr bwMode="auto">
          <a:xfrm>
            <a:off x="0"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defTabSz="906463">
              <a:defRPr sz="1200"/>
            </a:lvl1pPr>
          </a:lstStyle>
          <a:p>
            <a:pPr>
              <a:defRPr/>
            </a:pPr>
            <a:endParaRPr lang="en-GB" altLang="zh-CN" dirty="0"/>
          </a:p>
        </p:txBody>
      </p:sp>
      <p:sp>
        <p:nvSpPr>
          <p:cNvPr id="4101" name="Rectangle 5"/>
          <p:cNvSpPr>
            <a:spLocks noGrp="1" noChangeArrowheads="1"/>
          </p:cNvSpPr>
          <p:nvPr>
            <p:ph type="sldNum" sz="quarter" idx="3"/>
          </p:nvPr>
        </p:nvSpPr>
        <p:spPr bwMode="auto">
          <a:xfrm>
            <a:off x="3749675"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defRPr sz="1200"/>
            </a:lvl1pPr>
          </a:lstStyle>
          <a:p>
            <a:pPr>
              <a:defRPr/>
            </a:pPr>
            <a:fld id="{AAA784B5-1158-4230-80A8-A0E1FC36A798}" type="slidenum">
              <a:rPr lang="zh-CN" altLang="en-GB"/>
              <a:pPr>
                <a:defRPr/>
              </a:pPr>
              <a:t>‹#›</a:t>
            </a:fld>
            <a:endParaRPr lang="en-GB" altLang="zh-CN" dirty="0"/>
          </a:p>
        </p:txBody>
      </p:sp>
    </p:spTree>
    <p:extLst>
      <p:ext uri="{BB962C8B-B14F-4D97-AF65-F5344CB8AC3E}">
        <p14:creationId xmlns:p14="http://schemas.microsoft.com/office/powerpoint/2010/main" val="2633401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67025" cy="496888"/>
          </a:xfrm>
          <a:prstGeom prst="rect">
            <a:avLst/>
          </a:prstGeom>
        </p:spPr>
        <p:txBody>
          <a:bodyPr vert="horz" lIns="91440" tIns="45720" rIns="91440" bIns="45720" rtlCol="0"/>
          <a:lstStyle>
            <a:lvl1pPr algn="l">
              <a:defRPr sz="1200"/>
            </a:lvl1pPr>
          </a:lstStyle>
          <a:p>
            <a:pPr>
              <a:defRPr/>
            </a:pPr>
            <a:endParaRPr lang="en-IN" dirty="0"/>
          </a:p>
        </p:txBody>
      </p:sp>
      <p:sp>
        <p:nvSpPr>
          <p:cNvPr id="3" name="Date Placeholder 2"/>
          <p:cNvSpPr>
            <a:spLocks noGrp="1"/>
          </p:cNvSpPr>
          <p:nvPr>
            <p:ph type="dt" idx="1"/>
          </p:nvPr>
        </p:nvSpPr>
        <p:spPr>
          <a:xfrm>
            <a:off x="3748088" y="0"/>
            <a:ext cx="2867025" cy="496888"/>
          </a:xfrm>
          <a:prstGeom prst="rect">
            <a:avLst/>
          </a:prstGeom>
        </p:spPr>
        <p:txBody>
          <a:bodyPr vert="horz" lIns="91440" tIns="45720" rIns="91440" bIns="45720" rtlCol="0"/>
          <a:lstStyle>
            <a:lvl1pPr algn="r">
              <a:defRPr sz="1200"/>
            </a:lvl1pPr>
          </a:lstStyle>
          <a:p>
            <a:pPr>
              <a:defRPr/>
            </a:pPr>
            <a:fld id="{1D48F695-890E-418C-BBB6-6F348D8EB428}" type="datetimeFigureOut">
              <a:rPr lang="en-IN"/>
              <a:pPr>
                <a:defRPr/>
              </a:pPr>
              <a:t>16-04-2022</a:t>
            </a:fld>
            <a:endParaRPr lang="en-IN" dirty="0"/>
          </a:p>
        </p:txBody>
      </p:sp>
      <p:sp>
        <p:nvSpPr>
          <p:cNvPr id="4" name="Slide Image Placeholder 3"/>
          <p:cNvSpPr>
            <a:spLocks noGrp="1" noRot="1" noChangeAspect="1"/>
          </p:cNvSpPr>
          <p:nvPr>
            <p:ph type="sldImg" idx="2"/>
          </p:nvPr>
        </p:nvSpPr>
        <p:spPr>
          <a:xfrm>
            <a:off x="1992313" y="744538"/>
            <a:ext cx="2632075" cy="3722687"/>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61988" y="4714875"/>
            <a:ext cx="5292725" cy="44672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428163"/>
            <a:ext cx="2867025" cy="496887"/>
          </a:xfrm>
          <a:prstGeom prst="rect">
            <a:avLst/>
          </a:prstGeom>
        </p:spPr>
        <p:txBody>
          <a:bodyPr vert="horz" lIns="91440" tIns="45720" rIns="91440" bIns="45720" rtlCol="0" anchor="b"/>
          <a:lstStyle>
            <a:lvl1pPr algn="l">
              <a:defRPr sz="1200"/>
            </a:lvl1pPr>
          </a:lstStyle>
          <a:p>
            <a:pPr>
              <a:defRPr/>
            </a:pPr>
            <a:endParaRPr lang="en-IN" dirty="0"/>
          </a:p>
        </p:txBody>
      </p:sp>
      <p:sp>
        <p:nvSpPr>
          <p:cNvPr id="7" name="Slide Number Placeholder 6"/>
          <p:cNvSpPr>
            <a:spLocks noGrp="1"/>
          </p:cNvSpPr>
          <p:nvPr>
            <p:ph type="sldNum" sz="quarter" idx="5"/>
          </p:nvPr>
        </p:nvSpPr>
        <p:spPr>
          <a:xfrm>
            <a:off x="3748088" y="9428163"/>
            <a:ext cx="2867025" cy="496887"/>
          </a:xfrm>
          <a:prstGeom prst="rect">
            <a:avLst/>
          </a:prstGeom>
        </p:spPr>
        <p:txBody>
          <a:bodyPr vert="horz" lIns="91440" tIns="45720" rIns="91440" bIns="45720" rtlCol="0" anchor="b"/>
          <a:lstStyle>
            <a:lvl1pPr algn="r">
              <a:defRPr sz="1200"/>
            </a:lvl1pPr>
          </a:lstStyle>
          <a:p>
            <a:pPr>
              <a:defRPr/>
            </a:pPr>
            <a:fld id="{D9323014-4C7E-4A56-ADF8-F9F1D55714AE}" type="slidenum">
              <a:rPr lang="en-IN"/>
              <a:pPr>
                <a:defRPr/>
              </a:pPr>
              <a:t>‹#›</a:t>
            </a:fld>
            <a:endParaRPr lang="en-IN" dirty="0"/>
          </a:p>
        </p:txBody>
      </p:sp>
    </p:spTree>
    <p:extLst>
      <p:ext uri="{BB962C8B-B14F-4D97-AF65-F5344CB8AC3E}">
        <p14:creationId xmlns:p14="http://schemas.microsoft.com/office/powerpoint/2010/main" val="6059337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54D337-8562-43EA-ACBE-178E4B9D24BC}" type="slidenum">
              <a:rPr lang="en-IN" altLang="en-US" smtClean="0"/>
              <a:pPr/>
              <a:t>1</a:t>
            </a:fld>
            <a:endParaRPr lang="en-IN" altLang="en-US" dirty="0"/>
          </a:p>
        </p:txBody>
      </p:sp>
    </p:spTree>
    <p:extLst>
      <p:ext uri="{BB962C8B-B14F-4D97-AF65-F5344CB8AC3E}">
        <p14:creationId xmlns:p14="http://schemas.microsoft.com/office/powerpoint/2010/main" val="144324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643" y="27508253"/>
            <a:ext cx="25738828" cy="8502744"/>
          </a:xfrm>
          <a:prstGeom prst="rect">
            <a:avLst/>
          </a:prstGeo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2391643" y="18144419"/>
            <a:ext cx="25738828" cy="9363834"/>
          </a:xfrm>
          <a:prstGeom prst="rect">
            <a:avLst/>
          </a:prstGeom>
        </p:spPr>
        <p:txBody>
          <a:bodyPr anchor="b"/>
          <a:lstStyle>
            <a:lvl1pPr marL="0" indent="0">
              <a:buNone/>
              <a:defRPr sz="2700"/>
            </a:lvl1pPr>
            <a:lvl2pPr marL="611185" indent="0">
              <a:buNone/>
              <a:defRPr sz="2400"/>
            </a:lvl2pPr>
            <a:lvl3pPr marL="1222370" indent="0">
              <a:buNone/>
              <a:defRPr sz="2100"/>
            </a:lvl3pPr>
            <a:lvl4pPr marL="1833555" indent="0">
              <a:buNone/>
              <a:defRPr sz="1900"/>
            </a:lvl4pPr>
            <a:lvl5pPr marL="2444740" indent="0">
              <a:buNone/>
              <a:defRPr sz="1900"/>
            </a:lvl5pPr>
            <a:lvl6pPr marL="3055925" indent="0">
              <a:buNone/>
              <a:defRPr sz="1900"/>
            </a:lvl6pPr>
            <a:lvl7pPr marL="3667110" indent="0">
              <a:buNone/>
              <a:defRPr sz="1900"/>
            </a:lvl7pPr>
            <a:lvl8pPr marL="4278295" indent="0">
              <a:buNone/>
              <a:defRPr sz="1900"/>
            </a:lvl8pPr>
            <a:lvl9pPr marL="4889480" indent="0">
              <a:buNone/>
              <a:defRPr sz="19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85259628-A10B-40AB-8522-B33BCC3C5A8C}" type="slidenum">
              <a:rPr lang="zh-CN" altLang="en-GB"/>
              <a:pPr>
                <a:defRPr/>
              </a:pPr>
              <a:t>‹#›</a:t>
            </a:fld>
            <a:endParaRPr lang="en-GB"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5" name="Group 7"/>
          <p:cNvGrpSpPr>
            <a:grpSpLocks/>
          </p:cNvGrpSpPr>
          <p:nvPr userDrawn="1"/>
        </p:nvGrpSpPr>
        <p:grpSpPr bwMode="auto">
          <a:xfrm>
            <a:off x="592138" y="6973888"/>
            <a:ext cx="28898850" cy="32288162"/>
            <a:chOff x="592136" y="6973888"/>
            <a:chExt cx="28898852" cy="32288358"/>
          </a:xfrm>
        </p:grpSpPr>
        <p:cxnSp>
          <p:nvCxnSpPr>
            <p:cNvPr id="6" name="Straight Connector 5"/>
            <p:cNvCxnSpPr/>
            <p:nvPr/>
          </p:nvCxnSpPr>
          <p:spPr bwMode="auto">
            <a:xfrm>
              <a:off x="592136" y="6973888"/>
              <a:ext cx="28889327" cy="0"/>
            </a:xfrm>
            <a:prstGeom prst="line">
              <a:avLst/>
            </a:prstGeom>
            <a:ln w="76200">
              <a:solidFill>
                <a:srgbClr val="33CC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9"/>
            <p:cNvCxnSpPr>
              <a:cxnSpLocks noChangeShapeType="1"/>
            </p:cNvCxnSpPr>
            <p:nvPr/>
          </p:nvCxnSpPr>
          <p:spPr bwMode="auto">
            <a:xfrm>
              <a:off x="623100" y="6973888"/>
              <a:ext cx="0" cy="32288358"/>
            </a:xfrm>
            <a:prstGeom prst="line">
              <a:avLst/>
            </a:prstGeom>
            <a:noFill/>
            <a:ln w="76200" algn="ctr">
              <a:solidFill>
                <a:srgbClr val="33CCFF"/>
              </a:solidFill>
              <a:round/>
              <a:headEnd/>
              <a:tailEnd/>
            </a:ln>
          </p:spPr>
        </p:cxnSp>
        <p:cxnSp>
          <p:nvCxnSpPr>
            <p:cNvPr id="8" name="Straight Connector 7"/>
            <p:cNvCxnSpPr/>
            <p:nvPr/>
          </p:nvCxnSpPr>
          <p:spPr bwMode="auto">
            <a:xfrm>
              <a:off x="601661" y="39262246"/>
              <a:ext cx="28889327" cy="0"/>
            </a:xfrm>
            <a:prstGeom prst="line">
              <a:avLst/>
            </a:prstGeom>
            <a:ln w="76200">
              <a:solidFill>
                <a:srgbClr val="33CC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11"/>
            <p:cNvCxnSpPr>
              <a:cxnSpLocks noChangeShapeType="1"/>
            </p:cNvCxnSpPr>
            <p:nvPr/>
          </p:nvCxnSpPr>
          <p:spPr bwMode="auto">
            <a:xfrm>
              <a:off x="29455975" y="6973888"/>
              <a:ext cx="0" cy="32288358"/>
            </a:xfrm>
            <a:prstGeom prst="line">
              <a:avLst/>
            </a:prstGeom>
            <a:noFill/>
            <a:ln w="76200" algn="ctr">
              <a:solidFill>
                <a:srgbClr val="33CCFF"/>
              </a:solidFill>
              <a:round/>
              <a:headEnd/>
              <a:tailEnd/>
            </a:ln>
          </p:spPr>
        </p:cxnSp>
      </p:grpSp>
      <p:sp>
        <p:nvSpPr>
          <p:cNvPr id="4" name="Content Placeholder 3"/>
          <p:cNvSpPr>
            <a:spLocks noGrp="1"/>
          </p:cNvSpPr>
          <p:nvPr>
            <p:ph sz="half" idx="2"/>
          </p:nvPr>
        </p:nvSpPr>
        <p:spPr>
          <a:xfrm>
            <a:off x="15241941" y="12364928"/>
            <a:ext cx="12767462" cy="2568638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270125" y="3805238"/>
            <a:ext cx="25739725" cy="7134225"/>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2270574" y="12364928"/>
            <a:ext cx="12767461" cy="2568638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Grp="1" noChangeArrowheads="1"/>
          </p:cNvSpPr>
          <p:nvPr>
            <p:ph type="dt" sz="half" idx="10"/>
          </p:nvPr>
        </p:nvSpPr>
        <p:spPr/>
        <p:txBody>
          <a:bodyPr/>
          <a:lstStyle>
            <a:lvl1pPr>
              <a:defRPr/>
            </a:lvl1pPr>
          </a:lstStyle>
          <a:p>
            <a:pPr>
              <a:defRPr/>
            </a:pPr>
            <a:endParaRPr lang="en-GB" altLang="zh-CN" dirty="0"/>
          </a:p>
        </p:txBody>
      </p:sp>
      <p:sp>
        <p:nvSpPr>
          <p:cNvPr id="11" name="Rectangle 10"/>
          <p:cNvSpPr>
            <a:spLocks noGrp="1" noChangeArrowheads="1"/>
          </p:cNvSpPr>
          <p:nvPr>
            <p:ph type="ftr" sz="quarter" idx="11"/>
          </p:nvPr>
        </p:nvSpPr>
        <p:spPr/>
        <p:txBody>
          <a:bodyPr/>
          <a:lstStyle>
            <a:lvl1pPr>
              <a:defRPr/>
            </a:lvl1pPr>
          </a:lstStyle>
          <a:p>
            <a:pPr>
              <a:defRPr/>
            </a:pPr>
            <a:endParaRPr lang="en-GB" altLang="zh-CN" dirty="0"/>
          </a:p>
        </p:txBody>
      </p:sp>
      <p:sp>
        <p:nvSpPr>
          <p:cNvPr id="12" name="Rectangle 11"/>
          <p:cNvSpPr>
            <a:spLocks noGrp="1" noChangeArrowheads="1"/>
          </p:cNvSpPr>
          <p:nvPr>
            <p:ph type="sldNum" sz="quarter" idx="12"/>
          </p:nvPr>
        </p:nvSpPr>
        <p:spPr/>
        <p:txBody>
          <a:bodyPr/>
          <a:lstStyle>
            <a:lvl1pPr>
              <a:defRPr/>
            </a:lvl1pPr>
          </a:lstStyle>
          <a:p>
            <a:pPr>
              <a:defRPr/>
            </a:pPr>
            <a:fld id="{F046A202-0A2D-4119-A998-A6B5FD11DD4F}" type="slidenum">
              <a:rPr lang="zh-CN" altLang="en-GB"/>
              <a:pPr>
                <a:defRPr/>
              </a:pPr>
              <a:t>‹#›</a:t>
            </a:fld>
            <a:endParaRPr lang="en-GB" altLang="zh-CN" dirty="0"/>
          </a:p>
        </p:txBody>
      </p:sp>
      <p:pic>
        <p:nvPicPr>
          <p:cNvPr id="13" name="Picture 12">
            <a:extLst>
              <a:ext uri="{FF2B5EF4-FFF2-40B4-BE49-F238E27FC236}">
                <a16:creationId xmlns:a16="http://schemas.microsoft.com/office/drawing/2014/main" id="{BED41C9C-1258-4160-92EB-B3A2D28FA285}"/>
              </a:ext>
            </a:extLst>
          </p:cNvPr>
          <p:cNvPicPr>
            <a:picLocks noChangeAspect="1"/>
          </p:cNvPicPr>
          <p:nvPr userDrawn="1"/>
        </p:nvPicPr>
        <p:blipFill>
          <a:blip r:embed="rId2"/>
          <a:stretch>
            <a:fillRect/>
          </a:stretch>
        </p:blipFill>
        <p:spPr>
          <a:xfrm>
            <a:off x="306339" y="233910"/>
            <a:ext cx="29552855" cy="331256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1_Two Content">
    <p:spTree>
      <p:nvGrpSpPr>
        <p:cNvPr id="1" name=""/>
        <p:cNvGrpSpPr/>
        <p:nvPr/>
      </p:nvGrpSpPr>
      <p:grpSpPr>
        <a:xfrm>
          <a:off x="0" y="0"/>
          <a:ext cx="0" cy="0"/>
          <a:chOff x="0" y="0"/>
          <a:chExt cx="0" cy="0"/>
        </a:xfrm>
      </p:grpSpPr>
      <p:grpSp>
        <p:nvGrpSpPr>
          <p:cNvPr id="5" name="Group 7"/>
          <p:cNvGrpSpPr>
            <a:grpSpLocks/>
          </p:cNvGrpSpPr>
          <p:nvPr userDrawn="1"/>
        </p:nvGrpSpPr>
        <p:grpSpPr bwMode="auto">
          <a:xfrm>
            <a:off x="592138" y="6973888"/>
            <a:ext cx="28898850" cy="32288162"/>
            <a:chOff x="592136" y="6973888"/>
            <a:chExt cx="28898852" cy="32288358"/>
          </a:xfrm>
        </p:grpSpPr>
        <p:cxnSp>
          <p:nvCxnSpPr>
            <p:cNvPr id="6" name="Straight Connector 5"/>
            <p:cNvCxnSpPr/>
            <p:nvPr/>
          </p:nvCxnSpPr>
          <p:spPr bwMode="auto">
            <a:xfrm>
              <a:off x="592136" y="6973888"/>
              <a:ext cx="28889327" cy="0"/>
            </a:xfrm>
            <a:prstGeom prst="line">
              <a:avLst/>
            </a:prstGeom>
            <a:ln w="76200">
              <a:solidFill>
                <a:srgbClr val="33CC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9"/>
            <p:cNvCxnSpPr>
              <a:cxnSpLocks noChangeShapeType="1"/>
            </p:cNvCxnSpPr>
            <p:nvPr/>
          </p:nvCxnSpPr>
          <p:spPr bwMode="auto">
            <a:xfrm>
              <a:off x="623100" y="6973888"/>
              <a:ext cx="0" cy="32288358"/>
            </a:xfrm>
            <a:prstGeom prst="line">
              <a:avLst/>
            </a:prstGeom>
            <a:noFill/>
            <a:ln w="76200" algn="ctr">
              <a:solidFill>
                <a:srgbClr val="33CCFF"/>
              </a:solidFill>
              <a:round/>
              <a:headEnd/>
              <a:tailEnd/>
            </a:ln>
          </p:spPr>
        </p:cxnSp>
        <p:cxnSp>
          <p:nvCxnSpPr>
            <p:cNvPr id="8" name="Straight Connector 7"/>
            <p:cNvCxnSpPr/>
            <p:nvPr/>
          </p:nvCxnSpPr>
          <p:spPr bwMode="auto">
            <a:xfrm>
              <a:off x="601661" y="39262246"/>
              <a:ext cx="28889327" cy="0"/>
            </a:xfrm>
            <a:prstGeom prst="line">
              <a:avLst/>
            </a:prstGeom>
            <a:ln w="76200">
              <a:solidFill>
                <a:srgbClr val="33CC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11"/>
            <p:cNvCxnSpPr>
              <a:cxnSpLocks noChangeShapeType="1"/>
            </p:cNvCxnSpPr>
            <p:nvPr/>
          </p:nvCxnSpPr>
          <p:spPr bwMode="auto">
            <a:xfrm>
              <a:off x="29455975" y="6973888"/>
              <a:ext cx="0" cy="32288358"/>
            </a:xfrm>
            <a:prstGeom prst="line">
              <a:avLst/>
            </a:prstGeom>
            <a:noFill/>
            <a:ln w="76200" algn="ctr">
              <a:solidFill>
                <a:srgbClr val="33CCFF"/>
              </a:solidFill>
              <a:round/>
              <a:headEnd/>
              <a:tailEnd/>
            </a:ln>
          </p:spPr>
        </p:cxnSp>
      </p:grpSp>
      <p:sp>
        <p:nvSpPr>
          <p:cNvPr id="4" name="Content Placeholder 3"/>
          <p:cNvSpPr>
            <a:spLocks noGrp="1"/>
          </p:cNvSpPr>
          <p:nvPr>
            <p:ph sz="half" idx="2"/>
          </p:nvPr>
        </p:nvSpPr>
        <p:spPr>
          <a:xfrm>
            <a:off x="15241941" y="12364928"/>
            <a:ext cx="12767462" cy="2568638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270125" y="3805238"/>
            <a:ext cx="25739725" cy="7134225"/>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2270574" y="12364928"/>
            <a:ext cx="12767461" cy="2568638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Grp="1" noChangeArrowheads="1"/>
          </p:cNvSpPr>
          <p:nvPr>
            <p:ph type="dt" sz="half" idx="10"/>
          </p:nvPr>
        </p:nvSpPr>
        <p:spPr/>
        <p:txBody>
          <a:bodyPr/>
          <a:lstStyle>
            <a:lvl1pPr>
              <a:defRPr/>
            </a:lvl1pPr>
          </a:lstStyle>
          <a:p>
            <a:pPr>
              <a:defRPr/>
            </a:pPr>
            <a:endParaRPr lang="en-GB" altLang="zh-CN" dirty="0"/>
          </a:p>
        </p:txBody>
      </p:sp>
      <p:sp>
        <p:nvSpPr>
          <p:cNvPr id="11" name="Rectangle 10"/>
          <p:cNvSpPr>
            <a:spLocks noGrp="1" noChangeArrowheads="1"/>
          </p:cNvSpPr>
          <p:nvPr>
            <p:ph type="ftr" sz="quarter" idx="11"/>
          </p:nvPr>
        </p:nvSpPr>
        <p:spPr/>
        <p:txBody>
          <a:bodyPr/>
          <a:lstStyle>
            <a:lvl1pPr>
              <a:defRPr/>
            </a:lvl1pPr>
          </a:lstStyle>
          <a:p>
            <a:pPr>
              <a:defRPr/>
            </a:pPr>
            <a:endParaRPr lang="en-GB" altLang="zh-CN" dirty="0"/>
          </a:p>
        </p:txBody>
      </p:sp>
      <p:sp>
        <p:nvSpPr>
          <p:cNvPr id="12" name="Rectangle 11"/>
          <p:cNvSpPr>
            <a:spLocks noGrp="1" noChangeArrowheads="1"/>
          </p:cNvSpPr>
          <p:nvPr>
            <p:ph type="sldNum" sz="quarter" idx="12"/>
          </p:nvPr>
        </p:nvSpPr>
        <p:spPr/>
        <p:txBody>
          <a:bodyPr/>
          <a:lstStyle>
            <a:lvl1pPr>
              <a:defRPr/>
            </a:lvl1pPr>
          </a:lstStyle>
          <a:p>
            <a:pPr>
              <a:defRPr/>
            </a:pPr>
            <a:fld id="{F046A202-0A2D-4119-A998-A6B5FD11DD4F}" type="slidenum">
              <a:rPr lang="zh-CN" altLang="en-GB"/>
              <a:pPr>
                <a:defRPr/>
              </a:pPr>
              <a:t>‹#›</a:t>
            </a:fld>
            <a:endParaRPr lang="en-GB" altLang="zh-CN" dirty="0"/>
          </a:p>
        </p:txBody>
      </p:sp>
    </p:spTree>
    <p:extLst>
      <p:ext uri="{BB962C8B-B14F-4D97-AF65-F5344CB8AC3E}">
        <p14:creationId xmlns:p14="http://schemas.microsoft.com/office/powerpoint/2010/main" val="354498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25" y="1713698"/>
            <a:ext cx="27251128" cy="7134754"/>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424" y="9582290"/>
            <a:ext cx="13379177" cy="3993681"/>
          </a:xfrm>
          <a:prstGeom prst="rect">
            <a:avLst/>
          </a:prstGeom>
        </p:spPr>
        <p:txBody>
          <a:bodyPr anchor="b"/>
          <a:lstStyle>
            <a:lvl1pPr marL="0" indent="0">
              <a:buNone/>
              <a:defRPr sz="3200" b="1"/>
            </a:lvl1pPr>
            <a:lvl2pPr marL="611185" indent="0">
              <a:buNone/>
              <a:defRPr sz="2700" b="1"/>
            </a:lvl2pPr>
            <a:lvl3pPr marL="1222370" indent="0">
              <a:buNone/>
              <a:defRPr sz="2400" b="1"/>
            </a:lvl3pPr>
            <a:lvl4pPr marL="1833555" indent="0">
              <a:buNone/>
              <a:defRPr sz="2100" b="1"/>
            </a:lvl4pPr>
            <a:lvl5pPr marL="2444740" indent="0">
              <a:buNone/>
              <a:defRPr sz="2100" b="1"/>
            </a:lvl5pPr>
            <a:lvl6pPr marL="3055925" indent="0">
              <a:buNone/>
              <a:defRPr sz="2100" b="1"/>
            </a:lvl6pPr>
            <a:lvl7pPr marL="3667110" indent="0">
              <a:buNone/>
              <a:defRPr sz="2100" b="1"/>
            </a:lvl7pPr>
            <a:lvl8pPr marL="4278295" indent="0">
              <a:buNone/>
              <a:defRPr sz="2100" b="1"/>
            </a:lvl8pPr>
            <a:lvl9pPr marL="4889480" indent="0">
              <a:buNone/>
              <a:defRPr sz="2100" b="1"/>
            </a:lvl9pPr>
          </a:lstStyle>
          <a:p>
            <a:pPr lvl="0"/>
            <a:r>
              <a:rPr lang="en-US"/>
              <a:t>Click to edit Master text styles</a:t>
            </a:r>
          </a:p>
        </p:txBody>
      </p:sp>
      <p:sp>
        <p:nvSpPr>
          <p:cNvPr id="4" name="Content Placeholder 3"/>
          <p:cNvSpPr>
            <a:spLocks noGrp="1"/>
          </p:cNvSpPr>
          <p:nvPr>
            <p:ph sz="half" idx="2"/>
          </p:nvPr>
        </p:nvSpPr>
        <p:spPr>
          <a:xfrm>
            <a:off x="1514424" y="13575971"/>
            <a:ext cx="13379177" cy="24664106"/>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82125" y="9582290"/>
            <a:ext cx="13383427" cy="3993681"/>
          </a:xfrm>
          <a:prstGeom prst="rect">
            <a:avLst/>
          </a:prstGeom>
        </p:spPr>
        <p:txBody>
          <a:bodyPr anchor="b"/>
          <a:lstStyle>
            <a:lvl1pPr marL="0" indent="0">
              <a:buNone/>
              <a:defRPr sz="3200" b="1"/>
            </a:lvl1pPr>
            <a:lvl2pPr marL="611185" indent="0">
              <a:buNone/>
              <a:defRPr sz="2700" b="1"/>
            </a:lvl2pPr>
            <a:lvl3pPr marL="1222370" indent="0">
              <a:buNone/>
              <a:defRPr sz="2400" b="1"/>
            </a:lvl3pPr>
            <a:lvl4pPr marL="1833555" indent="0">
              <a:buNone/>
              <a:defRPr sz="2100" b="1"/>
            </a:lvl4pPr>
            <a:lvl5pPr marL="2444740" indent="0">
              <a:buNone/>
              <a:defRPr sz="2100" b="1"/>
            </a:lvl5pPr>
            <a:lvl6pPr marL="3055925" indent="0">
              <a:buNone/>
              <a:defRPr sz="2100" b="1"/>
            </a:lvl6pPr>
            <a:lvl7pPr marL="3667110" indent="0">
              <a:buNone/>
              <a:defRPr sz="2100" b="1"/>
            </a:lvl7pPr>
            <a:lvl8pPr marL="4278295" indent="0">
              <a:buNone/>
              <a:defRPr sz="2100" b="1"/>
            </a:lvl8pPr>
            <a:lvl9pPr marL="4889480" indent="0">
              <a:buNone/>
              <a:defRPr sz="2100" b="1"/>
            </a:lvl9pPr>
          </a:lstStyle>
          <a:p>
            <a:pPr lvl="0"/>
            <a:r>
              <a:rPr lang="en-US"/>
              <a:t>Click to edit Master text styles</a:t>
            </a:r>
          </a:p>
        </p:txBody>
      </p:sp>
      <p:sp>
        <p:nvSpPr>
          <p:cNvPr id="6" name="Content Placeholder 5"/>
          <p:cNvSpPr>
            <a:spLocks noGrp="1"/>
          </p:cNvSpPr>
          <p:nvPr>
            <p:ph sz="quarter" idx="4"/>
          </p:nvPr>
        </p:nvSpPr>
        <p:spPr>
          <a:xfrm>
            <a:off x="15382125" y="13575971"/>
            <a:ext cx="13383427" cy="24664106"/>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CN"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CN" dirty="0"/>
          </a:p>
        </p:txBody>
      </p:sp>
      <p:sp>
        <p:nvSpPr>
          <p:cNvPr id="9" name="Rectangle 6"/>
          <p:cNvSpPr>
            <a:spLocks noGrp="1" noChangeArrowheads="1"/>
          </p:cNvSpPr>
          <p:nvPr>
            <p:ph type="sldNum" sz="quarter" idx="12"/>
          </p:nvPr>
        </p:nvSpPr>
        <p:spPr>
          <a:ln/>
        </p:spPr>
        <p:txBody>
          <a:bodyPr/>
          <a:lstStyle>
            <a:lvl1pPr>
              <a:defRPr/>
            </a:lvl1pPr>
          </a:lstStyle>
          <a:p>
            <a:pPr>
              <a:defRPr/>
            </a:pPr>
            <a:fld id="{3E1C93D0-A12B-40DF-B933-F92EFF0ADF09}" type="slidenum">
              <a:rPr lang="zh-CN" altLang="en-GB"/>
              <a:pPr>
                <a:defRPr/>
              </a:pPr>
              <a:t>‹#›</a:t>
            </a:fld>
            <a:endParaRPr lang="en-GB" altLang="zh-CN" dirty="0"/>
          </a:p>
        </p:txBody>
      </p:sp>
    </p:spTree>
    <p:extLst>
      <p:ext uri="{BB962C8B-B14F-4D97-AF65-F5344CB8AC3E}">
        <p14:creationId xmlns:p14="http://schemas.microsoft.com/office/powerpoint/2010/main" val="57605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dirty="0"/>
          </a:p>
        </p:txBody>
      </p:sp>
      <p:sp>
        <p:nvSpPr>
          <p:cNvPr id="4" name="Rectangle 6"/>
          <p:cNvSpPr>
            <a:spLocks noGrp="1" noChangeArrowheads="1"/>
          </p:cNvSpPr>
          <p:nvPr>
            <p:ph type="sldNum" sz="quarter" idx="12"/>
          </p:nvPr>
        </p:nvSpPr>
        <p:spPr>
          <a:ln/>
        </p:spPr>
        <p:txBody>
          <a:bodyPr/>
          <a:lstStyle>
            <a:lvl1pPr>
              <a:defRPr/>
            </a:lvl1pPr>
          </a:lstStyle>
          <a:p>
            <a:pPr>
              <a:defRPr/>
            </a:pPr>
            <a:fld id="{2F91DC70-908E-4F1F-9502-24BB927D8D75}" type="slidenum">
              <a:rPr lang="zh-CN" altLang="en-GB"/>
              <a:pPr>
                <a:defRPr/>
              </a:pPr>
              <a:t>‹#›</a:t>
            </a:fld>
            <a:endParaRPr lang="en-GB" altLang="zh-CN" dirty="0"/>
          </a:p>
        </p:txBody>
      </p:sp>
    </p:spTree>
    <p:extLst>
      <p:ext uri="{BB962C8B-B14F-4D97-AF65-F5344CB8AC3E}">
        <p14:creationId xmlns:p14="http://schemas.microsoft.com/office/powerpoint/2010/main" val="55109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70125" y="3805238"/>
            <a:ext cx="25739725" cy="7134225"/>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dirty="0"/>
          </a:p>
        </p:txBody>
      </p:sp>
      <p:sp>
        <p:nvSpPr>
          <p:cNvPr id="5" name="Rectangle 6"/>
          <p:cNvSpPr>
            <a:spLocks noGrp="1" noChangeArrowheads="1"/>
          </p:cNvSpPr>
          <p:nvPr>
            <p:ph type="sldNum" sz="quarter" idx="12"/>
          </p:nvPr>
        </p:nvSpPr>
        <p:spPr>
          <a:ln/>
        </p:spPr>
        <p:txBody>
          <a:bodyPr/>
          <a:lstStyle>
            <a:lvl1pPr>
              <a:defRPr/>
            </a:lvl1pPr>
          </a:lstStyle>
          <a:p>
            <a:pPr>
              <a:defRPr/>
            </a:pPr>
            <a:fld id="{E2D4D1C4-C38F-42AF-B8E5-7F34B85D5655}" type="slidenum">
              <a:rPr lang="zh-CN" altLang="en-GB"/>
              <a:pPr>
                <a:defRPr/>
              </a:pPr>
              <a:t>‹#›</a:t>
            </a:fld>
            <a:endParaRPr lang="en-GB"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70125" y="3805238"/>
            <a:ext cx="25739725" cy="7134225"/>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dirty="0"/>
          </a:p>
        </p:txBody>
      </p:sp>
      <p:sp>
        <p:nvSpPr>
          <p:cNvPr id="5" name="Rectangle 6"/>
          <p:cNvSpPr>
            <a:spLocks noGrp="1" noChangeArrowheads="1"/>
          </p:cNvSpPr>
          <p:nvPr>
            <p:ph type="sldNum" sz="quarter" idx="12"/>
          </p:nvPr>
        </p:nvSpPr>
        <p:spPr>
          <a:ln/>
        </p:spPr>
        <p:txBody>
          <a:bodyPr/>
          <a:lstStyle>
            <a:lvl1pPr>
              <a:defRPr/>
            </a:lvl1pPr>
          </a:lstStyle>
          <a:p>
            <a:pPr>
              <a:defRPr/>
            </a:pPr>
            <a:fld id="{E2D4D1C4-C38F-42AF-B8E5-7F34B85D5655}" type="slidenum">
              <a:rPr lang="zh-CN" altLang="en-GB"/>
              <a:pPr>
                <a:defRPr/>
              </a:pPr>
              <a:t>‹#›</a:t>
            </a:fld>
            <a:endParaRPr lang="en-GB" altLang="zh-CN" dirty="0"/>
          </a:p>
        </p:txBody>
      </p:sp>
    </p:spTree>
    <p:extLst>
      <p:ext uri="{BB962C8B-B14F-4D97-AF65-F5344CB8AC3E}">
        <p14:creationId xmlns:p14="http://schemas.microsoft.com/office/powerpoint/2010/main" val="118028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dirty="0"/>
          </a:p>
        </p:txBody>
      </p:sp>
      <p:sp>
        <p:nvSpPr>
          <p:cNvPr id="4" name="Rectangle 6"/>
          <p:cNvSpPr>
            <a:spLocks noGrp="1" noChangeArrowheads="1"/>
          </p:cNvSpPr>
          <p:nvPr>
            <p:ph type="sldNum" sz="quarter" idx="12"/>
          </p:nvPr>
        </p:nvSpPr>
        <p:spPr>
          <a:ln/>
        </p:spPr>
        <p:txBody>
          <a:bodyPr/>
          <a:lstStyle>
            <a:lvl1pPr>
              <a:defRPr/>
            </a:lvl1pPr>
          </a:lstStyle>
          <a:p>
            <a:pPr>
              <a:defRPr/>
            </a:pPr>
            <a:fld id="{2F91DC70-908E-4F1F-9502-24BB927D8D75}" type="slidenum">
              <a:rPr lang="zh-CN" altLang="en-GB"/>
              <a:pPr>
                <a:defRPr/>
              </a:pPr>
              <a:t>‹#›</a:t>
            </a:fld>
            <a:endParaRPr lang="en-GB" altLang="zh-CN" dirty="0"/>
          </a:p>
        </p:txBody>
      </p:sp>
    </p:spTree>
    <p:extLst>
      <p:ext uri="{BB962C8B-B14F-4D97-AF65-F5344CB8AC3E}">
        <p14:creationId xmlns:p14="http://schemas.microsoft.com/office/powerpoint/2010/main" val="200245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2270125" y="39003288"/>
            <a:ext cx="6308725" cy="2852737"/>
          </a:xfrm>
          <a:prstGeom prst="rect">
            <a:avLst/>
          </a:prstGeom>
          <a:noFill/>
          <a:ln w="9525">
            <a:noFill/>
            <a:miter lim="800000"/>
            <a:headEnd/>
            <a:tailEnd/>
          </a:ln>
          <a:effectLst/>
        </p:spPr>
        <p:txBody>
          <a:bodyPr vert="horz" wrap="square" lIns="417611" tIns="208804" rIns="417611" bIns="208804" numCol="1" anchor="t" anchorCtr="0" compatLnSpc="1">
            <a:prstTxWarp prst="textNoShape">
              <a:avLst/>
            </a:prstTxWarp>
          </a:bodyPr>
          <a:lstStyle>
            <a:lvl1pPr>
              <a:defRPr sz="6400">
                <a:ea typeface="宋体" pitchFamily="2" charset="-122"/>
              </a:defRPr>
            </a:lvl1pPr>
          </a:lstStyle>
          <a:p>
            <a:pPr>
              <a:defRPr/>
            </a:pPr>
            <a:endParaRPr lang="en-GB" altLang="zh-CN" dirty="0"/>
          </a:p>
        </p:txBody>
      </p:sp>
      <p:sp>
        <p:nvSpPr>
          <p:cNvPr id="1029" name="Rectangle 5"/>
          <p:cNvSpPr>
            <a:spLocks noGrp="1" noChangeArrowheads="1"/>
          </p:cNvSpPr>
          <p:nvPr>
            <p:ph type="ftr" sz="quarter" idx="3"/>
          </p:nvPr>
        </p:nvSpPr>
        <p:spPr bwMode="auto">
          <a:xfrm>
            <a:off x="10345738" y="39003288"/>
            <a:ext cx="9588500" cy="2852737"/>
          </a:xfrm>
          <a:prstGeom prst="rect">
            <a:avLst/>
          </a:prstGeom>
          <a:noFill/>
          <a:ln w="9525">
            <a:noFill/>
            <a:miter lim="800000"/>
            <a:headEnd/>
            <a:tailEnd/>
          </a:ln>
          <a:effectLst/>
        </p:spPr>
        <p:txBody>
          <a:bodyPr vert="horz" wrap="square" lIns="417611" tIns="208804" rIns="417611" bIns="208804" numCol="1" anchor="t" anchorCtr="0" compatLnSpc="1">
            <a:prstTxWarp prst="textNoShape">
              <a:avLst/>
            </a:prstTxWarp>
          </a:bodyPr>
          <a:lstStyle>
            <a:lvl1pPr algn="ctr">
              <a:defRPr sz="6400">
                <a:ea typeface="宋体" pitchFamily="2" charset="-122"/>
              </a:defRPr>
            </a:lvl1pPr>
          </a:lstStyle>
          <a:p>
            <a:pPr>
              <a:defRPr/>
            </a:pPr>
            <a:endParaRPr lang="en-GB" altLang="zh-CN" dirty="0"/>
          </a:p>
        </p:txBody>
      </p:sp>
      <p:sp>
        <p:nvSpPr>
          <p:cNvPr id="1030" name="Rectangle 6"/>
          <p:cNvSpPr>
            <a:spLocks noGrp="1" noChangeArrowheads="1"/>
          </p:cNvSpPr>
          <p:nvPr>
            <p:ph type="sldNum" sz="quarter" idx="4"/>
          </p:nvPr>
        </p:nvSpPr>
        <p:spPr bwMode="auto">
          <a:xfrm>
            <a:off x="21701125" y="39003288"/>
            <a:ext cx="6308725" cy="2852737"/>
          </a:xfrm>
          <a:prstGeom prst="rect">
            <a:avLst/>
          </a:prstGeom>
          <a:noFill/>
          <a:ln w="9525">
            <a:noFill/>
            <a:miter lim="800000"/>
            <a:headEnd/>
            <a:tailEnd/>
          </a:ln>
          <a:effectLst/>
        </p:spPr>
        <p:txBody>
          <a:bodyPr vert="horz" wrap="square" lIns="417611" tIns="208804" rIns="417611" bIns="208804" numCol="1" anchor="t" anchorCtr="0" compatLnSpc="1">
            <a:prstTxWarp prst="textNoShape">
              <a:avLst/>
            </a:prstTxWarp>
          </a:bodyPr>
          <a:lstStyle>
            <a:lvl1pPr algn="r">
              <a:defRPr sz="6400">
                <a:ea typeface="宋体" pitchFamily="2" charset="-122"/>
              </a:defRPr>
            </a:lvl1pPr>
          </a:lstStyle>
          <a:p>
            <a:pPr>
              <a:defRPr/>
            </a:pPr>
            <a:fld id="{656AFC4D-3383-4E58-A5CD-642F5458ECA6}" type="slidenum">
              <a:rPr lang="zh-CN" altLang="en-GB"/>
              <a:pPr>
                <a:defRPr/>
              </a:pPr>
              <a:t>‹#›</a:t>
            </a:fld>
            <a:endParaRPr lang="en-GB" altLang="zh-CN" dirty="0"/>
          </a:p>
        </p:txBody>
      </p:sp>
      <p:pic>
        <p:nvPicPr>
          <p:cNvPr id="1026" name="Picture 2" descr="C:\Users\pallavi.nanaware\Desktop\RACEM A3 Poster 2017.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78347" y="377926"/>
            <a:ext cx="29448321" cy="309634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3" r:id="rId1"/>
    <p:sldLayoutId id="2147483791" r:id="rId2"/>
    <p:sldLayoutId id="2147483795" r:id="rId3"/>
    <p:sldLayoutId id="2147483796" r:id="rId4"/>
    <p:sldLayoutId id="2147483797" r:id="rId5"/>
    <p:sldLayoutId id="2147483785" r:id="rId6"/>
    <p:sldLayoutId id="2147483792" r:id="rId7"/>
    <p:sldLayoutId id="2147483793" r:id="rId8"/>
  </p:sldLayoutIdLst>
  <p:txStyles>
    <p:titleStyle>
      <a:lvl1pPr algn="ctr" defTabSz="4175125" rtl="0" eaLnBrk="0" fontAlgn="base" hangingPunct="0">
        <a:spcBef>
          <a:spcPct val="0"/>
        </a:spcBef>
        <a:spcAft>
          <a:spcPct val="0"/>
        </a:spcAft>
        <a:defRPr sz="20100">
          <a:solidFill>
            <a:schemeClr val="tx2"/>
          </a:solidFill>
          <a:latin typeface="+mj-lt"/>
          <a:ea typeface="+mj-ea"/>
          <a:cs typeface="+mj-cs"/>
        </a:defRPr>
      </a:lvl1pPr>
      <a:lvl2pPr algn="ctr" defTabSz="4175125" rtl="0" eaLnBrk="0" fontAlgn="base" hangingPunct="0">
        <a:spcBef>
          <a:spcPct val="0"/>
        </a:spcBef>
        <a:spcAft>
          <a:spcPct val="0"/>
        </a:spcAft>
        <a:defRPr sz="20100">
          <a:solidFill>
            <a:schemeClr val="tx2"/>
          </a:solidFill>
          <a:latin typeface="Times New Roman" pitchFamily="18" charset="0"/>
        </a:defRPr>
      </a:lvl2pPr>
      <a:lvl3pPr algn="ctr" defTabSz="4175125" rtl="0" eaLnBrk="0" fontAlgn="base" hangingPunct="0">
        <a:spcBef>
          <a:spcPct val="0"/>
        </a:spcBef>
        <a:spcAft>
          <a:spcPct val="0"/>
        </a:spcAft>
        <a:defRPr sz="20100">
          <a:solidFill>
            <a:schemeClr val="tx2"/>
          </a:solidFill>
          <a:latin typeface="Times New Roman" pitchFamily="18" charset="0"/>
        </a:defRPr>
      </a:lvl3pPr>
      <a:lvl4pPr algn="ctr" defTabSz="4175125" rtl="0" eaLnBrk="0" fontAlgn="base" hangingPunct="0">
        <a:spcBef>
          <a:spcPct val="0"/>
        </a:spcBef>
        <a:spcAft>
          <a:spcPct val="0"/>
        </a:spcAft>
        <a:defRPr sz="20100">
          <a:solidFill>
            <a:schemeClr val="tx2"/>
          </a:solidFill>
          <a:latin typeface="Times New Roman" pitchFamily="18" charset="0"/>
        </a:defRPr>
      </a:lvl4pPr>
      <a:lvl5pPr algn="ctr" defTabSz="4175125" rtl="0" eaLnBrk="0" fontAlgn="base" hangingPunct="0">
        <a:spcBef>
          <a:spcPct val="0"/>
        </a:spcBef>
        <a:spcAft>
          <a:spcPct val="0"/>
        </a:spcAft>
        <a:defRPr sz="20100">
          <a:solidFill>
            <a:schemeClr val="tx2"/>
          </a:solidFill>
          <a:latin typeface="Times New Roman" pitchFamily="18" charset="0"/>
        </a:defRPr>
      </a:lvl5pPr>
      <a:lvl6pPr marL="611185" algn="ctr" defTabSz="4176431" rtl="0" eaLnBrk="0" fontAlgn="base" hangingPunct="0">
        <a:spcBef>
          <a:spcPct val="0"/>
        </a:spcBef>
        <a:spcAft>
          <a:spcPct val="0"/>
        </a:spcAft>
        <a:defRPr sz="20100">
          <a:solidFill>
            <a:schemeClr val="tx2"/>
          </a:solidFill>
          <a:latin typeface="Times New Roman" pitchFamily="18" charset="0"/>
        </a:defRPr>
      </a:lvl6pPr>
      <a:lvl7pPr marL="1222370" algn="ctr" defTabSz="4176431" rtl="0" eaLnBrk="0" fontAlgn="base" hangingPunct="0">
        <a:spcBef>
          <a:spcPct val="0"/>
        </a:spcBef>
        <a:spcAft>
          <a:spcPct val="0"/>
        </a:spcAft>
        <a:defRPr sz="20100">
          <a:solidFill>
            <a:schemeClr val="tx2"/>
          </a:solidFill>
          <a:latin typeface="Times New Roman" pitchFamily="18" charset="0"/>
        </a:defRPr>
      </a:lvl7pPr>
      <a:lvl8pPr marL="1833555" algn="ctr" defTabSz="4176431" rtl="0" eaLnBrk="0" fontAlgn="base" hangingPunct="0">
        <a:spcBef>
          <a:spcPct val="0"/>
        </a:spcBef>
        <a:spcAft>
          <a:spcPct val="0"/>
        </a:spcAft>
        <a:defRPr sz="20100">
          <a:solidFill>
            <a:schemeClr val="tx2"/>
          </a:solidFill>
          <a:latin typeface="Times New Roman" pitchFamily="18" charset="0"/>
        </a:defRPr>
      </a:lvl8pPr>
      <a:lvl9pPr marL="2444740" algn="ctr" defTabSz="4176431" rtl="0" eaLnBrk="0" fontAlgn="base" hangingPunct="0">
        <a:spcBef>
          <a:spcPct val="0"/>
        </a:spcBef>
        <a:spcAft>
          <a:spcPct val="0"/>
        </a:spcAft>
        <a:defRPr sz="20100">
          <a:solidFill>
            <a:schemeClr val="tx2"/>
          </a:solidFill>
          <a:latin typeface="Times New Roman" pitchFamily="18" charset="0"/>
        </a:defRPr>
      </a:lvl9pPr>
    </p:titleStyle>
    <p:bodyStyle>
      <a:lvl1pPr marL="1565275" indent="-1565275" algn="l" defTabSz="4175125"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defTabSz="4175125" rtl="0" eaLnBrk="0" fontAlgn="base" hangingPunct="0">
        <a:spcBef>
          <a:spcPct val="20000"/>
        </a:spcBef>
        <a:spcAft>
          <a:spcPct val="0"/>
        </a:spcAft>
        <a:buChar char="–"/>
        <a:defRPr sz="12800">
          <a:solidFill>
            <a:schemeClr val="tx1"/>
          </a:solidFill>
          <a:latin typeface="+mn-lt"/>
        </a:defRPr>
      </a:lvl2pPr>
      <a:lvl3pPr marL="5219700" indent="-1042988" algn="l" defTabSz="4175125" rtl="0" eaLnBrk="0" fontAlgn="base" hangingPunct="0">
        <a:spcBef>
          <a:spcPct val="20000"/>
        </a:spcBef>
        <a:spcAft>
          <a:spcPct val="0"/>
        </a:spcAft>
        <a:buChar char="•"/>
        <a:defRPr sz="11000">
          <a:solidFill>
            <a:schemeClr val="tx1"/>
          </a:solidFill>
          <a:latin typeface="+mn-lt"/>
        </a:defRPr>
      </a:lvl3pPr>
      <a:lvl4pPr marL="7307263" indent="-1042988" algn="l" defTabSz="4175125" rtl="0" eaLnBrk="0" fontAlgn="base" hangingPunct="0">
        <a:spcBef>
          <a:spcPct val="20000"/>
        </a:spcBef>
        <a:spcAft>
          <a:spcPct val="0"/>
        </a:spcAft>
        <a:buChar char="–"/>
        <a:defRPr sz="9200">
          <a:solidFill>
            <a:schemeClr val="tx1"/>
          </a:solidFill>
          <a:latin typeface="+mn-lt"/>
        </a:defRPr>
      </a:lvl4pPr>
      <a:lvl5pPr marL="9396413" indent="-1042988" algn="l" defTabSz="4175125" rtl="0" eaLnBrk="0" fontAlgn="base" hangingPunct="0">
        <a:spcBef>
          <a:spcPct val="20000"/>
        </a:spcBef>
        <a:spcAft>
          <a:spcPct val="0"/>
        </a:spcAft>
        <a:buChar char="»"/>
        <a:defRPr sz="9200">
          <a:solidFill>
            <a:schemeClr val="tx1"/>
          </a:solidFill>
          <a:latin typeface="+mn-lt"/>
        </a:defRPr>
      </a:lvl5pPr>
      <a:lvl6pPr marL="10008154" indent="-1044108" algn="l" defTabSz="4176431" rtl="0" eaLnBrk="0" fontAlgn="base" hangingPunct="0">
        <a:spcBef>
          <a:spcPct val="20000"/>
        </a:spcBef>
        <a:spcAft>
          <a:spcPct val="0"/>
        </a:spcAft>
        <a:buChar char="»"/>
        <a:defRPr sz="9200">
          <a:solidFill>
            <a:schemeClr val="tx1"/>
          </a:solidFill>
          <a:latin typeface="+mn-lt"/>
        </a:defRPr>
      </a:lvl6pPr>
      <a:lvl7pPr marL="10619339" indent="-1044108" algn="l" defTabSz="4176431" rtl="0" eaLnBrk="0" fontAlgn="base" hangingPunct="0">
        <a:spcBef>
          <a:spcPct val="20000"/>
        </a:spcBef>
        <a:spcAft>
          <a:spcPct val="0"/>
        </a:spcAft>
        <a:buChar char="»"/>
        <a:defRPr sz="9200">
          <a:solidFill>
            <a:schemeClr val="tx1"/>
          </a:solidFill>
          <a:latin typeface="+mn-lt"/>
        </a:defRPr>
      </a:lvl7pPr>
      <a:lvl8pPr marL="11230524" indent="-1044108" algn="l" defTabSz="4176431" rtl="0" eaLnBrk="0" fontAlgn="base" hangingPunct="0">
        <a:spcBef>
          <a:spcPct val="20000"/>
        </a:spcBef>
        <a:spcAft>
          <a:spcPct val="0"/>
        </a:spcAft>
        <a:buChar char="»"/>
        <a:defRPr sz="9200">
          <a:solidFill>
            <a:schemeClr val="tx1"/>
          </a:solidFill>
          <a:latin typeface="+mn-lt"/>
        </a:defRPr>
      </a:lvl8pPr>
      <a:lvl9pPr marL="11841709" indent="-1044108" algn="l" defTabSz="4176431" rtl="0" eaLnBrk="0" fontAlgn="base" hangingPunct="0">
        <a:spcBef>
          <a:spcPct val="20000"/>
        </a:spcBef>
        <a:spcAft>
          <a:spcPct val="0"/>
        </a:spcAft>
        <a:buChar char="»"/>
        <a:defRPr sz="9200">
          <a:solidFill>
            <a:schemeClr val="tx1"/>
          </a:solidFill>
          <a:latin typeface="+mn-lt"/>
        </a:defRPr>
      </a:lvl9pPr>
    </p:bodyStyle>
    <p:otherStyle>
      <a:defPPr>
        <a:defRPr lang="en-US"/>
      </a:defPPr>
      <a:lvl1pPr marL="0" algn="l" defTabSz="1222370" rtl="0" eaLnBrk="1" latinLnBrk="0" hangingPunct="1">
        <a:defRPr sz="2400" kern="1200">
          <a:solidFill>
            <a:schemeClr val="tx1"/>
          </a:solidFill>
          <a:latin typeface="+mn-lt"/>
          <a:ea typeface="+mn-ea"/>
          <a:cs typeface="+mn-cs"/>
        </a:defRPr>
      </a:lvl1pPr>
      <a:lvl2pPr marL="611185" algn="l" defTabSz="1222370" rtl="0" eaLnBrk="1" latinLnBrk="0" hangingPunct="1">
        <a:defRPr sz="2400" kern="1200">
          <a:solidFill>
            <a:schemeClr val="tx1"/>
          </a:solidFill>
          <a:latin typeface="+mn-lt"/>
          <a:ea typeface="+mn-ea"/>
          <a:cs typeface="+mn-cs"/>
        </a:defRPr>
      </a:lvl2pPr>
      <a:lvl3pPr marL="1222370" algn="l" defTabSz="1222370" rtl="0" eaLnBrk="1" latinLnBrk="0" hangingPunct="1">
        <a:defRPr sz="2400" kern="1200">
          <a:solidFill>
            <a:schemeClr val="tx1"/>
          </a:solidFill>
          <a:latin typeface="+mn-lt"/>
          <a:ea typeface="+mn-ea"/>
          <a:cs typeface="+mn-cs"/>
        </a:defRPr>
      </a:lvl3pPr>
      <a:lvl4pPr marL="1833555" algn="l" defTabSz="1222370" rtl="0" eaLnBrk="1" latinLnBrk="0" hangingPunct="1">
        <a:defRPr sz="2400" kern="1200">
          <a:solidFill>
            <a:schemeClr val="tx1"/>
          </a:solidFill>
          <a:latin typeface="+mn-lt"/>
          <a:ea typeface="+mn-ea"/>
          <a:cs typeface="+mn-cs"/>
        </a:defRPr>
      </a:lvl4pPr>
      <a:lvl5pPr marL="2444740" algn="l" defTabSz="1222370" rtl="0" eaLnBrk="1" latinLnBrk="0" hangingPunct="1">
        <a:defRPr sz="2400" kern="1200">
          <a:solidFill>
            <a:schemeClr val="tx1"/>
          </a:solidFill>
          <a:latin typeface="+mn-lt"/>
          <a:ea typeface="+mn-ea"/>
          <a:cs typeface="+mn-cs"/>
        </a:defRPr>
      </a:lvl5pPr>
      <a:lvl6pPr marL="3055925" algn="l" defTabSz="1222370" rtl="0" eaLnBrk="1" latinLnBrk="0" hangingPunct="1">
        <a:defRPr sz="2400" kern="1200">
          <a:solidFill>
            <a:schemeClr val="tx1"/>
          </a:solidFill>
          <a:latin typeface="+mn-lt"/>
          <a:ea typeface="+mn-ea"/>
          <a:cs typeface="+mn-cs"/>
        </a:defRPr>
      </a:lvl6pPr>
      <a:lvl7pPr marL="3667110" algn="l" defTabSz="1222370" rtl="0" eaLnBrk="1" latinLnBrk="0" hangingPunct="1">
        <a:defRPr sz="2400" kern="1200">
          <a:solidFill>
            <a:schemeClr val="tx1"/>
          </a:solidFill>
          <a:latin typeface="+mn-lt"/>
          <a:ea typeface="+mn-ea"/>
          <a:cs typeface="+mn-cs"/>
        </a:defRPr>
      </a:lvl7pPr>
      <a:lvl8pPr marL="4278295" algn="l" defTabSz="1222370" rtl="0" eaLnBrk="1" latinLnBrk="0" hangingPunct="1">
        <a:defRPr sz="2400" kern="1200">
          <a:solidFill>
            <a:schemeClr val="tx1"/>
          </a:solidFill>
          <a:latin typeface="+mn-lt"/>
          <a:ea typeface="+mn-ea"/>
          <a:cs typeface="+mn-cs"/>
        </a:defRPr>
      </a:lvl8pPr>
      <a:lvl9pPr marL="4889480" algn="l" defTabSz="12223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 /><Relationship Id="rId3" Type="http://schemas.openxmlformats.org/officeDocument/2006/relationships/hyperlink" Target="http://www.microchip.com/" TargetMode="External" /><Relationship Id="rId7" Type="http://schemas.openxmlformats.org/officeDocument/2006/relationships/image" Target="../media/image6.jpeg"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image" Target="../media/image5.png" /><Relationship Id="rId11" Type="http://schemas.openxmlformats.org/officeDocument/2006/relationships/image" Target="../media/image10.png" /><Relationship Id="rId5" Type="http://schemas.openxmlformats.org/officeDocument/2006/relationships/image" Target="../media/image4.jpe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3988666"/>
            <a:ext cx="29706887" cy="2791547"/>
          </a:xfrm>
        </p:spPr>
        <p:txBody>
          <a:bodyPr/>
          <a:lstStyle/>
          <a:p>
            <a:r>
              <a:rPr lang="en-US" sz="7300" b="1"/>
              <a:t>IOE24 </a:t>
            </a:r>
            <a:r>
              <a:rPr lang="en-US" sz="7300" b="1" dirty="0"/>
              <a:t>- Smart Water Monitoring </a:t>
            </a:r>
            <a:r>
              <a:rPr lang="en-US" sz="7300" b="1"/>
              <a:t>Quality System</a:t>
            </a:r>
            <a:br>
              <a:rPr lang="en-US" sz="7300" b="1"/>
            </a:br>
            <a:r>
              <a:rPr lang="en-US" sz="4800" b="1"/>
              <a:t>Pratik Poojari (18101B0058), Sagar  Patil  (18101B0014), Project guide- Rasika Ransing</a:t>
            </a:r>
            <a:endParaRPr lang="en-IN" sz="2000" dirty="0"/>
          </a:p>
        </p:txBody>
      </p:sp>
      <p:sp>
        <p:nvSpPr>
          <p:cNvPr id="3075" name="Rectangle 12"/>
          <p:cNvSpPr>
            <a:spLocks noChangeArrowheads="1"/>
          </p:cNvSpPr>
          <p:nvPr/>
        </p:nvSpPr>
        <p:spPr bwMode="auto">
          <a:xfrm>
            <a:off x="3474691" y="4856163"/>
            <a:ext cx="24482719" cy="1924050"/>
          </a:xfrm>
          <a:prstGeom prst="rect">
            <a:avLst/>
          </a:prstGeom>
          <a:noFill/>
          <a:ln w="9525">
            <a:noFill/>
            <a:miter lim="800000"/>
            <a:headEnd/>
            <a:tailEnd/>
          </a:ln>
        </p:spPr>
        <p:txBody>
          <a:bodyPr lIns="417611" tIns="208804" rIns="417611" bIns="208804" anchor="ctr"/>
          <a:lstStyle/>
          <a:p>
            <a:pPr algn="ctr" defTabSz="4175125"/>
            <a:endParaRPr lang="en-US" altLang="zh-CN" sz="5300" dirty="0">
              <a:latin typeface="Calibri" pitchFamily="-107" charset="0"/>
              <a:ea typeface="SimSun" pitchFamily="2" charset="-122"/>
              <a:cs typeface="Calibri" pitchFamily="-107" charset="0"/>
            </a:endParaRPr>
          </a:p>
        </p:txBody>
      </p:sp>
      <p:grpSp>
        <p:nvGrpSpPr>
          <p:cNvPr id="3077" name="Group 427"/>
          <p:cNvGrpSpPr>
            <a:grpSpLocks/>
          </p:cNvGrpSpPr>
          <p:nvPr/>
        </p:nvGrpSpPr>
        <p:grpSpPr bwMode="auto">
          <a:xfrm>
            <a:off x="592139" y="7013576"/>
            <a:ext cx="28889325" cy="35319643"/>
            <a:chOff x="327" y="4032"/>
            <a:chExt cx="13601" cy="14650"/>
          </a:xfrm>
        </p:grpSpPr>
        <p:sp>
          <p:nvSpPr>
            <p:cNvPr id="3089" name="Rectangle 391"/>
            <p:cNvSpPr>
              <a:spLocks noChangeArrowheads="1"/>
            </p:cNvSpPr>
            <p:nvPr/>
          </p:nvSpPr>
          <p:spPr bwMode="auto">
            <a:xfrm>
              <a:off x="340" y="4032"/>
              <a:ext cx="6620" cy="4656"/>
            </a:xfrm>
            <a:prstGeom prst="rect">
              <a:avLst/>
            </a:prstGeom>
            <a:noFill/>
            <a:ln w="9525">
              <a:noFill/>
              <a:prstDash val="dash"/>
              <a:miter lim="800000"/>
              <a:headEnd/>
              <a:tailEnd/>
            </a:ln>
          </p:spPr>
          <p:txBody>
            <a:bodyPr wrap="none" anchor="ctr"/>
            <a:lstStyle/>
            <a:p>
              <a:endParaRPr lang="en-US" altLang="en-US" dirty="0">
                <a:solidFill>
                  <a:srgbClr val="009999"/>
                </a:solidFill>
              </a:endParaRPr>
            </a:p>
          </p:txBody>
        </p:sp>
        <p:sp>
          <p:nvSpPr>
            <p:cNvPr id="3091" name="Rectangle 414"/>
            <p:cNvSpPr>
              <a:spLocks noChangeArrowheads="1"/>
            </p:cNvSpPr>
            <p:nvPr/>
          </p:nvSpPr>
          <p:spPr bwMode="auto">
            <a:xfrm>
              <a:off x="333" y="14027"/>
              <a:ext cx="6648" cy="4655"/>
            </a:xfrm>
            <a:prstGeom prst="rect">
              <a:avLst/>
            </a:prstGeom>
            <a:noFill/>
            <a:ln w="9525">
              <a:noFill/>
              <a:prstDash val="dash"/>
              <a:miter lim="800000"/>
              <a:headEnd/>
              <a:tailEnd/>
            </a:ln>
          </p:spPr>
          <p:txBody>
            <a:bodyPr wrap="none" anchor="ctr"/>
            <a:lstStyle/>
            <a:p>
              <a:endParaRPr lang="en-US" altLang="en-US" sz="4400" dirty="0">
                <a:solidFill>
                  <a:srgbClr val="009999"/>
                </a:solidFill>
              </a:endParaRPr>
            </a:p>
          </p:txBody>
        </p:sp>
        <p:sp>
          <p:nvSpPr>
            <p:cNvPr id="3090" name="Rectangle 411"/>
            <p:cNvSpPr>
              <a:spLocks noChangeArrowheads="1"/>
            </p:cNvSpPr>
            <p:nvPr/>
          </p:nvSpPr>
          <p:spPr bwMode="auto">
            <a:xfrm>
              <a:off x="7301" y="4032"/>
              <a:ext cx="6615" cy="9603"/>
            </a:xfrm>
            <a:prstGeom prst="rect">
              <a:avLst/>
            </a:prstGeom>
            <a:noFill/>
            <a:ln w="9525">
              <a:noFill/>
              <a:prstDash val="dash"/>
              <a:miter lim="800000"/>
              <a:headEnd/>
              <a:tailEnd/>
            </a:ln>
          </p:spPr>
          <p:txBody>
            <a:bodyPr wrap="none" anchor="ctr"/>
            <a:lstStyle/>
            <a:p>
              <a:endParaRPr lang="en-US" altLang="en-US" dirty="0">
                <a:solidFill>
                  <a:srgbClr val="009999"/>
                </a:solidFill>
              </a:endParaRPr>
            </a:p>
          </p:txBody>
        </p:sp>
        <p:sp>
          <p:nvSpPr>
            <p:cNvPr id="3092" name="Rectangle 415"/>
            <p:cNvSpPr>
              <a:spLocks noChangeArrowheads="1"/>
            </p:cNvSpPr>
            <p:nvPr/>
          </p:nvSpPr>
          <p:spPr bwMode="auto">
            <a:xfrm>
              <a:off x="7315" y="14027"/>
              <a:ext cx="6608" cy="4655"/>
            </a:xfrm>
            <a:prstGeom prst="rect">
              <a:avLst/>
            </a:prstGeom>
            <a:noFill/>
            <a:ln w="9525">
              <a:noFill/>
              <a:prstDash val="dash"/>
              <a:miter lim="800000"/>
              <a:headEnd/>
              <a:tailEnd/>
            </a:ln>
          </p:spPr>
          <p:txBody>
            <a:bodyPr wrap="none" anchor="ctr"/>
            <a:lstStyle/>
            <a:p>
              <a:endParaRPr lang="en-US" altLang="en-US" dirty="0">
                <a:solidFill>
                  <a:srgbClr val="009999"/>
                </a:solidFill>
              </a:endParaRPr>
            </a:p>
          </p:txBody>
        </p:sp>
        <p:sp>
          <p:nvSpPr>
            <p:cNvPr id="3093" name="Rectangle 425"/>
            <p:cNvSpPr>
              <a:spLocks noChangeArrowheads="1"/>
            </p:cNvSpPr>
            <p:nvPr/>
          </p:nvSpPr>
          <p:spPr bwMode="auto">
            <a:xfrm>
              <a:off x="5481" y="11081"/>
              <a:ext cx="4983" cy="4656"/>
            </a:xfrm>
            <a:prstGeom prst="rect">
              <a:avLst/>
            </a:prstGeom>
            <a:noFill/>
            <a:ln w="9525">
              <a:noFill/>
              <a:miter lim="800000"/>
              <a:headEnd/>
              <a:tailEnd/>
            </a:ln>
          </p:spPr>
          <p:txBody>
            <a:bodyPr wrap="none" anchor="ctr"/>
            <a:lstStyle/>
            <a:p>
              <a:endParaRPr lang="en-US" altLang="en-US" dirty="0">
                <a:solidFill>
                  <a:srgbClr val="009999"/>
                </a:solidFill>
              </a:endParaRPr>
            </a:p>
          </p:txBody>
        </p:sp>
        <p:sp>
          <p:nvSpPr>
            <p:cNvPr id="3094" name="Rectangle 426"/>
            <p:cNvSpPr>
              <a:spLocks noChangeArrowheads="1"/>
            </p:cNvSpPr>
            <p:nvPr/>
          </p:nvSpPr>
          <p:spPr bwMode="auto">
            <a:xfrm>
              <a:off x="327" y="14026"/>
              <a:ext cx="13601" cy="4656"/>
            </a:xfrm>
            <a:prstGeom prst="rect">
              <a:avLst/>
            </a:prstGeom>
            <a:noFill/>
            <a:ln w="9525">
              <a:noFill/>
              <a:miter lim="800000"/>
              <a:headEnd/>
              <a:tailEnd/>
            </a:ln>
          </p:spPr>
          <p:txBody>
            <a:bodyPr wrap="none" anchor="ctr"/>
            <a:lstStyle/>
            <a:p>
              <a:endParaRPr lang="en-US" altLang="en-US" dirty="0">
                <a:solidFill>
                  <a:srgbClr val="009999"/>
                </a:solidFill>
              </a:endParaRPr>
            </a:p>
          </p:txBody>
        </p:sp>
      </p:grpSp>
      <p:sp>
        <p:nvSpPr>
          <p:cNvPr id="3080" name="Text Box 6243"/>
          <p:cNvSpPr txBox="1">
            <a:spLocks noChangeArrowheads="1"/>
          </p:cNvSpPr>
          <p:nvPr/>
        </p:nvSpPr>
        <p:spPr bwMode="auto">
          <a:xfrm>
            <a:off x="16444913" y="32770763"/>
            <a:ext cx="246062" cy="265112"/>
          </a:xfrm>
          <a:prstGeom prst="rect">
            <a:avLst/>
          </a:prstGeom>
          <a:noFill/>
          <a:ln w="9525">
            <a:noFill/>
            <a:miter lim="800000"/>
            <a:headEnd/>
            <a:tailEnd/>
          </a:ln>
        </p:spPr>
        <p:txBody>
          <a:bodyPr lIns="122237" tIns="61118" rIns="122237" bIns="61118">
            <a:spAutoFit/>
          </a:bodyPr>
          <a:lstStyle/>
          <a:p>
            <a:pPr>
              <a:spcBef>
                <a:spcPct val="50000"/>
              </a:spcBef>
            </a:pPr>
            <a:endParaRPr lang="zh-CN" altLang="en-US" sz="900">
              <a:ea typeface="SimSun" pitchFamily="2"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2798806882"/>
              </p:ext>
            </p:extLst>
          </p:nvPr>
        </p:nvGraphicFramePr>
        <p:xfrm>
          <a:off x="810395" y="7061970"/>
          <a:ext cx="9865096" cy="34086029"/>
        </p:xfrm>
        <a:graphic>
          <a:graphicData uri="http://schemas.openxmlformats.org/drawingml/2006/table">
            <a:tbl>
              <a:tblPr>
                <a:tableStyleId>{5C22544A-7EE6-4342-B048-85BDC9FD1C3A}</a:tableStyleId>
              </a:tblPr>
              <a:tblGrid>
                <a:gridCol w="9865096">
                  <a:extLst>
                    <a:ext uri="{9D8B030D-6E8A-4147-A177-3AD203B41FA5}">
                      <a16:colId xmlns:a16="http://schemas.microsoft.com/office/drawing/2014/main" val="20000"/>
                    </a:ext>
                  </a:extLst>
                </a:gridCol>
              </a:tblGrid>
              <a:tr h="34086029">
                <a:tc>
                  <a:txBody>
                    <a:bodyPr/>
                    <a:lstStyle/>
                    <a:p>
                      <a:pPr marL="342900" lvl="0" indent="-342900" algn="l">
                        <a:spcAft>
                          <a:spcPts val="0"/>
                        </a:spcAft>
                        <a:buFont typeface="+mj-lt"/>
                        <a:buAutoNum type="arabicPeriod"/>
                      </a:pPr>
                      <a:r>
                        <a:rPr lang="en-US" sz="4400" b="1" dirty="0">
                          <a:effectLst/>
                        </a:rPr>
                        <a:t> Abstract</a:t>
                      </a:r>
                    </a:p>
                    <a:p>
                      <a:pPr marL="342900" lvl="0" indent="-342900" algn="l">
                        <a:spcAft>
                          <a:spcPts val="0"/>
                        </a:spcAft>
                        <a:buFont typeface="+mj-lt"/>
                        <a:buAutoNum type="arabicPeriod"/>
                      </a:pPr>
                      <a:endParaRPr lang="en-IN" sz="2800" dirty="0">
                        <a:effectLst/>
                      </a:endParaRPr>
                    </a:p>
                    <a:p>
                      <a:pPr algn="just">
                        <a:lnSpc>
                          <a:spcPct val="115000"/>
                        </a:lnSpc>
                        <a:spcAft>
                          <a:spcPts val="1000"/>
                        </a:spcAft>
                      </a:pPr>
                      <a:r>
                        <a:rPr lang="en-US" sz="3200" dirty="0"/>
                        <a:t>Agriculture is the backbone of our country and it is very important to know the parameter of soil and water for efficient harvesting. The various parameters that can be monitored are Soil moisture, pH of water, Temperature, etc. We previously measured these parameters in different tutorials but today we will not only combining them but also display them on a webpage so that they can be monitored from anywhere in the world. Water monitoring is a crucial part of maintaining many environments including industrial buildings, commercial properties and healthcare establishments. Technology has advanced to the extent that there are now highly sophisticated, accurate and convenient smart water monitoring systems which offer a whole host of benefits to property owners. If sampling is the sole way that water quality Is checked, there is unfortunately always the prospect of human error. With advanced water monitoring technology, highly accurate measurements allow building managers, FMs and maintenance teams to detect and gather more data, including dissolved oxygen – a pre-cursor to all types of corrosion. </a:t>
                      </a:r>
                      <a:r>
                        <a:rPr lang="en-US" sz="3200" u="none" strike="noStrike" dirty="0">
                          <a:effectLst/>
                        </a:rPr>
                        <a:t> </a:t>
                      </a:r>
                      <a:endParaRPr lang="en-IN" sz="2400" dirty="0">
                        <a:effectLst/>
                      </a:endParaRPr>
                    </a:p>
                    <a:p>
                      <a:pPr algn="just">
                        <a:lnSpc>
                          <a:spcPct val="115000"/>
                        </a:lnSpc>
                        <a:spcAft>
                          <a:spcPts val="1000"/>
                        </a:spcAft>
                      </a:pPr>
                      <a:endParaRPr lang="en-US" sz="3200" dirty="0">
                        <a:effectLst/>
                      </a:endParaRPr>
                    </a:p>
                    <a:p>
                      <a:pPr algn="just">
                        <a:lnSpc>
                          <a:spcPct val="115000"/>
                        </a:lnSpc>
                        <a:spcAft>
                          <a:spcPts val="1000"/>
                        </a:spcAft>
                      </a:pPr>
                      <a:r>
                        <a:rPr lang="en-US" sz="3200" dirty="0">
                          <a:effectLst/>
                        </a:rPr>
                        <a:t> </a:t>
                      </a:r>
                      <a:r>
                        <a:rPr lang="en-IN" sz="4400" b="1" dirty="0">
                          <a:effectLst/>
                        </a:rPr>
                        <a:t>2. Introduction/Theory</a:t>
                      </a:r>
                    </a:p>
                    <a:p>
                      <a:pPr algn="just">
                        <a:lnSpc>
                          <a:spcPct val="115000"/>
                        </a:lnSpc>
                        <a:spcAft>
                          <a:spcPts val="1000"/>
                        </a:spcAft>
                      </a:pPr>
                      <a:endParaRPr lang="en-IN" sz="2800" dirty="0">
                        <a:effectLst/>
                      </a:endParaRPr>
                    </a:p>
                    <a:p>
                      <a:pPr marL="914400" indent="-457200" algn="just">
                        <a:lnSpc>
                          <a:spcPct val="115000"/>
                        </a:lnSpc>
                        <a:spcAft>
                          <a:spcPts val="1000"/>
                        </a:spcAft>
                        <a:buFont typeface="Wingdings" panose="05000000000000000000" pitchFamily="2" charset="2"/>
                        <a:buChar char="Ø"/>
                      </a:pPr>
                      <a:r>
                        <a:rPr lang="en-US" sz="3200" dirty="0"/>
                        <a:t>Measuring different parameters of soil and water for efficient harvesting using IoT. Modern smart water monitoring systems analyze data continually and instantly alert users to changes in the system, giving peace of mind and reducing the need for unreliable and expensive sampling.</a:t>
                      </a:r>
                    </a:p>
                    <a:p>
                      <a:pPr marL="914400" indent="-457200" algn="just">
                        <a:lnSpc>
                          <a:spcPct val="115000"/>
                        </a:lnSpc>
                        <a:spcAft>
                          <a:spcPts val="1000"/>
                        </a:spcAft>
                        <a:buFont typeface="Wingdings" panose="05000000000000000000" pitchFamily="2" charset="2"/>
                        <a:buChar char="Ø"/>
                      </a:pPr>
                      <a:r>
                        <a:rPr lang="en-US" sz="3200" dirty="0"/>
                        <a:t> Smart systems are also designed to be easy-to-use, allowing easy access of all the data in one place, accessible via any internet enabled device.</a:t>
                      </a:r>
                    </a:p>
                    <a:p>
                      <a:pPr marL="914400" indent="-457200" algn="just">
                        <a:lnSpc>
                          <a:spcPct val="115000"/>
                        </a:lnSpc>
                        <a:spcAft>
                          <a:spcPts val="1000"/>
                        </a:spcAft>
                        <a:buFont typeface="Wingdings" panose="05000000000000000000" pitchFamily="2" charset="2"/>
                        <a:buChar char="Ø"/>
                      </a:pPr>
                      <a:r>
                        <a:rPr lang="en-US" sz="3200" dirty="0"/>
                        <a:t> Without a smart water monitoring system, sampling is the main way water quality checks take place. The problem with sampling Is that results can take weeks to come back, by which time conditions may have changed. </a:t>
                      </a:r>
                    </a:p>
                    <a:p>
                      <a:pPr marL="914400" indent="-457200" algn="just">
                        <a:lnSpc>
                          <a:spcPct val="115000"/>
                        </a:lnSpc>
                        <a:spcAft>
                          <a:spcPts val="1000"/>
                        </a:spcAft>
                        <a:buFont typeface="Wingdings" panose="05000000000000000000" pitchFamily="2" charset="2"/>
                        <a:buChar char="Ø"/>
                      </a:pPr>
                      <a:r>
                        <a:rPr lang="en-US" sz="3200" dirty="0"/>
                        <a:t>Using real-time monitoring, instant data allows pre-cursors to potential issues (such as corrosion) to be flagged up and immediately be addressed before major issues occur. The ability to make real-time decisions during critical moments can be vital in preventing expensive repairs and breakdown.</a:t>
                      </a:r>
                    </a:p>
                    <a:p>
                      <a:pPr marL="914400" indent="-457200" algn="just">
                        <a:lnSpc>
                          <a:spcPct val="115000"/>
                        </a:lnSpc>
                        <a:spcAft>
                          <a:spcPts val="1000"/>
                        </a:spcAft>
                        <a:buFont typeface="Wingdings" panose="05000000000000000000" pitchFamily="2" charset="2"/>
                        <a:buChar char="Ø"/>
                      </a:pPr>
                      <a:endParaRPr kumimoji="0" lang="en-US" sz="3200" b="0" i="0" u="none" strike="noStrike" kern="1200" cap="none" spc="0" normalizeH="0" baseline="0" noProof="0" dirty="0">
                        <a:ln>
                          <a:noFill/>
                        </a:ln>
                        <a:solidFill>
                          <a:srgbClr val="000000"/>
                        </a:solidFill>
                        <a:effectLst/>
                        <a:uLnTx/>
                        <a:uFillTx/>
                        <a:latin typeface="+mn-lt"/>
                        <a:ea typeface="+mn-ea"/>
                        <a:cs typeface="+mn-cs"/>
                      </a:endParaRPr>
                    </a:p>
                    <a:p>
                      <a:pPr marL="0" lvl="0" indent="0" algn="just">
                        <a:spcAft>
                          <a:spcPts val="0"/>
                        </a:spcAft>
                        <a:buFont typeface="+mj-lt"/>
                        <a:buNone/>
                      </a:pPr>
                      <a:r>
                        <a:rPr lang="en-US" sz="4400" b="1" dirty="0">
                          <a:effectLst/>
                        </a:rPr>
                        <a:t>3. Problem Statement</a:t>
                      </a:r>
                    </a:p>
                    <a:p>
                      <a:pPr marL="0" lvl="0" indent="0" algn="just">
                        <a:spcAft>
                          <a:spcPts val="0"/>
                        </a:spcAft>
                        <a:buFont typeface="+mj-lt"/>
                        <a:buNone/>
                      </a:pPr>
                      <a:endParaRPr lang="en-IN" sz="2800" dirty="0">
                        <a:effectLst/>
                      </a:endParaRPr>
                    </a:p>
                    <a:p>
                      <a:pPr marL="1028700" indent="-571500" algn="l">
                        <a:spcAft>
                          <a:spcPts val="0"/>
                        </a:spcAft>
                        <a:buFont typeface="Wingdings" panose="05000000000000000000" pitchFamily="2" charset="2"/>
                        <a:buChar char="Ø"/>
                      </a:pPr>
                      <a:r>
                        <a:rPr lang="en-US" sz="3200" dirty="0">
                          <a:effectLst/>
                        </a:rPr>
                        <a:t> </a:t>
                      </a:r>
                      <a:r>
                        <a:rPr lang="en-US" sz="3200" dirty="0"/>
                        <a:t>First of all, include all the header files, which will be required throughout the code. Here we are using on wire h and  DallasTemperature.hlibrary for a DS18B20 temperature sensor. </a:t>
                      </a:r>
                    </a:p>
                    <a:p>
                      <a:pPr marL="1028700" indent="-571500" algn="l">
                        <a:spcAft>
                          <a:spcPts val="0"/>
                        </a:spcAft>
                        <a:buFont typeface="Wingdings" panose="05000000000000000000" pitchFamily="2" charset="2"/>
                        <a:buChar char="Ø"/>
                      </a:pPr>
                      <a:r>
                        <a:rPr lang="en-US" sz="3200" dirty="0"/>
                        <a:t>This can be downloaded from the links given and included in the Arduino library. Similarly, we are using ArduinoJson.hlibrary for sending data from the transmitter to the receiver side. </a:t>
                      </a:r>
                    </a:p>
                    <a:p>
                      <a:pPr marL="0" lvl="0" indent="0" algn="just">
                        <a:spcAft>
                          <a:spcPts val="0"/>
                        </a:spcAft>
                        <a:buFont typeface="+mj-lt"/>
                        <a:buNone/>
                      </a:pPr>
                      <a:endParaRPr lang="en-US" sz="3200" dirty="0">
                        <a:effectLst/>
                      </a:endParaRPr>
                    </a:p>
                  </a:txBody>
                  <a:tcPr marL="114300" marR="114300" marT="0" marB="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93016355"/>
              </p:ext>
            </p:extLst>
          </p:nvPr>
        </p:nvGraphicFramePr>
        <p:xfrm>
          <a:off x="10792542" y="7061970"/>
          <a:ext cx="9505056" cy="33943328"/>
        </p:xfrm>
        <a:graphic>
          <a:graphicData uri="http://schemas.openxmlformats.org/drawingml/2006/table">
            <a:tbl>
              <a:tblPr>
                <a:tableStyleId>{5C22544A-7EE6-4342-B048-85BDC9FD1C3A}</a:tableStyleId>
              </a:tblPr>
              <a:tblGrid>
                <a:gridCol w="9505056">
                  <a:extLst>
                    <a:ext uri="{9D8B030D-6E8A-4147-A177-3AD203B41FA5}">
                      <a16:colId xmlns:a16="http://schemas.microsoft.com/office/drawing/2014/main" val="20000"/>
                    </a:ext>
                  </a:extLst>
                </a:gridCol>
              </a:tblGrid>
              <a:tr h="33943328">
                <a:tc>
                  <a:txBody>
                    <a:bodyPr/>
                    <a:lstStyle/>
                    <a:p>
                      <a:pPr marL="0" lvl="0" indent="0" algn="l">
                        <a:spcAft>
                          <a:spcPts val="0"/>
                        </a:spcAft>
                        <a:buFont typeface="+mj-lt"/>
                        <a:buNone/>
                      </a:pPr>
                      <a:r>
                        <a:rPr lang="en-US" sz="4400" b="1" dirty="0">
                          <a:effectLst/>
                        </a:rPr>
                        <a:t> </a:t>
                      </a:r>
                    </a:p>
                    <a:p>
                      <a:pPr marL="342900" lvl="0" indent="-342900" algn="just">
                        <a:spcAft>
                          <a:spcPts val="0"/>
                        </a:spcAft>
                        <a:buFont typeface="Wingdings"/>
                        <a:buChar char=""/>
                      </a:pPr>
                      <a:r>
                        <a:rPr lang="en-US" sz="3200" dirty="0"/>
                        <a:t>Next, define the connection pin of Arduino, where the output pin of the DS18B20 sensor will be connected, which is digital pin 2 in my case. </a:t>
                      </a:r>
                    </a:p>
                    <a:p>
                      <a:pPr marL="342900" lvl="0" indent="-342900" algn="just">
                        <a:spcAft>
                          <a:spcPts val="0"/>
                        </a:spcAft>
                        <a:buFont typeface="Wingdings"/>
                        <a:buChar char=""/>
                      </a:pPr>
                      <a:r>
                        <a:rPr lang="en-US" sz="3200" dirty="0"/>
                        <a:t>Then, objects for one wire class and Dallas Temperature class are defined which will be required in the coding for temperature measurement.</a:t>
                      </a:r>
                    </a:p>
                    <a:p>
                      <a:pPr marL="342900" lvl="0" indent="-342900" algn="just">
                        <a:spcAft>
                          <a:spcPts val="0"/>
                        </a:spcAft>
                        <a:buFont typeface="Wingdings"/>
                        <a:buChar char=""/>
                      </a:pPr>
                      <a:r>
                        <a:rPr lang="en-US" sz="3200" dirty="0"/>
                        <a:t>Next, the calibration value is defined, which can be modified as required to get an accurate pH value of solutions. </a:t>
                      </a:r>
                    </a:p>
                    <a:p>
                      <a:pPr marL="342900" lvl="0" indent="-342900" algn="just">
                        <a:spcAft>
                          <a:spcPts val="0"/>
                        </a:spcAft>
                        <a:buFont typeface="Wingdings"/>
                        <a:buChar char=""/>
                      </a:pPr>
                      <a:r>
                        <a:rPr lang="en-US" sz="3200" dirty="0"/>
                        <a:t> Then a JSON Object is defined which will be required for sending parameters from the Transmitter part to the Receiver part. </a:t>
                      </a:r>
                    </a:p>
                    <a:p>
                      <a:pPr marL="342900" lvl="0" indent="-342900" algn="just">
                        <a:spcAft>
                          <a:spcPts val="0"/>
                        </a:spcAft>
                        <a:buFont typeface="Wingdings"/>
                        <a:buChar char=""/>
                      </a:pPr>
                      <a:r>
                        <a:rPr lang="en-US" sz="3200" dirty="0"/>
                        <a:t>Inside loop(),read 10 sample Analog values and store them in an array. This is required to smooth the output value. </a:t>
                      </a:r>
                    </a:p>
                    <a:p>
                      <a:pPr marL="342900" lvl="0" indent="-342900" algn="just">
                        <a:spcAft>
                          <a:spcPts val="0"/>
                        </a:spcAft>
                        <a:buFont typeface="Wingdings"/>
                        <a:buChar char=""/>
                      </a:pPr>
                      <a:r>
                        <a:rPr lang="en-US" sz="3200" dirty="0"/>
                        <a:t> Then, we have to sort the Analog values received in ascending order. This is required because we need to calculate the running average of samples in the later stage.</a:t>
                      </a:r>
                    </a:p>
                    <a:p>
                      <a:pPr marL="342900" lvl="0" indent="-342900" algn="just">
                        <a:spcAft>
                          <a:spcPts val="0"/>
                        </a:spcAft>
                        <a:buFont typeface="Wingdings"/>
                        <a:buChar char=""/>
                      </a:pPr>
                      <a:r>
                        <a:rPr lang="en-US" sz="3200" dirty="0"/>
                        <a:t> Finally, calculate the average of a 6 center sample Analog values. Then this average value is converted into actual pH value and stored in a variable. </a:t>
                      </a:r>
                    </a:p>
                    <a:p>
                      <a:pPr marL="342900" lvl="0" indent="-342900" algn="just">
                        <a:spcAft>
                          <a:spcPts val="0"/>
                        </a:spcAft>
                        <a:buFont typeface="Wingdings"/>
                        <a:buChar char=""/>
                      </a:pPr>
                      <a:r>
                        <a:rPr lang="en-US" sz="3200" dirty="0"/>
                        <a:t>To send a command to get the temperature values from the sensor, request Temperatures() function is used. </a:t>
                      </a:r>
                      <a:endParaRPr lang="en-US" sz="4400" b="1" dirty="0">
                        <a:effectLst/>
                      </a:endParaRPr>
                    </a:p>
                    <a:p>
                      <a:pPr marL="0" lvl="0" indent="0" algn="l">
                        <a:spcAft>
                          <a:spcPts val="0"/>
                        </a:spcAft>
                        <a:buFont typeface="+mj-lt"/>
                        <a:buNone/>
                      </a:pPr>
                      <a:endParaRPr lang="en-US" sz="4400" b="1" dirty="0">
                        <a:effectLst/>
                      </a:endParaRPr>
                    </a:p>
                    <a:p>
                      <a:pPr marL="0" lvl="0" indent="0" algn="l">
                        <a:spcAft>
                          <a:spcPts val="0"/>
                        </a:spcAft>
                        <a:buFont typeface="+mj-lt"/>
                        <a:buNone/>
                      </a:pPr>
                      <a:r>
                        <a:rPr lang="en-US" sz="4400" b="1" dirty="0">
                          <a:effectLst/>
                        </a:rPr>
                        <a:t>4.</a:t>
                      </a:r>
                      <a:r>
                        <a:rPr lang="en-US" sz="4400" dirty="0">
                          <a:effectLst/>
                        </a:rPr>
                        <a:t> </a:t>
                      </a:r>
                      <a:r>
                        <a:rPr lang="en-US" sz="4400" b="1" dirty="0">
                          <a:effectLst/>
                        </a:rPr>
                        <a:t>Implementation</a:t>
                      </a:r>
                      <a:endParaRPr lang="en-IN" sz="4400" b="1" dirty="0">
                        <a:effectLst/>
                      </a:endParaRPr>
                    </a:p>
                    <a:p>
                      <a:pPr marL="571500" lvl="0" indent="-571500" algn="l">
                        <a:spcAft>
                          <a:spcPts val="0"/>
                        </a:spcAft>
                        <a:buFont typeface="Wingdings" panose="05000000000000000000" pitchFamily="2" charset="2"/>
                        <a:buChar char="Ø"/>
                      </a:pPr>
                      <a:r>
                        <a:rPr lang="en-US" sz="3600" dirty="0"/>
                        <a:t>Block Diagram      </a:t>
                      </a:r>
                    </a:p>
                    <a:p>
                      <a:pPr marL="571500" lvl="0" indent="-571500" algn="l">
                        <a:lnSpc>
                          <a:spcPct val="150000"/>
                        </a:lnSpc>
                        <a:spcAft>
                          <a:spcPts val="0"/>
                        </a:spcAft>
                        <a:buFont typeface="Wingdings" panose="05000000000000000000" pitchFamily="2" charset="2"/>
                        <a:buChar char="Ø"/>
                      </a:pPr>
                      <a:r>
                        <a:rPr lang="en-US" sz="3600" dirty="0">
                          <a:effectLst/>
                        </a:rPr>
                        <a:t>Flowchart</a:t>
                      </a:r>
                      <a:endParaRPr lang="en-IN" sz="3600" dirty="0">
                        <a:effectLst/>
                      </a:endParaRPr>
                    </a:p>
                    <a:p>
                      <a:pPr marL="0" lvl="0" indent="0" algn="l">
                        <a:spcAft>
                          <a:spcPts val="0"/>
                        </a:spcAft>
                        <a:buFont typeface="+mj-lt"/>
                        <a:buNone/>
                      </a:pPr>
                      <a:endParaRPr lang="en-IN" sz="4400" b="1" dirty="0">
                        <a:effectLst/>
                      </a:endParaRPr>
                    </a:p>
                    <a:p>
                      <a:pPr marL="0" lvl="0" indent="0" algn="just">
                        <a:spcAft>
                          <a:spcPts val="0"/>
                        </a:spcAft>
                        <a:buFont typeface="+mj-lt"/>
                        <a:buNone/>
                      </a:pPr>
                      <a:endParaRPr lang="en-US" sz="3200" u="none" strike="noStrike" dirty="0">
                        <a:effectLst/>
                      </a:endParaRPr>
                    </a:p>
                    <a:p>
                      <a:pPr marL="0" lvl="0" indent="0" algn="l">
                        <a:spcAft>
                          <a:spcPts val="0"/>
                        </a:spcAft>
                        <a:buFont typeface="+mj-lt"/>
                        <a:buNone/>
                      </a:pPr>
                      <a:r>
                        <a:rPr lang="en-US" sz="3200" u="none" strike="noStrike" dirty="0">
                          <a:effectLst/>
                        </a:rPr>
                        <a:t> </a:t>
                      </a:r>
                    </a:p>
                    <a:p>
                      <a:pPr marL="0" lvl="0" indent="0" algn="l">
                        <a:spcAft>
                          <a:spcPts val="0"/>
                        </a:spcAft>
                        <a:buFont typeface="+mj-lt"/>
                        <a:buNone/>
                      </a:pPr>
                      <a:endParaRPr lang="en-US" sz="3200" u="none" strike="noStrike" dirty="0">
                        <a:effectLst/>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r>
                        <a:rPr lang="en-US" sz="4400" b="1" kern="1200" dirty="0">
                          <a:solidFill>
                            <a:schemeClr val="dk1"/>
                          </a:solidFill>
                          <a:effectLst/>
                          <a:latin typeface="+mn-lt"/>
                          <a:ea typeface="+mn-ea"/>
                          <a:cs typeface="+mn-cs"/>
                        </a:rPr>
                        <a:t>5. Results &amp; DISCUSSION</a:t>
                      </a: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457200" lvl="0" indent="-457200" algn="l">
                        <a:spcAft>
                          <a:spcPts val="0"/>
                        </a:spcAft>
                        <a:buFont typeface="Wingdings" panose="05000000000000000000" pitchFamily="2" charset="2"/>
                        <a:buChar char="Ø"/>
                      </a:pPr>
                      <a:r>
                        <a:rPr lang="en-US" sz="2800" dirty="0"/>
                        <a:t>In our project we have tried to simplify the need of common people regarding the knowledge about Smart Water Monitor .We made it easier for the consumers to get the basic knowledge regarding the System. Without a smart water monitoring system, sampling is the main way water quality checks take place. </a:t>
                      </a:r>
                    </a:p>
                    <a:p>
                      <a:pPr marL="457200" lvl="0" indent="-457200" algn="l">
                        <a:spcAft>
                          <a:spcPts val="0"/>
                        </a:spcAft>
                        <a:buFont typeface="Wingdings" panose="05000000000000000000" pitchFamily="2" charset="2"/>
                        <a:buChar char="Ø"/>
                      </a:pPr>
                      <a:r>
                        <a:rPr lang="en-US" sz="2800" dirty="0"/>
                        <a:t>The system proposed in this paper is an efficient, inexpensive IoT solution for real-time water quality monitoring. The developed system having Arduino Mega and request Temperatures target boards are interfaced with several sensors successfully. An efficient algorithm is developed in real-time, to track water quality. </a:t>
                      </a: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US" sz="4400" b="1" kern="1200" dirty="0">
                        <a:solidFill>
                          <a:schemeClr val="dk1"/>
                        </a:solidFill>
                        <a:effectLst/>
                        <a:latin typeface="+mn-lt"/>
                        <a:ea typeface="+mn-ea"/>
                        <a:cs typeface="+mn-cs"/>
                      </a:endParaRPr>
                    </a:p>
                    <a:p>
                      <a:pPr marL="0" lvl="0" indent="0" algn="l" defTabSz="1222370" rtl="0" eaLnBrk="1" latinLnBrk="0" hangingPunct="1">
                        <a:spcAft>
                          <a:spcPts val="0"/>
                        </a:spcAft>
                        <a:buFont typeface="+mj-lt"/>
                        <a:buNone/>
                      </a:pPr>
                      <a:endParaRPr lang="en-IN" sz="4400" b="1" kern="1200" dirty="0">
                        <a:solidFill>
                          <a:schemeClr val="dk1"/>
                        </a:solidFill>
                        <a:effectLst/>
                        <a:latin typeface="+mn-lt"/>
                        <a:ea typeface="+mn-ea"/>
                        <a:cs typeface="+mn-cs"/>
                      </a:endParaRPr>
                    </a:p>
                  </a:txBody>
                  <a:tcPr marL="114300" marR="114300" marT="0" marB="0"/>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283430590"/>
              </p:ext>
            </p:extLst>
          </p:nvPr>
        </p:nvGraphicFramePr>
        <p:xfrm>
          <a:off x="20576657" y="7013576"/>
          <a:ext cx="9242123" cy="34224976"/>
        </p:xfrm>
        <a:graphic>
          <a:graphicData uri="http://schemas.openxmlformats.org/drawingml/2006/table">
            <a:tbl>
              <a:tblPr>
                <a:tableStyleId>{5C22544A-7EE6-4342-B048-85BDC9FD1C3A}</a:tableStyleId>
              </a:tblPr>
              <a:tblGrid>
                <a:gridCol w="9242123">
                  <a:extLst>
                    <a:ext uri="{9D8B030D-6E8A-4147-A177-3AD203B41FA5}">
                      <a16:colId xmlns:a16="http://schemas.microsoft.com/office/drawing/2014/main" val="20000"/>
                    </a:ext>
                  </a:extLst>
                </a:gridCol>
              </a:tblGrid>
              <a:tr h="33928468">
                <a:tc>
                  <a:txBody>
                    <a:bodyPr/>
                    <a:lstStyle/>
                    <a:p>
                      <a:pPr marL="0" lvl="0" indent="0" algn="l">
                        <a:spcAft>
                          <a:spcPts val="0"/>
                        </a:spcAft>
                        <a:buFont typeface="+mj-lt"/>
                        <a:buNone/>
                      </a:pPr>
                      <a:endParaRPr lang="en-US" sz="4400" b="1" dirty="0">
                        <a:solidFill>
                          <a:srgbClr val="000000"/>
                        </a:solidFill>
                        <a:effectLst/>
                        <a:latin typeface="Times New Roman"/>
                        <a:ea typeface="Times New Roman"/>
                      </a:endParaRPr>
                    </a:p>
                    <a:p>
                      <a:pPr marL="0" marR="0" lvl="0" indent="0" algn="ctr" defTabSz="1222370" rtl="0" eaLnBrk="1" fontAlgn="auto" latinLnBrk="0" hangingPunct="1">
                        <a:lnSpc>
                          <a:spcPct val="100000"/>
                        </a:lnSpc>
                        <a:spcBef>
                          <a:spcPts val="0"/>
                        </a:spcBef>
                        <a:spcAft>
                          <a:spcPts val="0"/>
                        </a:spcAft>
                        <a:buClrTx/>
                        <a:buSzTx/>
                        <a:buFont typeface="+mj-lt"/>
                        <a:buNone/>
                        <a:tabLst/>
                        <a:defRPr/>
                      </a:pPr>
                      <a:r>
                        <a:rPr lang="en-US" sz="2800" dirty="0"/>
                        <a:t>Circuit diagram</a:t>
                      </a: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2800" dirty="0"/>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2800" dirty="0"/>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2800" dirty="0"/>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2800" dirty="0"/>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2800" dirty="0"/>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2800" dirty="0"/>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2800" dirty="0"/>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2800" dirty="0"/>
                    </a:p>
                    <a:p>
                      <a:pPr marL="0" lvl="0" indent="0" algn="l">
                        <a:spcAft>
                          <a:spcPts val="0"/>
                        </a:spcAft>
                        <a:buFont typeface="+mj-lt"/>
                        <a:buNone/>
                      </a:pPr>
                      <a:endParaRPr lang="en-US" sz="4400" b="1" dirty="0">
                        <a:solidFill>
                          <a:srgbClr val="000000"/>
                        </a:solidFill>
                        <a:effectLst/>
                        <a:latin typeface="Times New Roman"/>
                        <a:ea typeface="Times New Roman"/>
                      </a:endParaRPr>
                    </a:p>
                    <a:p>
                      <a:pPr marL="0" lvl="0" indent="0" algn="l">
                        <a:spcAft>
                          <a:spcPts val="0"/>
                        </a:spcAft>
                        <a:buFont typeface="+mj-lt"/>
                        <a:buNone/>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2800" dirty="0"/>
                    </a:p>
                    <a:p>
                      <a:pPr marL="0" marR="0" lvl="0" indent="0" algn="l" defTabSz="1222370" rtl="0" eaLnBrk="1" fontAlgn="auto" latinLnBrk="0" hangingPunct="1">
                        <a:lnSpc>
                          <a:spcPct val="100000"/>
                        </a:lnSpc>
                        <a:spcBef>
                          <a:spcPts val="0"/>
                        </a:spcBef>
                        <a:spcAft>
                          <a:spcPts val="0"/>
                        </a:spcAft>
                        <a:buClrTx/>
                        <a:buSzTx/>
                        <a:buFont typeface="+mj-lt"/>
                        <a:buNone/>
                        <a:tabLst/>
                        <a:defRPr/>
                      </a:pPr>
                      <a:r>
                        <a:rPr lang="en-US" sz="2800" dirty="0"/>
                        <a:t>[Below is the HTML page will be shown in a web browser:] </a:t>
                      </a:r>
                      <a:endParaRPr lang="en-IN" sz="2800" dirty="0">
                        <a:effectLst/>
                        <a:latin typeface="Calibri"/>
                        <a:ea typeface="Calibri"/>
                        <a:cs typeface="Times New Roman"/>
                      </a:endParaRPr>
                    </a:p>
                    <a:p>
                      <a:pPr marL="0" lvl="0" indent="0" algn="l">
                        <a:spcAft>
                          <a:spcPts val="0"/>
                        </a:spcAft>
                        <a:buFont typeface="+mj-lt"/>
                        <a:buNone/>
                      </a:pPr>
                      <a:endParaRPr lang="en-US" sz="4400" b="1" dirty="0">
                        <a:solidFill>
                          <a:srgbClr val="000000"/>
                        </a:solidFill>
                        <a:effectLst/>
                        <a:latin typeface="Times New Roman"/>
                        <a:ea typeface="Times New Roman"/>
                      </a:endParaRPr>
                    </a:p>
                    <a:p>
                      <a:pPr marL="0" lvl="0" indent="0" algn="l">
                        <a:spcAft>
                          <a:spcPts val="0"/>
                        </a:spcAft>
                        <a:buFont typeface="+mj-lt"/>
                        <a:buNone/>
                      </a:pPr>
                      <a:endParaRPr lang="en-US" sz="4400" b="1" dirty="0">
                        <a:solidFill>
                          <a:srgbClr val="000000"/>
                        </a:solidFill>
                        <a:effectLst/>
                        <a:latin typeface="Times New Roman"/>
                        <a:ea typeface="Times New Roman"/>
                      </a:endParaRPr>
                    </a:p>
                    <a:p>
                      <a:pPr marL="0" lvl="0" indent="0" algn="l">
                        <a:spcAft>
                          <a:spcPts val="0"/>
                        </a:spcAft>
                        <a:buFont typeface="+mj-lt"/>
                        <a:buNone/>
                      </a:pPr>
                      <a:endParaRPr lang="en-US" sz="4400" b="1" dirty="0">
                        <a:solidFill>
                          <a:srgbClr val="000000"/>
                        </a:solidFill>
                        <a:effectLst/>
                        <a:latin typeface="Times New Roman"/>
                        <a:ea typeface="Times New Roman"/>
                      </a:endParaRPr>
                    </a:p>
                    <a:p>
                      <a:pPr marL="0" lvl="0" indent="0" algn="l">
                        <a:spcAft>
                          <a:spcPts val="0"/>
                        </a:spcAft>
                        <a:buFont typeface="+mj-lt"/>
                        <a:buNone/>
                      </a:pPr>
                      <a:endParaRPr lang="en-US" sz="4400" b="1" dirty="0">
                        <a:solidFill>
                          <a:srgbClr val="000000"/>
                        </a:solidFill>
                        <a:effectLst/>
                        <a:latin typeface="Times New Roman"/>
                        <a:ea typeface="Times New Roman"/>
                      </a:endParaRPr>
                    </a:p>
                    <a:p>
                      <a:pPr marL="0" lvl="0" indent="0" algn="l">
                        <a:spcAft>
                          <a:spcPts val="0"/>
                        </a:spcAft>
                        <a:buFont typeface="+mj-lt"/>
                        <a:buNone/>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Times New Roman"/>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mn-lt"/>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mn-lt"/>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endParaRPr lang="en-US" sz="4400" b="1" dirty="0">
                        <a:solidFill>
                          <a:srgbClr val="000000"/>
                        </a:solidFill>
                        <a:effectLst/>
                        <a:latin typeface="+mn-lt"/>
                        <a:ea typeface="Times New Roman"/>
                      </a:endParaRPr>
                    </a:p>
                    <a:p>
                      <a:pPr marL="0" marR="0" lvl="0" indent="0" algn="l" defTabSz="1222370" rtl="0" eaLnBrk="1" fontAlgn="auto" latinLnBrk="0" hangingPunct="1">
                        <a:lnSpc>
                          <a:spcPct val="100000"/>
                        </a:lnSpc>
                        <a:spcBef>
                          <a:spcPts val="0"/>
                        </a:spcBef>
                        <a:spcAft>
                          <a:spcPts val="0"/>
                        </a:spcAft>
                        <a:buClrTx/>
                        <a:buSzTx/>
                        <a:buFont typeface="+mj-lt"/>
                        <a:buNone/>
                        <a:tabLst/>
                        <a:defRPr/>
                      </a:pPr>
                      <a:r>
                        <a:rPr lang="en-US" sz="4400" b="1" dirty="0">
                          <a:solidFill>
                            <a:srgbClr val="000000"/>
                          </a:solidFill>
                          <a:effectLst/>
                          <a:latin typeface="+mn-lt"/>
                          <a:ea typeface="Times New Roman"/>
                        </a:rPr>
                        <a:t>6. Conclusion</a:t>
                      </a:r>
                    </a:p>
                    <a:p>
                      <a:pPr marL="285750" indent="-285750" algn="l">
                        <a:lnSpc>
                          <a:spcPct val="115000"/>
                        </a:lnSpc>
                        <a:spcAft>
                          <a:spcPts val="1000"/>
                        </a:spcAft>
                        <a:buFont typeface="Wingdings" panose="05000000000000000000" pitchFamily="2" charset="2"/>
                        <a:buChar char="Ø"/>
                      </a:pPr>
                      <a:r>
                        <a:rPr lang="en-US" sz="3200" dirty="0">
                          <a:latin typeface="+mj-lt"/>
                        </a:rPr>
                        <a:t>Smart meters are changing the way utilities operate—let it be the energy or water segment. The use of these meters along with a well-crafted IoT solution allow water utilities to manage their water distribution practices and provide their customers with clean potable water. These meters are also empowering the consumers to see the value of water meter in reducing cost linked with their consumption of water. </a:t>
                      </a:r>
                    </a:p>
                    <a:p>
                      <a:pPr marL="285750" indent="-285750" algn="l">
                        <a:lnSpc>
                          <a:spcPct val="115000"/>
                        </a:lnSpc>
                        <a:spcAft>
                          <a:spcPts val="1000"/>
                        </a:spcAft>
                        <a:buFont typeface="Wingdings" panose="05000000000000000000" pitchFamily="2" charset="2"/>
                        <a:buChar char="Ø"/>
                      </a:pPr>
                      <a:r>
                        <a:rPr lang="en-US" sz="3200" dirty="0">
                          <a:latin typeface="+mj-lt"/>
                        </a:rPr>
                        <a:t>Thus this proves that this IoT project can effectively measles parameters of soil and water For effective harvesting. </a:t>
                      </a:r>
                    </a:p>
                    <a:p>
                      <a:pPr marL="0" indent="0" algn="l">
                        <a:lnSpc>
                          <a:spcPct val="115000"/>
                        </a:lnSpc>
                        <a:spcAft>
                          <a:spcPts val="1000"/>
                        </a:spcAft>
                        <a:buFont typeface="Wingdings" panose="05000000000000000000" pitchFamily="2" charset="2"/>
                        <a:buNone/>
                      </a:pPr>
                      <a:endParaRPr lang="en-US" sz="3200" b="1" dirty="0">
                        <a:solidFill>
                          <a:srgbClr val="000000"/>
                        </a:solidFill>
                        <a:effectLst/>
                        <a:latin typeface="+mj-lt"/>
                        <a:ea typeface="Calibri"/>
                        <a:cs typeface="Times New Roman"/>
                      </a:endParaRPr>
                    </a:p>
                    <a:p>
                      <a:pPr marL="0" indent="0" algn="l">
                        <a:lnSpc>
                          <a:spcPct val="150000"/>
                        </a:lnSpc>
                        <a:spcAft>
                          <a:spcPts val="1000"/>
                        </a:spcAft>
                        <a:buFont typeface="Wingdings" panose="05000000000000000000" pitchFamily="2" charset="2"/>
                        <a:buNone/>
                      </a:pPr>
                      <a:r>
                        <a:rPr lang="en-US" sz="3200" b="1" dirty="0">
                          <a:solidFill>
                            <a:srgbClr val="000000"/>
                          </a:solidFill>
                          <a:effectLst/>
                          <a:latin typeface="+mj-lt"/>
                          <a:ea typeface="Calibri"/>
                          <a:cs typeface="Times New Roman"/>
                        </a:rPr>
                        <a:t> </a:t>
                      </a:r>
                      <a:r>
                        <a:rPr lang="en-US" sz="4400" b="1" dirty="0">
                          <a:solidFill>
                            <a:srgbClr val="000000"/>
                          </a:solidFill>
                          <a:effectLst/>
                          <a:latin typeface="Times New Roman"/>
                          <a:ea typeface="Times New Roman"/>
                        </a:rPr>
                        <a:t>References</a:t>
                      </a:r>
                      <a:endParaRPr lang="en-IN" sz="4400" b="1" dirty="0">
                        <a:solidFill>
                          <a:srgbClr val="000000"/>
                        </a:solidFill>
                        <a:effectLst/>
                        <a:latin typeface="Times New Roman"/>
                        <a:ea typeface="Times New Roman"/>
                      </a:endParaRPr>
                    </a:p>
                    <a:p>
                      <a:pPr marL="0" lvl="0" indent="0" algn="l">
                        <a:spcAft>
                          <a:spcPts val="0"/>
                        </a:spcAft>
                        <a:buFont typeface="+mj-lt"/>
                        <a:buNone/>
                      </a:pPr>
                      <a:endParaRPr lang="en-US" sz="3200" u="none" strike="noStrike" dirty="0">
                        <a:effectLst/>
                      </a:endParaRPr>
                    </a:p>
                    <a:p>
                      <a:pPr marL="0" lvl="0" indent="0" algn="l">
                        <a:spcAft>
                          <a:spcPts val="0"/>
                        </a:spcAft>
                        <a:buFont typeface="+mj-lt"/>
                        <a:buNone/>
                      </a:pPr>
                      <a:r>
                        <a:rPr lang="en-US" sz="3200" u="none" strike="noStrike" dirty="0">
                          <a:effectLst/>
                        </a:rPr>
                        <a:t>[1] Microcontroller chip technology, 2001,  PICI6F84A Datasheet </a:t>
                      </a:r>
                      <a:r>
                        <a:rPr lang="en-US" sz="3200" u="none" strike="noStrike" dirty="0">
                          <a:effectLst/>
                          <a:hlinkClick r:id="rId3"/>
                        </a:rPr>
                        <a:t>www.microchip.com</a:t>
                      </a:r>
                      <a:r>
                        <a:rPr lang="en-US" sz="3200" u="none" strike="noStrike" dirty="0">
                          <a:effectLst/>
                        </a:rPr>
                        <a:t>.</a:t>
                      </a:r>
                    </a:p>
                    <a:p>
                      <a:pPr marL="571500" lvl="0" indent="-571500" algn="l">
                        <a:spcAft>
                          <a:spcPts val="0"/>
                        </a:spcAft>
                        <a:buFont typeface="+mj-lt"/>
                        <a:buAutoNum type="romanUcPeriod"/>
                      </a:pPr>
                      <a:endParaRPr lang="en-US" sz="3200" u="none" strike="noStrike" dirty="0">
                        <a:effectLst/>
                      </a:endParaRPr>
                    </a:p>
                    <a:p>
                      <a:pPr marL="0" lvl="0" indent="0" algn="l">
                        <a:spcAft>
                          <a:spcPts val="0"/>
                        </a:spcAft>
                        <a:buFont typeface="+mj-lt"/>
                        <a:buNone/>
                      </a:pPr>
                      <a:r>
                        <a:rPr lang="en-US" sz="3200" u="none" strike="noStrike" dirty="0">
                          <a:effectLst/>
                        </a:rPr>
                        <a:t>[2] M. Javamard, K.A. Abbas and F. Arivin, “A Microcontroller-Based Monitoring System for Batch Tea  Dryer”, CCSE Journal of Agricultural Science,Vol. 1 No. 2,December 2009.</a:t>
                      </a:r>
                    </a:p>
                    <a:p>
                      <a:pPr marL="571500" lvl="0" indent="-571500" algn="l">
                        <a:spcAft>
                          <a:spcPts val="0"/>
                        </a:spcAft>
                        <a:buFont typeface="+mj-lt"/>
                        <a:buAutoNum type="romanUcPeriod"/>
                      </a:pPr>
                      <a:endParaRPr lang="en-US" sz="3200" u="none" strike="noStrike" dirty="0">
                        <a:effectLst/>
                      </a:endParaRPr>
                    </a:p>
                    <a:p>
                      <a:pPr marL="0" lvl="0" indent="0" algn="l">
                        <a:spcAft>
                          <a:spcPts val="0"/>
                        </a:spcAft>
                        <a:buFont typeface="+mj-lt"/>
                        <a:buNone/>
                      </a:pPr>
                      <a:r>
                        <a:rPr lang="en-US" sz="3200" u="none" strike="noStrike" dirty="0">
                          <a:effectLst/>
                        </a:rPr>
                        <a:t>[3] E.J. Cho and F.V. Bright, “Integrated chemical sensor array platform based on light emitting diode,xerogel” derived sensor elements, and high-speed pin printing", Analytica Chimica Acta, vol. 470.pp. 101-110, 2007.</a:t>
                      </a:r>
                    </a:p>
                    <a:p>
                      <a:pPr marL="0" lvl="0" indent="0" algn="l">
                        <a:spcAft>
                          <a:spcPts val="0"/>
                        </a:spcAft>
                        <a:buFont typeface="+mj-lt"/>
                        <a:buNone/>
                      </a:pPr>
                      <a:endParaRPr lang="en-US" sz="3200" u="none" strike="noStrike" dirty="0">
                        <a:effectLst/>
                      </a:endParaRPr>
                    </a:p>
                  </a:txBody>
                  <a:tcPr marL="114300" marR="114300" marT="0" marB="0"/>
                </a:tc>
                <a:extLst>
                  <a:ext uri="{0D108BD9-81ED-4DB2-BD59-A6C34878D82A}">
                    <a16:rowId xmlns:a16="http://schemas.microsoft.com/office/drawing/2014/main" val="10000"/>
                  </a:ext>
                </a:extLst>
              </a:tr>
            </a:tbl>
          </a:graphicData>
        </a:graphic>
      </p:graphicFrame>
      <p:sp>
        <p:nvSpPr>
          <p:cNvPr id="36" name="Rectangle 35"/>
          <p:cNvSpPr/>
          <p:nvPr/>
        </p:nvSpPr>
        <p:spPr bwMode="auto">
          <a:xfrm>
            <a:off x="409538" y="287223"/>
            <a:ext cx="29504566" cy="3023082"/>
          </a:xfrm>
          <a:prstGeom prst="rect">
            <a:avLst/>
          </a:prstGeom>
          <a:solidFill>
            <a:srgbClr val="1F76BB"/>
          </a:solidFill>
          <a:ln w="9525" cap="flat" cmpd="sng" algn="ctr">
            <a:noFill/>
            <a:prstDash val="solid"/>
            <a:round/>
            <a:headEnd type="none" w="med" len="med"/>
            <a:tailEnd type="none" w="med" len="med"/>
          </a:ln>
          <a:effectLst/>
        </p:spPr>
        <p:txBody>
          <a:bodyPr lIns="28026" tIns="14013" rIns="28026" bIns="14013"/>
          <a:lstStyle/>
          <a:p>
            <a:pPr>
              <a:defRPr/>
            </a:pPr>
            <a:endParaRPr lang="en-US" sz="1100" dirty="0">
              <a:solidFill>
                <a:schemeClr val="bg1"/>
              </a:solidFill>
              <a:effectLst>
                <a:glow rad="12700">
                  <a:schemeClr val="accent1">
                    <a:alpha val="40000"/>
                  </a:schemeClr>
                </a:glow>
              </a:effectLst>
            </a:endParaRPr>
          </a:p>
          <a:p>
            <a:pPr>
              <a:defRPr/>
            </a:pPr>
            <a:r>
              <a:rPr lang="en-US" sz="1800" dirty="0">
                <a:solidFill>
                  <a:schemeClr val="bg1"/>
                </a:solidFill>
                <a:effectLst>
                  <a:glow rad="12700">
                    <a:schemeClr val="accent1">
                      <a:alpha val="40000"/>
                    </a:schemeClr>
                  </a:glow>
                </a:effectLst>
                <a:latin typeface="Segoe UI Symbol" pitchFamily="34" charset="0"/>
                <a:ea typeface="Segoe UI Symbol" pitchFamily="34" charset="0"/>
              </a:rPr>
              <a:t>		                                            </a:t>
            </a:r>
            <a:r>
              <a:rPr lang="en-US" sz="7200" dirty="0">
                <a:solidFill>
                  <a:schemeClr val="bg1"/>
                </a:solidFill>
                <a:effectLst>
                  <a:glow rad="12700">
                    <a:schemeClr val="accent1">
                      <a:alpha val="40000"/>
                    </a:schemeClr>
                  </a:glow>
                </a:effectLst>
                <a:latin typeface="Segoe UI Symbol" pitchFamily="34" charset="0"/>
                <a:ea typeface="Segoe UI Symbol" pitchFamily="34" charset="0"/>
              </a:rPr>
              <a:t>			      </a:t>
            </a:r>
            <a:r>
              <a:rPr lang="en-US" sz="8000" dirty="0">
                <a:solidFill>
                  <a:schemeClr val="bg1"/>
                </a:solidFill>
                <a:effectLst>
                  <a:glow rad="12700">
                    <a:schemeClr val="accent1">
                      <a:alpha val="40000"/>
                    </a:schemeClr>
                  </a:glow>
                </a:effectLst>
                <a:latin typeface="Segoe UI Symbol" pitchFamily="34" charset="0"/>
                <a:ea typeface="Segoe UI Symbol" pitchFamily="34" charset="0"/>
              </a:rPr>
              <a:t>Department of Information Technology</a:t>
            </a:r>
          </a:p>
          <a:p>
            <a:pPr>
              <a:defRPr/>
            </a:pPr>
            <a:r>
              <a:rPr lang="en-US" sz="8000" dirty="0">
                <a:solidFill>
                  <a:schemeClr val="bg1"/>
                </a:solidFill>
                <a:effectLst>
                  <a:glow rad="12700">
                    <a:schemeClr val="accent1">
                      <a:alpha val="40000"/>
                    </a:schemeClr>
                  </a:glow>
                </a:effectLst>
                <a:latin typeface="Segoe UI Symbol" pitchFamily="34" charset="0"/>
                <a:ea typeface="Segoe UI Symbol" pitchFamily="34" charset="0"/>
              </a:rPr>
              <a:t>                     IOE Mini Project Poster Academic Year 2021-22</a:t>
            </a:r>
          </a:p>
        </p:txBody>
      </p:sp>
      <p:pic>
        <p:nvPicPr>
          <p:cNvPr id="33" name="Picture 32">
            <a:extLst>
              <a:ext uri="{FF2B5EF4-FFF2-40B4-BE49-F238E27FC236}">
                <a16:creationId xmlns:a16="http://schemas.microsoft.com/office/drawing/2014/main" id="{BA804EE0-F411-44D6-95AC-53BFC0B17A9E}"/>
              </a:ext>
            </a:extLst>
          </p:cNvPr>
          <p:cNvPicPr/>
          <p:nvPr/>
        </p:nvPicPr>
        <p:blipFill>
          <a:blip r:embed="rId4">
            <a:extLst>
              <a:ext uri="{28A0092B-C50C-407E-A947-70E740481C1C}">
                <a14:useLocalDpi xmlns:a14="http://schemas.microsoft.com/office/drawing/2010/main" val="0"/>
              </a:ext>
            </a:extLst>
          </a:blip>
          <a:stretch>
            <a:fillRect/>
          </a:stretch>
        </p:blipFill>
        <p:spPr>
          <a:xfrm>
            <a:off x="810395" y="551522"/>
            <a:ext cx="3960440" cy="2494483"/>
          </a:xfrm>
          <a:prstGeom prst="rect">
            <a:avLst/>
          </a:prstGeom>
        </p:spPr>
      </p:pic>
      <p:pic>
        <p:nvPicPr>
          <p:cNvPr id="17" name="image4.jpeg">
            <a:extLst>
              <a:ext uri="{FF2B5EF4-FFF2-40B4-BE49-F238E27FC236}">
                <a16:creationId xmlns:a16="http://schemas.microsoft.com/office/drawing/2014/main" id="{F691565F-4C5E-484D-8282-0A5100730DC0}"/>
              </a:ext>
            </a:extLst>
          </p:cNvPr>
          <p:cNvPicPr/>
          <p:nvPr/>
        </p:nvPicPr>
        <p:blipFill>
          <a:blip r:embed="rId5" cstate="print"/>
          <a:stretch>
            <a:fillRect/>
          </a:stretch>
        </p:blipFill>
        <p:spPr>
          <a:xfrm>
            <a:off x="11129858" y="22755801"/>
            <a:ext cx="3744791" cy="5253967"/>
          </a:xfrm>
          <a:prstGeom prst="rect">
            <a:avLst/>
          </a:prstGeom>
        </p:spPr>
      </p:pic>
      <p:pic>
        <p:nvPicPr>
          <p:cNvPr id="18" name="image3.png">
            <a:extLst>
              <a:ext uri="{FF2B5EF4-FFF2-40B4-BE49-F238E27FC236}">
                <a16:creationId xmlns:a16="http://schemas.microsoft.com/office/drawing/2014/main" id="{6C51E8C1-37D2-4414-861A-E90CA48A19C9}"/>
              </a:ext>
            </a:extLst>
          </p:cNvPr>
          <p:cNvPicPr/>
          <p:nvPr/>
        </p:nvPicPr>
        <p:blipFill>
          <a:blip r:embed="rId6" cstate="print"/>
          <a:stretch>
            <a:fillRect/>
          </a:stretch>
        </p:blipFill>
        <p:spPr>
          <a:xfrm>
            <a:off x="15716050" y="22809888"/>
            <a:ext cx="3671509" cy="4821529"/>
          </a:xfrm>
          <a:prstGeom prst="rect">
            <a:avLst/>
          </a:prstGeom>
        </p:spPr>
      </p:pic>
      <p:pic>
        <p:nvPicPr>
          <p:cNvPr id="19" name="image15.jpeg">
            <a:extLst>
              <a:ext uri="{FF2B5EF4-FFF2-40B4-BE49-F238E27FC236}">
                <a16:creationId xmlns:a16="http://schemas.microsoft.com/office/drawing/2014/main" id="{1979BC8F-746B-46BF-9645-7FB09B8111E5}"/>
              </a:ext>
            </a:extLst>
          </p:cNvPr>
          <p:cNvPicPr/>
          <p:nvPr/>
        </p:nvPicPr>
        <p:blipFill>
          <a:blip r:embed="rId7" cstate="print"/>
          <a:stretch>
            <a:fillRect/>
          </a:stretch>
        </p:blipFill>
        <p:spPr>
          <a:xfrm>
            <a:off x="11797517" y="36175788"/>
            <a:ext cx="7837066" cy="4095750"/>
          </a:xfrm>
          <a:prstGeom prst="rect">
            <a:avLst/>
          </a:prstGeom>
        </p:spPr>
      </p:pic>
      <p:pic>
        <p:nvPicPr>
          <p:cNvPr id="20" name="image16.jpeg">
            <a:extLst>
              <a:ext uri="{FF2B5EF4-FFF2-40B4-BE49-F238E27FC236}">
                <a16:creationId xmlns:a16="http://schemas.microsoft.com/office/drawing/2014/main" id="{3D13D516-7BEE-46F5-B7ED-667632DF6E8A}"/>
              </a:ext>
            </a:extLst>
          </p:cNvPr>
          <p:cNvPicPr/>
          <p:nvPr/>
        </p:nvPicPr>
        <p:blipFill>
          <a:blip r:embed="rId8" cstate="print"/>
          <a:stretch>
            <a:fillRect/>
          </a:stretch>
        </p:blipFill>
        <p:spPr>
          <a:xfrm>
            <a:off x="21191967" y="14208868"/>
            <a:ext cx="7436829" cy="3793697"/>
          </a:xfrm>
          <a:prstGeom prst="rect">
            <a:avLst/>
          </a:prstGeom>
        </p:spPr>
      </p:pic>
      <p:pic>
        <p:nvPicPr>
          <p:cNvPr id="4" name="Picture 3">
            <a:extLst>
              <a:ext uri="{FF2B5EF4-FFF2-40B4-BE49-F238E27FC236}">
                <a16:creationId xmlns:a16="http://schemas.microsoft.com/office/drawing/2014/main" id="{45BDA70D-5C50-427E-A16F-EBB42E6A5DF2}"/>
              </a:ext>
            </a:extLst>
          </p:cNvPr>
          <p:cNvPicPr>
            <a:picLocks noChangeAspect="1"/>
          </p:cNvPicPr>
          <p:nvPr/>
        </p:nvPicPr>
        <p:blipFill>
          <a:blip r:embed="rId9"/>
          <a:stretch>
            <a:fillRect/>
          </a:stretch>
        </p:blipFill>
        <p:spPr>
          <a:xfrm>
            <a:off x="20925751" y="18690760"/>
            <a:ext cx="3521246" cy="5083867"/>
          </a:xfrm>
          <a:prstGeom prst="rect">
            <a:avLst/>
          </a:prstGeom>
        </p:spPr>
      </p:pic>
      <p:pic>
        <p:nvPicPr>
          <p:cNvPr id="6" name="Picture 5">
            <a:extLst>
              <a:ext uri="{FF2B5EF4-FFF2-40B4-BE49-F238E27FC236}">
                <a16:creationId xmlns:a16="http://schemas.microsoft.com/office/drawing/2014/main" id="{074CAEC5-C84D-44F8-8106-BCC299500560}"/>
              </a:ext>
            </a:extLst>
          </p:cNvPr>
          <p:cNvPicPr>
            <a:picLocks noChangeAspect="1"/>
          </p:cNvPicPr>
          <p:nvPr/>
        </p:nvPicPr>
        <p:blipFill>
          <a:blip r:embed="rId10"/>
          <a:stretch>
            <a:fillRect/>
          </a:stretch>
        </p:blipFill>
        <p:spPr>
          <a:xfrm>
            <a:off x="25233039" y="18690760"/>
            <a:ext cx="3436895" cy="5181101"/>
          </a:xfrm>
          <a:prstGeom prst="rect">
            <a:avLst/>
          </a:prstGeom>
        </p:spPr>
      </p:pic>
      <p:pic>
        <p:nvPicPr>
          <p:cNvPr id="8" name="Picture 7">
            <a:extLst>
              <a:ext uri="{FF2B5EF4-FFF2-40B4-BE49-F238E27FC236}">
                <a16:creationId xmlns:a16="http://schemas.microsoft.com/office/drawing/2014/main" id="{D30C9AA9-1DEB-40D9-9D1F-9B1D8DD5914F}"/>
              </a:ext>
            </a:extLst>
          </p:cNvPr>
          <p:cNvPicPr>
            <a:picLocks noChangeAspect="1"/>
          </p:cNvPicPr>
          <p:nvPr/>
        </p:nvPicPr>
        <p:blipFill>
          <a:blip r:embed="rId11"/>
          <a:stretch>
            <a:fillRect/>
          </a:stretch>
        </p:blipFill>
        <p:spPr>
          <a:xfrm>
            <a:off x="21021902" y="8520010"/>
            <a:ext cx="8159645" cy="3978946"/>
          </a:xfrm>
          <a:prstGeom prst="rect">
            <a:avLst/>
          </a:prstGeom>
        </p:spPr>
      </p:pic>
    </p:spTree>
    <p:extLst>
      <p:ext uri="{BB962C8B-B14F-4D97-AF65-F5344CB8AC3E}">
        <p14:creationId xmlns:p14="http://schemas.microsoft.com/office/powerpoint/2010/main" val="9060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71baeb5a-a2fb-4ee3-9afe-21f4714d84e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D25CC53F1330479017DA58290BB917" ma:contentTypeVersion="10" ma:contentTypeDescription="Create a new document." ma:contentTypeScope="" ma:versionID="7b0c642ae6f26ac6a64016f39faa4fd2">
  <xsd:schema xmlns:xsd="http://www.w3.org/2001/XMLSchema" xmlns:xs="http://www.w3.org/2001/XMLSchema" xmlns:p="http://schemas.microsoft.com/office/2006/metadata/properties" xmlns:ns2="71baeb5a-a2fb-4ee3-9afe-21f4714d84e0" targetNamespace="http://schemas.microsoft.com/office/2006/metadata/properties" ma:root="true" ma:fieldsID="170a48e1555600a9c8c4a29c9e076abe" ns2:_="">
    <xsd:import namespace="71baeb5a-a2fb-4ee3-9afe-21f4714d84e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baeb5a-a2fb-4ee3-9afe-21f4714d84e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7A11BD-57B1-4983-B492-5BCBA1121834}">
  <ds:schemaRefs>
    <ds:schemaRef ds:uri="http://schemas.microsoft.com/sharepoint/v3/contenttype/forms"/>
  </ds:schemaRefs>
</ds:datastoreItem>
</file>

<file path=customXml/itemProps2.xml><?xml version="1.0" encoding="utf-8"?>
<ds:datastoreItem xmlns:ds="http://schemas.openxmlformats.org/officeDocument/2006/customXml" ds:itemID="{84A6802E-26BF-48BB-B498-6FEDC583798B}">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87E871CA-9719-45BF-AC8E-4C60B62B125B}"/>
</file>

<file path=docProps/app.xml><?xml version="1.0" encoding="utf-8"?>
<Properties xmlns="http://schemas.openxmlformats.org/officeDocument/2006/extended-properties" xmlns:vt="http://schemas.openxmlformats.org/officeDocument/2006/docPropsVTypes">
  <Template>Clarity</Template>
  <TotalTime>3883</TotalTime>
  <Words>1027</Words>
  <Application>Microsoft Office PowerPoint</Application>
  <PresentationFormat>Custom</PresentationFormat>
  <Paragraphs>94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IOE24 - Smart Water Monitoring Quality System Pratik Poojari (18101B0058), Sagar  Patil  (18101B0014), Project guide- Rasika Ransing</vt:lpstr>
    </vt:vector>
  </TitlesOfParts>
  <Company>IMMPETUS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1</dc:title>
  <dc:creator>Max Meng</dc:creator>
  <cp:lastModifiedBy>Pratik Poojari</cp:lastModifiedBy>
  <cp:revision>226</cp:revision>
  <cp:lastPrinted>2000-05-22T15:29:58Z</cp:lastPrinted>
  <dcterms:created xsi:type="dcterms:W3CDTF">2000-03-21T10:33:07Z</dcterms:created>
  <dcterms:modified xsi:type="dcterms:W3CDTF">2022-04-16T11:46:58Z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0x0101000BD25CC53F1330479017DA58290BB917</vt:lpwstr>
  </property>
</Properties>
</file>