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6" r:id="rId4"/>
    <p:sldId id="264" r:id="rId5"/>
    <p:sldId id="267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2352675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F8AE7-3F86-4A2E-9682-0512DD99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84425"/>
            <a:ext cx="6273800" cy="292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0709E-9291-4F4F-9BAC-A6C5CC857815}"/>
              </a:ext>
            </a:extLst>
          </p:cNvPr>
          <p:cNvSpPr txBox="1"/>
          <p:nvPr/>
        </p:nvSpPr>
        <p:spPr>
          <a:xfrm>
            <a:off x="457200" y="5753100"/>
            <a:ext cx="7972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</a:t>
            </a:r>
            <a:r>
              <a:rPr lang="en-US" dirty="0"/>
              <a:t> Here </a:t>
            </a:r>
            <a:r>
              <a:rPr lang="en-US" dirty="0" err="1"/>
              <a:t>Pvalue</a:t>
            </a:r>
            <a:r>
              <a:rPr lang="en-US" dirty="0"/>
              <a:t> is 0.472 which is &gt;0.05  so take no action and go with null hypothesis(Ho)</a:t>
            </a:r>
          </a:p>
          <a:p>
            <a:r>
              <a:rPr lang="en-US" dirty="0"/>
              <a:t>*Ho means both units are equal</a:t>
            </a:r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1"/>
            <a:ext cx="8610600" cy="324943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F8B28-D095-4CC1-8402-E36C0138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7525"/>
            <a:ext cx="70167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E0DEC-FD72-4A74-A8FD-CB21C3FA7048}"/>
              </a:ext>
            </a:extLst>
          </p:cNvPr>
          <p:cNvSpPr txBox="1"/>
          <p:nvPr/>
        </p:nvSpPr>
        <p:spPr>
          <a:xfrm>
            <a:off x="685800" y="552450"/>
            <a:ext cx="768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</a:t>
            </a:r>
            <a:r>
              <a:rPr lang="en-US" dirty="0"/>
              <a:t> In this problem we find </a:t>
            </a:r>
            <a:r>
              <a:rPr lang="en-US" dirty="0" err="1"/>
              <a:t>Pvalue</a:t>
            </a:r>
            <a:r>
              <a:rPr lang="en-US" dirty="0"/>
              <a:t> 2.1156e-57 so this is &lt;0.05 so that means it’s necessary to take action so go with </a:t>
            </a:r>
            <a:r>
              <a:rPr lang="en-US" b="1" dirty="0"/>
              <a:t>Ha</a:t>
            </a:r>
          </a:p>
          <a:p>
            <a:r>
              <a:rPr lang="en-US" b="1" dirty="0"/>
              <a:t>*Ha </a:t>
            </a:r>
            <a:r>
              <a:rPr lang="en-US" dirty="0"/>
              <a:t>means there is </a:t>
            </a:r>
            <a:r>
              <a:rPr lang="en-US" dirty="0" err="1"/>
              <a:t>diffrance</a:t>
            </a:r>
            <a:r>
              <a:rPr lang="en-US" dirty="0"/>
              <a:t> in TAT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3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10BA0-1831-4F17-9667-46A54773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514350"/>
            <a:ext cx="90043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3F8B3-BBE8-4EBD-9AA4-0EC3E072FC0C}"/>
              </a:ext>
            </a:extLst>
          </p:cNvPr>
          <p:cNvSpPr txBox="1"/>
          <p:nvPr/>
        </p:nvSpPr>
        <p:spPr>
          <a:xfrm>
            <a:off x="476250" y="3228975"/>
            <a:ext cx="795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</a:t>
            </a:r>
            <a:r>
              <a:rPr lang="en-US" dirty="0"/>
              <a:t> Here p value is 2.6821e-17 so the </a:t>
            </a:r>
            <a:r>
              <a:rPr lang="en-US" dirty="0" err="1"/>
              <a:t>Pvalue</a:t>
            </a:r>
            <a:r>
              <a:rPr lang="en-US" dirty="0"/>
              <a:t> is &lt;0.05 so that means reject the null hypothesis(Ho)</a:t>
            </a:r>
          </a:p>
        </p:txBody>
      </p:sp>
    </p:spTree>
    <p:extLst>
      <p:ext uri="{BB962C8B-B14F-4D97-AF65-F5344CB8AC3E}">
        <p14:creationId xmlns:p14="http://schemas.microsoft.com/office/powerpoint/2010/main" val="416159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 err="1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CB575-A1BB-459A-8806-BDD25587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66700"/>
            <a:ext cx="7708900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339C4-F762-4E6E-ABFB-3C0335181696}"/>
              </a:ext>
            </a:extLst>
          </p:cNvPr>
          <p:cNvSpPr txBox="1"/>
          <p:nvPr/>
        </p:nvSpPr>
        <p:spPr>
          <a:xfrm>
            <a:off x="819150" y="5105400"/>
            <a:ext cx="6791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 :</a:t>
            </a:r>
            <a:r>
              <a:rPr lang="en-US" dirty="0"/>
              <a:t> Here P value is 1 it is &gt;0.05 so we can’t reject null hypothesis(ho)</a:t>
            </a:r>
          </a:p>
          <a:p>
            <a:r>
              <a:rPr lang="en-US" b="1" dirty="0"/>
              <a:t>*</a:t>
            </a:r>
            <a:r>
              <a:rPr lang="en-US" dirty="0"/>
              <a:t>Ho = defective percentage does not varies by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0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424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Hypothesis Testing Exercise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pratik trivedi</cp:lastModifiedBy>
  <cp:revision>8</cp:revision>
  <dcterms:created xsi:type="dcterms:W3CDTF">2015-11-14T12:07:48Z</dcterms:created>
  <dcterms:modified xsi:type="dcterms:W3CDTF">2021-06-18T16:25:08Z</dcterms:modified>
</cp:coreProperties>
</file>