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075E523-2723-4735-9870-43392B1C9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59079B5-32A6-470B-8E97-2879E8D85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20/02/22 4:22:59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 of Breaches on Yearly Basis in California.">
            <a:extLst>
              <a:ext uri="{FF2B5EF4-FFF2-40B4-BE49-F238E27FC236}">
                <a16:creationId xmlns:a16="http://schemas.microsoft.com/office/drawing/2014/main" id="{378FB68C-B385-4DE2-AEDF-E344CC03D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2"/>
          <a:stretch/>
        </p:blipFill>
        <p:spPr>
          <a:xfrm>
            <a:off x="1871662" y="200025"/>
            <a:ext cx="8448675" cy="58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2</dc:title>
  <dc:creator/>
  <cp:lastModifiedBy>Pratikkumar Indravadan Malaviya</cp:lastModifiedBy>
  <cp:revision>1</cp:revision>
  <dcterms:created xsi:type="dcterms:W3CDTF">2022-02-20T10:53:00Z</dcterms:created>
  <dcterms:modified xsi:type="dcterms:W3CDTF">2022-02-20T11:40:34Z</dcterms:modified>
</cp:coreProperties>
</file>