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3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47CA-E747-4CFF-ACA3-EC985A2CEEDE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3E13-1938-4180-9E90-A82E8A85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DMW 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9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price prediction using </a:t>
            </a:r>
            <a:r>
              <a:rPr lang="en-US" dirty="0" err="1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gathering (apple stock price dataset)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Splitting of data in </a:t>
            </a:r>
            <a:r>
              <a:rPr lang="en-US" dirty="0" err="1" smtClean="0"/>
              <a:t>tain</a:t>
            </a:r>
            <a:r>
              <a:rPr lang="en-US" dirty="0" smtClean="0"/>
              <a:t> test sets</a:t>
            </a:r>
          </a:p>
          <a:p>
            <a:r>
              <a:rPr lang="en-US" dirty="0" smtClean="0"/>
              <a:t>Model creation</a:t>
            </a:r>
          </a:p>
          <a:p>
            <a:r>
              <a:rPr lang="en-US" dirty="0" smtClean="0"/>
              <a:t>Training of model</a:t>
            </a:r>
          </a:p>
          <a:p>
            <a:r>
              <a:rPr lang="en-US" dirty="0" smtClean="0"/>
              <a:t>Testing of model</a:t>
            </a:r>
          </a:p>
        </p:txBody>
      </p:sp>
    </p:spTree>
    <p:extLst>
      <p:ext uri="{BB962C8B-B14F-4D97-AF65-F5344CB8AC3E}">
        <p14:creationId xmlns:p14="http://schemas.microsoft.com/office/powerpoint/2010/main" val="15041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gathering and cleaning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1690688"/>
            <a:ext cx="8422439" cy="4737622"/>
          </a:xfrm>
        </p:spPr>
      </p:pic>
    </p:spTree>
    <p:extLst>
      <p:ext uri="{BB962C8B-B14F-4D97-AF65-F5344CB8AC3E}">
        <p14:creationId xmlns:p14="http://schemas.microsoft.com/office/powerpoint/2010/main" val="136175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data in train test sets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934"/>
            <a:ext cx="10127860" cy="4335642"/>
          </a:xfrm>
        </p:spPr>
      </p:pic>
    </p:spTree>
    <p:extLst>
      <p:ext uri="{BB962C8B-B14F-4D97-AF65-F5344CB8AC3E}">
        <p14:creationId xmlns:p14="http://schemas.microsoft.com/office/powerpoint/2010/main" val="10545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52" y="1924326"/>
            <a:ext cx="7306718" cy="4067548"/>
          </a:xfrm>
        </p:spPr>
      </p:pic>
    </p:spTree>
    <p:extLst>
      <p:ext uri="{BB962C8B-B14F-4D97-AF65-F5344CB8AC3E}">
        <p14:creationId xmlns:p14="http://schemas.microsoft.com/office/powerpoint/2010/main" val="87870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418879"/>
            <a:ext cx="8560284" cy="5141261"/>
          </a:xfrm>
        </p:spPr>
      </p:pic>
    </p:spTree>
    <p:extLst>
      <p:ext uri="{BB962C8B-B14F-4D97-AF65-F5344CB8AC3E}">
        <p14:creationId xmlns:p14="http://schemas.microsoft.com/office/powerpoint/2010/main" val="239079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3" y="1793966"/>
            <a:ext cx="9438200" cy="2644450"/>
          </a:xfrm>
        </p:spPr>
      </p:pic>
    </p:spTree>
    <p:extLst>
      <p:ext uri="{BB962C8B-B14F-4D97-AF65-F5344CB8AC3E}">
        <p14:creationId xmlns:p14="http://schemas.microsoft.com/office/powerpoint/2010/main" val="12878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predicted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7" y="1354224"/>
            <a:ext cx="8453731" cy="5503776"/>
          </a:xfrm>
        </p:spPr>
      </p:pic>
    </p:spTree>
    <p:extLst>
      <p:ext uri="{BB962C8B-B14F-4D97-AF65-F5344CB8AC3E}">
        <p14:creationId xmlns:p14="http://schemas.microsoft.com/office/powerpoint/2010/main" val="32185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" y="1690688"/>
            <a:ext cx="7612049" cy="4964892"/>
          </a:xfrm>
        </p:spPr>
      </p:pic>
    </p:spTree>
    <p:extLst>
      <p:ext uri="{BB962C8B-B14F-4D97-AF65-F5344CB8AC3E}">
        <p14:creationId xmlns:p14="http://schemas.microsoft.com/office/powerpoint/2010/main" val="93270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DMW Mini project</vt:lpstr>
      <vt:lpstr>Stock market price prediction using lstm</vt:lpstr>
      <vt:lpstr>Data set gathering and cleaning</vt:lpstr>
      <vt:lpstr>Splitting data in train test sets</vt:lpstr>
      <vt:lpstr>Model creation</vt:lpstr>
      <vt:lpstr>Training of model</vt:lpstr>
      <vt:lpstr>Testing the model</vt:lpstr>
      <vt:lpstr>Plotting the predicted data</vt:lpstr>
      <vt:lpstr>Predicted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DMW Mini project</dc:title>
  <dc:creator>Binu</dc:creator>
  <cp:lastModifiedBy>Binu</cp:lastModifiedBy>
  <cp:revision>2</cp:revision>
  <dcterms:created xsi:type="dcterms:W3CDTF">2021-12-15T00:06:21Z</dcterms:created>
  <dcterms:modified xsi:type="dcterms:W3CDTF">2021-12-15T00:13:40Z</dcterms:modified>
</cp:coreProperties>
</file>