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9C30-4D89-4E5E-B6E4-01A66DAC3065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42D6-AB72-4996-9331-67C1E5FA7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50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9C30-4D89-4E5E-B6E4-01A66DAC3065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42D6-AB72-4996-9331-67C1E5FA7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74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9C30-4D89-4E5E-B6E4-01A66DAC3065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42D6-AB72-4996-9331-67C1E5FA7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70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9C30-4D89-4E5E-B6E4-01A66DAC3065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42D6-AB72-4996-9331-67C1E5FA7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60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9C30-4D89-4E5E-B6E4-01A66DAC3065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42D6-AB72-4996-9331-67C1E5FA7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7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9C30-4D89-4E5E-B6E4-01A66DAC3065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42D6-AB72-4996-9331-67C1E5FA7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30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9C30-4D89-4E5E-B6E4-01A66DAC3065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42D6-AB72-4996-9331-67C1E5FA7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07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9C30-4D89-4E5E-B6E4-01A66DAC3065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42D6-AB72-4996-9331-67C1E5FA7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39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9C30-4D89-4E5E-B6E4-01A66DAC3065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42D6-AB72-4996-9331-67C1E5FA7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71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9C30-4D89-4E5E-B6E4-01A66DAC3065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42D6-AB72-4996-9331-67C1E5FA7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45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9C30-4D89-4E5E-B6E4-01A66DAC3065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42D6-AB72-4996-9331-67C1E5FA7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86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09C30-4D89-4E5E-B6E4-01A66DAC3065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C42D6-AB72-4996-9331-67C1E5FA72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32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STQA </a:t>
            </a:r>
            <a:r>
              <a:rPr lang="en-US" dirty="0" err="1" smtClean="0"/>
              <a:t>junit</a:t>
            </a:r>
            <a:r>
              <a:rPr lang="en-US" dirty="0" smtClean="0"/>
              <a:t> mini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7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converter application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Intriduction</a:t>
            </a:r>
            <a:endParaRPr lang="en-US" dirty="0" smtClean="0"/>
          </a:p>
          <a:p>
            <a:r>
              <a:rPr lang="en-US" dirty="0" smtClean="0"/>
              <a:t>Screen shots of application</a:t>
            </a:r>
          </a:p>
          <a:p>
            <a:r>
              <a:rPr lang="en-US" dirty="0" smtClean="0"/>
              <a:t>Junit test cases </a:t>
            </a:r>
          </a:p>
        </p:txBody>
      </p:sp>
    </p:spTree>
    <p:extLst>
      <p:ext uri="{BB962C8B-B14F-4D97-AF65-F5344CB8AC3E}">
        <p14:creationId xmlns:p14="http://schemas.microsoft.com/office/powerpoint/2010/main" val="104650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Unit Converter is a desktop application which is made using java and tested using </a:t>
            </a:r>
            <a:r>
              <a:rPr lang="en-US" dirty="0" err="1"/>
              <a:t>junit</a:t>
            </a:r>
            <a:r>
              <a:rPr lang="en-US" dirty="0"/>
              <a:t>, it can convert temperature from degree </a:t>
            </a:r>
            <a:r>
              <a:rPr lang="en-US" dirty="0" err="1"/>
              <a:t>celcius</a:t>
            </a:r>
            <a:r>
              <a:rPr lang="en-US" dirty="0"/>
              <a:t> to degree kelvin and degree </a:t>
            </a:r>
            <a:r>
              <a:rPr lang="en-US" dirty="0" err="1"/>
              <a:t>fahreinheit</a:t>
            </a:r>
            <a:r>
              <a:rPr lang="en-US" dirty="0"/>
              <a:t> moreover it can convert Length from meter to cm and kilometer.</a:t>
            </a:r>
            <a:endParaRPr lang="en-IN" dirty="0"/>
          </a:p>
          <a:p>
            <a:r>
              <a:rPr lang="en-US" dirty="0"/>
              <a:t>Its User interface is made using Swing framework of java.</a:t>
            </a:r>
            <a:endParaRPr lang="en-IN" dirty="0"/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518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216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test cases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9737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STQA junit mini project</vt:lpstr>
      <vt:lpstr>Unit converter application </vt:lpstr>
      <vt:lpstr>Introduction</vt:lpstr>
      <vt:lpstr>Screen shots </vt:lpstr>
      <vt:lpstr>Junit test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STQA junit mini project</dc:title>
  <dc:creator>Binu</dc:creator>
  <cp:lastModifiedBy>Binu</cp:lastModifiedBy>
  <cp:revision>2</cp:revision>
  <dcterms:created xsi:type="dcterms:W3CDTF">2021-12-15T00:18:13Z</dcterms:created>
  <dcterms:modified xsi:type="dcterms:W3CDTF">2021-12-15T00:18:29Z</dcterms:modified>
</cp:coreProperties>
</file>