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9119-127D-E8CC-C8B9-C3725DA6B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83636-9553-0F79-5753-6D2E78D75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CDA53-45C2-E2BA-9FB2-8E62C7E7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1DC20-421B-85D4-9F01-71A7368B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90DD3-1B3F-280E-D80E-DD1D3701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0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D3EB-32EC-77AB-780A-72D3C7DC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5F222-439B-96E3-36DE-FA35B6E5C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333F7-EF5F-C88D-F291-C51A8AF5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50DB1-D11B-16CC-E0FB-B7CF8AE0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91A0B-CDE2-EAF7-6AB9-5223B540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6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37F3E-6A25-231F-7450-DDC282735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758CD-1CA4-4F26-C0DD-F9B74A49A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33432-278E-172D-578D-918CE537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C2485-DDA8-6B51-5579-E34F2E33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DC74F-C39E-10AD-FC5D-9B1C73C6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9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4903-B5B0-EB04-469B-BAE4B172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34FFC-B61E-48FD-5172-5B04F8F4F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15B0-27C0-0A37-94E8-D23F1303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71308-6624-08CF-D1A1-7EB81A74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3112-415E-BB8F-E4DA-BD918EE8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8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0A85-F75F-ECF0-3EC8-8159749B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94CDC-B9C9-EE1A-E456-6721D5B5B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3E7EC-5716-CF44-F3C5-38D78B0E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52519-2420-0186-854A-1B80F4BC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A7CF8-FCFB-F324-DCEC-606C8A00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1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D6FD-C158-AAC8-F024-0FFE57E6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CDD98-912F-2B2E-95A8-86B6CA3E6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0E4E4-AEE4-660C-4FC8-83E65A6AC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5F4D7-64D3-6092-7FDF-E484B01F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01704-9DEB-3ED9-1120-E46FDE07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0CDB3-44BE-F671-FF0F-1F5CDEDA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A2A1-13CC-5C59-AEE8-1E483417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2A472-BD76-5A60-48EA-52718851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4D094-726E-818B-D1BD-4382A3798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2E10C-7F14-3F64-5046-7956921F8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4277C-EB68-6121-29C7-B9EBB6E08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FBE6D-E738-7C02-B5EA-5711F67D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6446E-65CB-5F9B-29CD-6C081DB6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F91F9-ECF0-B0F6-C930-D41F289F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0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2059-5AF2-6955-B002-CD566EE2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4A11A-0A9D-26DE-95CC-F68089E2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D4F61-6D7C-5510-9C02-582AF65D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1C903-24A7-9C01-2B5A-365B23C9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9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A8A7A-D3A8-322A-56DA-2806D273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7CFE29-F9F1-4DCD-E12A-01D44323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9CF45-D6A3-AEB4-A780-D38970B3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4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587D-FC64-23BF-2AAF-28521678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65C99-FA97-25F3-F4CA-93B30288E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94E63-BF9F-EB2A-AAB7-6D2014485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13D5F-C6A2-A2FB-B07C-DD82E190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93300-598D-146A-22BB-A14F59CD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83FB6-B196-3FA7-DE37-866B8FB5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1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D162-53B1-9639-B36A-EF884CFC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6FC77-7500-8461-DC93-94DE76DBC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D2AEA-4C33-3AFE-B098-BDA54F313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59159-9855-D685-169B-88FB7621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7FC6-F480-9F44-DB7B-15B73ED9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31A22-FD87-2779-4A43-A529DFC1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7F88A-F8CB-BF39-EB32-E6FF706E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52576-2DE2-28C5-2A5B-59F78CA7D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70543-27B0-D59C-C99F-D27F5C201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D37B1-EF73-C815-E2F8-92B7458A5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CF777-BD78-80B0-A224-4E9619F16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2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37C15-294C-D6EA-D2F5-83AC20D60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ASSIGNMENT: 1</a:t>
            </a:r>
            <a:br>
              <a:rPr lang="en-US" sz="4800"/>
            </a:br>
            <a:endParaRPr lang="en-IN" sz="4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404EF-B8DE-827F-F3C0-1CA1D0F8F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Module: 1 (SDLC)</a:t>
            </a:r>
            <a:endParaRPr lang="en-IN">
              <a:solidFill>
                <a:srgbClr val="FFFFFF"/>
              </a:solidFill>
            </a:endParaRPr>
          </a:p>
        </p:txBody>
      </p:sp>
      <p:pic>
        <p:nvPicPr>
          <p:cNvPr id="4" name="Picture 3" descr="A blue and black background&#10;&#10;Description automatically generated">
            <a:extLst>
              <a:ext uri="{FF2B5EF4-FFF2-40B4-BE49-F238E27FC236}">
                <a16:creationId xmlns:a16="http://schemas.microsoft.com/office/drawing/2014/main" id="{CD7294BC-2972-BDC3-11F1-FD1BC0B3D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76" r="15496"/>
          <a:stretch/>
        </p:blipFill>
        <p:spPr>
          <a:xfrm>
            <a:off x="6687554" y="463404"/>
            <a:ext cx="4935728" cy="5553193"/>
          </a:xfrm>
          <a:prstGeom prst="rect">
            <a:avLst/>
          </a:prstGeom>
        </p:spPr>
      </p:pic>
      <p:sp>
        <p:nvSpPr>
          <p:cNvPr id="22" name="Rectangle 1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2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>
            <a:extLst>
              <a:ext uri="{FF2B5EF4-FFF2-40B4-BE49-F238E27FC236}">
                <a16:creationId xmlns:a16="http://schemas.microsoft.com/office/drawing/2014/main" id="{C2B07EFC-87CD-F3D8-670C-180A8E1C1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 What is software?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37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B561-54D2-59A4-1E60-7111F9B9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A6BC7-98E9-3D2A-E181-6D62C4539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ASSIGNMENT: 1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ASSIGNMENT: 1 </dc:title>
  <dc:creator>PRATIK CHAUHAN</dc:creator>
  <cp:lastModifiedBy>PRATIK CHAUHAN</cp:lastModifiedBy>
  <cp:revision>1</cp:revision>
  <dcterms:created xsi:type="dcterms:W3CDTF">2023-08-26T14:10:04Z</dcterms:created>
  <dcterms:modified xsi:type="dcterms:W3CDTF">2023-08-26T16:22:33Z</dcterms:modified>
</cp:coreProperties>
</file>