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2" r:id="rId2"/>
    <p:sldId id="279" r:id="rId3"/>
    <p:sldId id="256" r:id="rId4"/>
    <p:sldId id="271" r:id="rId5"/>
    <p:sldId id="257" r:id="rId6"/>
    <p:sldId id="273" r:id="rId7"/>
    <p:sldId id="258" r:id="rId8"/>
    <p:sldId id="274" r:id="rId9"/>
    <p:sldId id="277" r:id="rId10"/>
    <p:sldId id="269" r:id="rId11"/>
    <p:sldId id="278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5C37D-C340-4CB5-A7A0-3B7DD2BD3C1C}" type="datetimeFigureOut">
              <a:rPr lang="en-US" smtClean="0"/>
              <a:pPr/>
              <a:t>04/12/2014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D7808-1B42-42D6-AC86-0E28888950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D7808-1B42-42D6-AC86-0E288889508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66CF-7E79-46B3-853B-4694FF9B3498}" type="datetimeFigureOut">
              <a:rPr lang="en-US" smtClean="0"/>
              <a:pPr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0731-7EBF-4416-A66E-073FFC31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66CF-7E79-46B3-853B-4694FF9B3498}" type="datetimeFigureOut">
              <a:rPr lang="en-US" smtClean="0"/>
              <a:pPr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0731-7EBF-4416-A66E-073FFC31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66CF-7E79-46B3-853B-4694FF9B3498}" type="datetimeFigureOut">
              <a:rPr lang="en-US" smtClean="0"/>
              <a:pPr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0731-7EBF-4416-A66E-073FFC31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66CF-7E79-46B3-853B-4694FF9B3498}" type="datetimeFigureOut">
              <a:rPr lang="en-US" smtClean="0"/>
              <a:pPr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0731-7EBF-4416-A66E-073FFC31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66CF-7E79-46B3-853B-4694FF9B3498}" type="datetimeFigureOut">
              <a:rPr lang="en-US" smtClean="0"/>
              <a:pPr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0731-7EBF-4416-A66E-073FFC31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66CF-7E79-46B3-853B-4694FF9B3498}" type="datetimeFigureOut">
              <a:rPr lang="en-US" smtClean="0"/>
              <a:pPr/>
              <a:t>04/12/2014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0731-7EBF-4416-A66E-073FFC31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66CF-7E79-46B3-853B-4694FF9B3498}" type="datetimeFigureOut">
              <a:rPr lang="en-US" smtClean="0"/>
              <a:pPr/>
              <a:t>04/12/2014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0731-7EBF-4416-A66E-073FFC31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66CF-7E79-46B3-853B-4694FF9B3498}" type="datetimeFigureOut">
              <a:rPr lang="en-US" smtClean="0"/>
              <a:pPr/>
              <a:t>04/12/2014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0731-7EBF-4416-A66E-073FFC31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66CF-7E79-46B3-853B-4694FF9B3498}" type="datetimeFigureOut">
              <a:rPr lang="en-US" smtClean="0"/>
              <a:pPr/>
              <a:t>04/12/2014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0731-7EBF-4416-A66E-073FFC31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66CF-7E79-46B3-853B-4694FF9B3498}" type="datetimeFigureOut">
              <a:rPr lang="en-US" smtClean="0"/>
              <a:pPr/>
              <a:t>04/12/2014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0731-7EBF-4416-A66E-073FFC31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66CF-7E79-46B3-853B-4694FF9B3498}" type="datetimeFigureOut">
              <a:rPr lang="en-US" smtClean="0"/>
              <a:pPr/>
              <a:t>04/12/2014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0731-7EBF-4416-A66E-073FFC31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E66CF-7E79-46B3-853B-4694FF9B3498}" type="datetimeFigureOut">
              <a:rPr lang="en-US" smtClean="0"/>
              <a:pPr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F0731-7EBF-4416-A66E-073FFC31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ud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execution starts with host (CPU) execution. When a kernel function is invoked, the execution is moved to the device, where a large number of threads are generated. The threads form a grid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When all the threads of a kernel complete their execution, the corresponding grid terminates, the execution continues on the host until another kernel is </a:t>
            </a:r>
            <a:r>
              <a:rPr lang="en-US" dirty="0" smtClean="0"/>
              <a:t>invoked.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ttp://wiki.expertiza.ncsu.edu/images/7/7a/Cuda_Fig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"/>
            <a:ext cx="58674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Flexibility </a:t>
            </a:r>
            <a:r>
              <a:rPr lang="en-US" dirty="0"/>
              <a:t>to the </a:t>
            </a:r>
            <a:r>
              <a:rPr lang="en-US" dirty="0" smtClean="0"/>
              <a:t>vendor.</a:t>
            </a:r>
            <a:endParaRPr lang="en-US" dirty="0"/>
          </a:p>
          <a:p>
            <a:r>
              <a:rPr lang="en-US" dirty="0" smtClean="0"/>
              <a:t>Hides </a:t>
            </a:r>
            <a:r>
              <a:rPr lang="en-US" dirty="0"/>
              <a:t>latency and helps maximize the GPU </a:t>
            </a:r>
            <a:r>
              <a:rPr lang="en-US" dirty="0" smtClean="0"/>
              <a:t>utilization.</a:t>
            </a:r>
            <a:endParaRPr lang="en-US" dirty="0"/>
          </a:p>
          <a:p>
            <a:r>
              <a:rPr lang="en-US" dirty="0" smtClean="0"/>
              <a:t>Transparent </a:t>
            </a:r>
            <a:r>
              <a:rPr lang="en-US" dirty="0"/>
              <a:t>for the </a:t>
            </a:r>
            <a:r>
              <a:rPr lang="en-US" dirty="0" smtClean="0"/>
              <a:t>programmer.</a:t>
            </a:r>
            <a:endParaRPr lang="en-US" dirty="0"/>
          </a:p>
          <a:p>
            <a:r>
              <a:rPr lang="en-US" dirty="0" smtClean="0"/>
              <a:t>Automatic </a:t>
            </a:r>
            <a:r>
              <a:rPr lang="en-US" dirty="0"/>
              <a:t>thread </a:t>
            </a:r>
            <a:r>
              <a:rPr lang="en-US" dirty="0" smtClean="0"/>
              <a:t>management.</a:t>
            </a:r>
            <a:endParaRPr lang="en-US" dirty="0"/>
          </a:p>
          <a:p>
            <a:r>
              <a:rPr lang="en-US" dirty="0" smtClean="0"/>
              <a:t>Limited </a:t>
            </a:r>
            <a:r>
              <a:rPr lang="en-US" dirty="0"/>
              <a:t>synchronization between threads is </a:t>
            </a:r>
            <a:r>
              <a:rPr lang="en-US" dirty="0" smtClean="0"/>
              <a:t>provided.</a:t>
            </a:r>
            <a:endParaRPr lang="en-US" dirty="0"/>
          </a:p>
          <a:p>
            <a:r>
              <a:rPr lang="en-US" dirty="0" smtClean="0"/>
              <a:t>Dead-locks </a:t>
            </a:r>
            <a:r>
              <a:rPr lang="en-US" dirty="0"/>
              <a:t>are avoided.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GPGPU </a:t>
            </a:r>
            <a:r>
              <a:rPr lang="en-US" dirty="0"/>
              <a:t>was far from easy </a:t>
            </a:r>
            <a:r>
              <a:rPr lang="en-US" dirty="0" smtClean="0"/>
              <a:t>, </a:t>
            </a:r>
            <a:r>
              <a:rPr lang="en-US" dirty="0"/>
              <a:t>even for those who knew graphics programming languages such as </a:t>
            </a:r>
            <a:r>
              <a:rPr lang="en-US" dirty="0" smtClean="0"/>
              <a:t>OpenGL.</a:t>
            </a:r>
          </a:p>
          <a:p>
            <a:r>
              <a:rPr lang="en-US" dirty="0" smtClean="0"/>
              <a:t>Developers </a:t>
            </a:r>
            <a:r>
              <a:rPr lang="en-US" dirty="0"/>
              <a:t>had to map scientific calculations onto problems that could be represented by triangles and polygons.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What is CUDA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76400"/>
            <a:ext cx="6400800" cy="449580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Computed Unified Device Architecture</a:t>
            </a:r>
          </a:p>
          <a:p>
            <a:pPr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CUDA is </a:t>
            </a:r>
            <a:r>
              <a:rPr lang="en-US" dirty="0">
                <a:solidFill>
                  <a:schemeClr val="tx1"/>
                </a:solidFill>
              </a:rPr>
              <a:t>a parallel computing platform and programming model invented by </a:t>
            </a:r>
            <a:r>
              <a:rPr lang="en-US" dirty="0" smtClean="0">
                <a:solidFill>
                  <a:schemeClr val="tx1"/>
                </a:solidFill>
              </a:rPr>
              <a:t>NVIDIA.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Programming model to extend c with data-parallel constructs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By harnessing power of GPU it allows user to increase computing performance drastically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CUDA offers the CUDA Toolkit, which provides  development environment for C and C++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Contents :  </a:t>
            </a:r>
            <a:r>
              <a:rPr lang="en-US" dirty="0"/>
              <a:t>compiler, math libraries and </a:t>
            </a:r>
            <a:r>
              <a:rPr lang="en-US" dirty="0" err="1" smtClean="0"/>
              <a:t>api</a:t>
            </a:r>
            <a:r>
              <a:rPr lang="en-US" dirty="0" smtClean="0"/>
              <a:t> ,tools </a:t>
            </a:r>
            <a:r>
              <a:rPr lang="en-US" dirty="0"/>
              <a:t>for debugging and </a:t>
            </a:r>
            <a:r>
              <a:rPr lang="en-US" dirty="0" smtClean="0"/>
              <a:t>optimizing.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CUDA API extends the C programming language. It runs on thousands of threads and is a scalable model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 err="1" smtClean="0"/>
              <a:t>nopiler</a:t>
            </a:r>
            <a:r>
              <a:rPr lang="en-US" dirty="0" smtClean="0"/>
              <a:t> </a:t>
            </a:r>
            <a:r>
              <a:rPr lang="en-US" dirty="0" err="1" smtClean="0"/>
              <a:t>hadles</a:t>
            </a:r>
            <a:r>
              <a:rPr lang="en-US" dirty="0" smtClean="0"/>
              <a:t> 2 phases of running code on host(</a:t>
            </a:r>
            <a:r>
              <a:rPr lang="en-US" dirty="0" err="1" smtClean="0"/>
              <a:t>cpu</a:t>
            </a:r>
            <a:r>
              <a:rPr lang="en-US" dirty="0" smtClean="0"/>
              <a:t> ) and device(</a:t>
            </a:r>
            <a:r>
              <a:rPr lang="en-US" dirty="0" err="1" smtClean="0"/>
              <a:t>gpu</a:t>
            </a:r>
            <a:r>
              <a:rPr lang="en-US" dirty="0" smtClean="0"/>
              <a:t>). Lost of switching is done due to use of both </a:t>
            </a:r>
            <a:r>
              <a:rPr lang="en-US" dirty="0" err="1" smtClean="0"/>
              <a:t>cpu</a:t>
            </a:r>
            <a:r>
              <a:rPr lang="en-US" dirty="0" smtClean="0"/>
              <a:t> and </a:t>
            </a:r>
            <a:r>
              <a:rPr lang="en-US" dirty="0" err="1" smtClean="0"/>
              <a:t>gpu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GPU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graphics processing unit (</a:t>
            </a:r>
            <a:r>
              <a:rPr lang="en-US" b="1" dirty="0"/>
              <a:t>GPU</a:t>
            </a:r>
            <a:r>
              <a:rPr lang="en-US" dirty="0"/>
              <a:t>), also occasionally called visual processing unit (VPU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</a:t>
            </a:r>
            <a:r>
              <a:rPr lang="en-US" dirty="0"/>
              <a:t>is a specialized electronic circuit designed to rapidly manipulate and alter memory to accelerate the creation of images in a frame buffer intended for output to a </a:t>
            </a:r>
            <a:r>
              <a:rPr lang="en-US" dirty="0" smtClean="0"/>
              <a:t>display.</a:t>
            </a:r>
          </a:p>
          <a:p>
            <a:r>
              <a:rPr lang="en-US" dirty="0" smtClean="0"/>
              <a:t>It can also be used for other computations.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omputer_video_card_annotated_60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Applications run the sequential part of their workload on the CPU while accelerating parallel processing on the GPU. This is called GPU computing.</a:t>
            </a:r>
          </a:p>
          <a:p>
            <a:endParaRPr lang="en-US" dirty="0" smtClean="0"/>
          </a:p>
          <a:p>
            <a:r>
              <a:rPr lang="en-US" dirty="0" smtClean="0"/>
              <a:t>CPU executes single threaded codes while GPU executes a high number of threads in parallel, while using CUDA. </a:t>
            </a:r>
          </a:p>
          <a:p>
            <a:endParaRPr lang="en-US" dirty="0"/>
          </a:p>
          <a:p>
            <a:r>
              <a:rPr lang="en-US" dirty="0" smtClean="0"/>
              <a:t>It is hybrid or heterogeneous computing since it involves use of CPU and GPU.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</a:t>
            </a:r>
            <a:r>
              <a:rPr lang="en-US" dirty="0" err="1" smtClean="0"/>
              <a:t>vs</a:t>
            </a:r>
            <a:r>
              <a:rPr lang="en-US" dirty="0" smtClean="0"/>
              <a:t> GPU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315200" cy="35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CPU is composed of a only few cores with lots of cache memory that can handle a </a:t>
            </a:r>
            <a:r>
              <a:rPr lang="en-US" dirty="0" smtClean="0"/>
              <a:t>few software </a:t>
            </a:r>
            <a:r>
              <a:rPr lang="en-US" dirty="0"/>
              <a:t>threads at a </a:t>
            </a:r>
            <a:r>
              <a:rPr lang="en-US" dirty="0" smtClean="0"/>
              <a:t>time, but </a:t>
            </a:r>
            <a:r>
              <a:rPr lang="en-US" dirty="0"/>
              <a:t>GPU is composed of hundreds of cores that can handle thousands of threads simultaneously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ability of a GPU with 100+ cores to process thousands of threads can accelerate some software by 100x over a CPU alone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hence GPU is </a:t>
            </a:r>
            <a:r>
              <a:rPr lang="en-US" dirty="0"/>
              <a:t>more power- and cost-efficient than a </a:t>
            </a:r>
            <a:r>
              <a:rPr lang="en-US" dirty="0" smtClean="0"/>
              <a:t>CPU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467</Words>
  <Application>Microsoft Office PowerPoint</Application>
  <PresentationFormat>On-screen Show (4:3)</PresentationFormat>
  <Paragraphs>49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History</vt:lpstr>
      <vt:lpstr>What is CUDA ?</vt:lpstr>
      <vt:lpstr>Slide 4</vt:lpstr>
      <vt:lpstr>What is GPU ?</vt:lpstr>
      <vt:lpstr>Slide 6</vt:lpstr>
      <vt:lpstr>GPU computing</vt:lpstr>
      <vt:lpstr>CPU vs GPU</vt:lpstr>
      <vt:lpstr>Slide 9</vt:lpstr>
      <vt:lpstr>Working steps</vt:lpstr>
      <vt:lpstr>Slide 11</vt:lpstr>
      <vt:lpstr>Advantages of CUDA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CUDA ?</dc:title>
  <dc:creator>Pratt</dc:creator>
  <cp:lastModifiedBy>Pratt</cp:lastModifiedBy>
  <cp:revision>22</cp:revision>
  <dcterms:created xsi:type="dcterms:W3CDTF">2014-12-03T13:15:53Z</dcterms:created>
  <dcterms:modified xsi:type="dcterms:W3CDTF">2014-12-03T18:43:19Z</dcterms:modified>
</cp:coreProperties>
</file>