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0"/>
  </p:notesMasterIdLst>
  <p:sldIdLst>
    <p:sldId id="256" r:id="rId2"/>
    <p:sldId id="257" r:id="rId3"/>
    <p:sldId id="258" r:id="rId4"/>
    <p:sldId id="269" r:id="rId5"/>
    <p:sldId id="277" r:id="rId6"/>
    <p:sldId id="266" r:id="rId7"/>
    <p:sldId id="267" r:id="rId8"/>
    <p:sldId id="275" r:id="rId9"/>
    <p:sldId id="272" r:id="rId10"/>
    <p:sldId id="278" r:id="rId11"/>
    <p:sldId id="279" r:id="rId12"/>
    <p:sldId id="263" r:id="rId13"/>
    <p:sldId id="274" r:id="rId14"/>
    <p:sldId id="276" r:id="rId15"/>
    <p:sldId id="271" r:id="rId16"/>
    <p:sldId id="265" r:id="rId17"/>
    <p:sldId id="268" r:id="rId18"/>
    <p:sldId id="260" r:id="rId19"/>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2" autoAdjust="0"/>
  </p:normalViewPr>
  <p:slideViewPr>
    <p:cSldViewPr>
      <p:cViewPr varScale="1">
        <p:scale>
          <a:sx n="71" d="100"/>
          <a:sy n="71" d="100"/>
        </p:scale>
        <p:origin x="1579" y="5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E184A583-7C35-F36E-CBC1-AF2A2A51308D}"/>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F69D4E48-F387-F319-0B93-C2EC28D9BFB5}"/>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2D3A013B-F7DA-C648-7316-E32ABBF7D746}"/>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02832C29-7615-512C-129F-9800C6C6C2A5}"/>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F4FFDC78-B4F7-5146-0AB7-B6BDDD735724}"/>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6ED35806-118B-D3C7-EB89-8E4C991646A2}"/>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5BAECBD4-23A3-481E-A843-E3D84E4F86C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48CAB359-5AD2-5CDE-B2C8-8626963DD56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611C1CE-FEAE-42B7-A726-C74D32E3A4BC}"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CB1D86B7-0B57-B023-7CD6-6F9E07782BF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6DA6B3F0-A897-EB05-C0D3-B81365BD8F3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88753168-562E-2170-1CB3-10995BE0560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759F22D-0B90-4EE7-B3C3-751E296F2657}" type="slidenum">
              <a:rPr lang="en-IN" altLang="en-US" sz="1400" smtClean="0"/>
              <a:pPr fontAlgn="base">
                <a:spcBef>
                  <a:spcPct val="0"/>
                </a:spcBef>
                <a:spcAft>
                  <a:spcPct val="0"/>
                </a:spcAft>
              </a:pPr>
              <a:t>2</a:t>
            </a:fld>
            <a:endParaRPr lang="en-IN" altLang="en-US" sz="1400"/>
          </a:p>
        </p:txBody>
      </p:sp>
      <p:sp>
        <p:nvSpPr>
          <p:cNvPr id="9219" name="Rectangle 1">
            <a:extLst>
              <a:ext uri="{FF2B5EF4-FFF2-40B4-BE49-F238E27FC236}">
                <a16:creationId xmlns:a16="http://schemas.microsoft.com/office/drawing/2014/main" id="{84D386CD-B3AC-70C1-B623-B0DAA56822E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5BC1CB8D-2EBF-1EFD-55DE-F324DF49FFC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53478ED9-483B-1A1E-71BF-AAF17BC1FEC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1E92A64-00DA-4713-8C46-4D662F5ADC6A}"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E91DA874-D271-3591-CF92-20027793FBB6}"/>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BCFA4B84-1356-FE3A-B966-31FFF27D873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F79E6A8A-5834-36E4-8CA2-386AABF859A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A43A99E4-2BC1-4566-A995-C846AEAE63D9}" type="slidenum">
              <a:rPr lang="en-IN" altLang="en-US" sz="1400" smtClean="0"/>
              <a:pPr fontAlgn="base">
                <a:spcBef>
                  <a:spcPct val="0"/>
                </a:spcBef>
                <a:spcAft>
                  <a:spcPct val="0"/>
                </a:spcAft>
              </a:pPr>
              <a:t>6</a:t>
            </a:fld>
            <a:endParaRPr lang="en-IN" altLang="en-US" sz="1400"/>
          </a:p>
        </p:txBody>
      </p:sp>
      <p:sp>
        <p:nvSpPr>
          <p:cNvPr id="14339" name="Rectangle 1">
            <a:extLst>
              <a:ext uri="{FF2B5EF4-FFF2-40B4-BE49-F238E27FC236}">
                <a16:creationId xmlns:a16="http://schemas.microsoft.com/office/drawing/2014/main" id="{87292339-9227-F12D-FB83-7AB85CC9F08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164B69E6-93F7-FDAA-7906-B6BB7C6F5BB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DCA21022-6535-607F-8379-0A60CA0BF3F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F53E2BC-6378-4B69-9F3A-8084310F8526}" type="slidenum">
              <a:rPr lang="en-IN" altLang="en-US" sz="1400" smtClean="0"/>
              <a:pPr fontAlgn="base">
                <a:spcBef>
                  <a:spcPct val="0"/>
                </a:spcBef>
                <a:spcAft>
                  <a:spcPct val="0"/>
                </a:spcAft>
              </a:pPr>
              <a:t>12</a:t>
            </a:fld>
            <a:endParaRPr lang="en-IN" altLang="en-US" sz="1400"/>
          </a:p>
        </p:txBody>
      </p:sp>
      <p:sp>
        <p:nvSpPr>
          <p:cNvPr id="19459" name="Rectangle 1">
            <a:extLst>
              <a:ext uri="{FF2B5EF4-FFF2-40B4-BE49-F238E27FC236}">
                <a16:creationId xmlns:a16="http://schemas.microsoft.com/office/drawing/2014/main" id="{64B314D1-2C82-0916-A391-3505A559743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0880E674-3928-9F13-4CB9-402F1C82E94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0217B085-E29E-04B2-81DF-50BC08A2BBB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6E9FFAF-6234-46D4-8308-2FC5F185F87B}" type="slidenum">
              <a:rPr lang="en-IN" altLang="en-US" sz="1400" smtClean="0"/>
              <a:pPr fontAlgn="base">
                <a:spcBef>
                  <a:spcPct val="0"/>
                </a:spcBef>
                <a:spcAft>
                  <a:spcPct val="0"/>
                </a:spcAft>
              </a:pPr>
              <a:t>16</a:t>
            </a:fld>
            <a:endParaRPr lang="en-IN" altLang="en-US" sz="1400"/>
          </a:p>
        </p:txBody>
      </p:sp>
      <p:sp>
        <p:nvSpPr>
          <p:cNvPr id="24579" name="Rectangle 1">
            <a:extLst>
              <a:ext uri="{FF2B5EF4-FFF2-40B4-BE49-F238E27FC236}">
                <a16:creationId xmlns:a16="http://schemas.microsoft.com/office/drawing/2014/main" id="{DB343CA4-D121-83F5-7868-2570E103822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8B89BABA-DA84-B33E-8AF0-076D82101B9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EDF86B0D-26AE-D4FD-9681-F7F82C86855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D8854F5-CD9D-409F-AF83-9134D4397B98}" type="slidenum">
              <a:rPr lang="en-IN" altLang="en-US" sz="1400" smtClean="0"/>
              <a:pPr fontAlgn="base">
                <a:spcBef>
                  <a:spcPct val="0"/>
                </a:spcBef>
                <a:spcAft>
                  <a:spcPct val="0"/>
                </a:spcAft>
              </a:pPr>
              <a:t>17</a:t>
            </a:fld>
            <a:endParaRPr lang="en-IN" altLang="en-US" sz="1400"/>
          </a:p>
        </p:txBody>
      </p:sp>
      <p:sp>
        <p:nvSpPr>
          <p:cNvPr id="26627" name="Rectangle 1">
            <a:extLst>
              <a:ext uri="{FF2B5EF4-FFF2-40B4-BE49-F238E27FC236}">
                <a16:creationId xmlns:a16="http://schemas.microsoft.com/office/drawing/2014/main" id="{F3C44D15-2F64-9151-FF70-3E0F34B9EEF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04041EAD-822E-4138-A427-ABA42B71F0F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C6BDD922-4774-EA91-F00B-2B5AF840011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BF1AD48-ABF8-4FFE-B013-2169C6BC739C}" type="slidenum">
              <a:rPr lang="en-IN" altLang="en-US" sz="1400" smtClean="0"/>
              <a:pPr fontAlgn="base">
                <a:spcBef>
                  <a:spcPct val="0"/>
                </a:spcBef>
                <a:spcAft>
                  <a:spcPct val="0"/>
                </a:spcAft>
              </a:pPr>
              <a:t>18</a:t>
            </a:fld>
            <a:endParaRPr lang="en-IN" altLang="en-US" sz="1400"/>
          </a:p>
        </p:txBody>
      </p:sp>
      <p:sp>
        <p:nvSpPr>
          <p:cNvPr id="28675" name="Rectangle 1">
            <a:extLst>
              <a:ext uri="{FF2B5EF4-FFF2-40B4-BE49-F238E27FC236}">
                <a16:creationId xmlns:a16="http://schemas.microsoft.com/office/drawing/2014/main" id="{5F0E32B1-57E8-A76D-4925-212B29223D4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71820F04-73BD-7A4C-0D36-2CA96E35F96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382604C2-7E7C-EFCB-71A3-5F2B5FA4E3A8}"/>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D58D99FA-586D-066D-2AE8-A9229AE5E144}"/>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B1DE0635-7D62-6EDE-EDA3-D464B67E0802}"/>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8CDA001D-5EA9-14CD-7BA1-D55DD8C2ABA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FB7B3390-FCEF-8F45-7F9C-01D6E7713D4A}"/>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9CDA640B-5926-A136-97C6-9478435D2B35}"/>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F2DB003B-DAD4-8E09-442A-516799097E73}"/>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2C1255CA-54A5-D2CB-8C5B-622E8AA5BD7D}"/>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79079E10-F655-236A-B469-D6396EE75D16}"/>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21D15DEE-5394-D27A-9C44-2720456370EF}"/>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29341AD0-FAA6-1826-3E6F-3E21CB7FAC6B}"/>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C7BD8AD2-E684-5AF8-B9CC-72103B339347}"/>
              </a:ext>
            </a:extLst>
          </p:cNvPr>
          <p:cNvSpPr>
            <a:spLocks noGrp="1"/>
          </p:cNvSpPr>
          <p:nvPr>
            <p:ph type="dt" sz="half" idx="10"/>
          </p:nvPr>
        </p:nvSpPr>
        <p:spPr/>
        <p:txBody>
          <a:bodyPr/>
          <a:lstStyle>
            <a:lvl1pPr>
              <a:defRPr/>
            </a:lvl1pPr>
          </a:lstStyle>
          <a:p>
            <a:pPr>
              <a:defRPr/>
            </a:pPr>
            <a:fld id="{0227EFF4-1421-4D5E-B90A-1227FCD09671}" type="datetimeFigureOut">
              <a:rPr lang="en-US"/>
              <a:pPr>
                <a:defRPr/>
              </a:pPr>
              <a:t>4/19/2025</a:t>
            </a:fld>
            <a:endParaRPr lang="en-US" dirty="0"/>
          </a:p>
        </p:txBody>
      </p:sp>
      <p:sp>
        <p:nvSpPr>
          <p:cNvPr id="16" name="Footer Placeholder 4">
            <a:extLst>
              <a:ext uri="{FF2B5EF4-FFF2-40B4-BE49-F238E27FC236}">
                <a16:creationId xmlns:a16="http://schemas.microsoft.com/office/drawing/2014/main" id="{AF29F63D-8BB1-F1D7-1B23-319259B80C04}"/>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29B46DB4-3703-03D9-DAF4-0170F1C87AAE}"/>
              </a:ext>
            </a:extLst>
          </p:cNvPr>
          <p:cNvSpPr>
            <a:spLocks noGrp="1"/>
          </p:cNvSpPr>
          <p:nvPr>
            <p:ph type="sldNum" sz="quarter" idx="12"/>
          </p:nvPr>
        </p:nvSpPr>
        <p:spPr/>
        <p:txBody>
          <a:bodyPr/>
          <a:lstStyle>
            <a:lvl1pPr>
              <a:defRPr/>
            </a:lvl1pPr>
          </a:lstStyle>
          <a:p>
            <a:pPr>
              <a:defRPr/>
            </a:pPr>
            <a:fld id="{05656829-6221-4078-A414-8EEF7E35FF69}" type="slidenum">
              <a:rPr lang="en-US"/>
              <a:pPr>
                <a:defRPr/>
              </a:pPr>
              <a:t>‹#›</a:t>
            </a:fld>
            <a:endParaRPr lang="en-US" dirty="0"/>
          </a:p>
        </p:txBody>
      </p:sp>
    </p:spTree>
    <p:extLst>
      <p:ext uri="{BB962C8B-B14F-4D97-AF65-F5344CB8AC3E}">
        <p14:creationId xmlns:p14="http://schemas.microsoft.com/office/powerpoint/2010/main" val="386310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2B5E9F-6A28-5FE4-FA26-9F5C1848538F}"/>
              </a:ext>
            </a:extLst>
          </p:cNvPr>
          <p:cNvSpPr>
            <a:spLocks noGrp="1"/>
          </p:cNvSpPr>
          <p:nvPr>
            <p:ph type="dt" sz="half" idx="10"/>
          </p:nvPr>
        </p:nvSpPr>
        <p:spPr/>
        <p:txBody>
          <a:bodyPr/>
          <a:lstStyle>
            <a:lvl1pPr>
              <a:defRPr/>
            </a:lvl1pPr>
          </a:lstStyle>
          <a:p>
            <a:pPr>
              <a:defRPr/>
            </a:pPr>
            <a:fld id="{7B189018-A6C3-475E-9E79-892F5D150ED9}"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3072F6E2-448E-A4E4-618E-13972ECECB3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B2390FF-312A-7F6A-4710-07641B65EFE0}"/>
              </a:ext>
            </a:extLst>
          </p:cNvPr>
          <p:cNvSpPr>
            <a:spLocks noGrp="1"/>
          </p:cNvSpPr>
          <p:nvPr>
            <p:ph type="sldNum" sz="quarter" idx="12"/>
          </p:nvPr>
        </p:nvSpPr>
        <p:spPr/>
        <p:txBody>
          <a:bodyPr/>
          <a:lstStyle>
            <a:lvl1pPr>
              <a:defRPr/>
            </a:lvl1pPr>
          </a:lstStyle>
          <a:p>
            <a:pPr>
              <a:defRPr/>
            </a:pPr>
            <a:fld id="{C8D52314-FCCA-4724-98FA-5F4146ACD7B0}" type="slidenum">
              <a:rPr lang="en-US"/>
              <a:pPr>
                <a:defRPr/>
              </a:pPr>
              <a:t>‹#›</a:t>
            </a:fld>
            <a:endParaRPr lang="en-US" dirty="0"/>
          </a:p>
        </p:txBody>
      </p:sp>
    </p:spTree>
    <p:extLst>
      <p:ext uri="{BB962C8B-B14F-4D97-AF65-F5344CB8AC3E}">
        <p14:creationId xmlns:p14="http://schemas.microsoft.com/office/powerpoint/2010/main" val="281980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710012-547E-2A81-E9C0-6488CE8825BD}"/>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AA859C5F-8333-F0CD-3ACB-F7D6C1EF3163}"/>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5E32DA14-2CCE-A429-E1B2-A2613519A7B0}"/>
              </a:ext>
            </a:extLst>
          </p:cNvPr>
          <p:cNvSpPr>
            <a:spLocks noGrp="1"/>
          </p:cNvSpPr>
          <p:nvPr>
            <p:ph type="dt" sz="half" idx="14"/>
          </p:nvPr>
        </p:nvSpPr>
        <p:spPr/>
        <p:txBody>
          <a:bodyPr/>
          <a:lstStyle>
            <a:lvl1pPr>
              <a:defRPr/>
            </a:lvl1pPr>
          </a:lstStyle>
          <a:p>
            <a:pPr>
              <a:defRPr/>
            </a:pPr>
            <a:fld id="{63D6E237-33E1-4CB6-8574-8BE65FF264DF}" type="datetimeFigureOut">
              <a:rPr lang="en-US"/>
              <a:pPr>
                <a:defRPr/>
              </a:pPr>
              <a:t>4/19/2025</a:t>
            </a:fld>
            <a:endParaRPr lang="en-US" dirty="0"/>
          </a:p>
        </p:txBody>
      </p:sp>
      <p:sp>
        <p:nvSpPr>
          <p:cNvPr id="7" name="Footer Placeholder 4">
            <a:extLst>
              <a:ext uri="{FF2B5EF4-FFF2-40B4-BE49-F238E27FC236}">
                <a16:creationId xmlns:a16="http://schemas.microsoft.com/office/drawing/2014/main" id="{A803C4B5-26E1-5062-A39C-8D25D0FAC5AC}"/>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B7236BB-D3CD-C749-86F1-8812656B077C}"/>
              </a:ext>
            </a:extLst>
          </p:cNvPr>
          <p:cNvSpPr>
            <a:spLocks noGrp="1"/>
          </p:cNvSpPr>
          <p:nvPr>
            <p:ph type="sldNum" sz="quarter" idx="16"/>
          </p:nvPr>
        </p:nvSpPr>
        <p:spPr/>
        <p:txBody>
          <a:bodyPr/>
          <a:lstStyle>
            <a:lvl1pPr>
              <a:defRPr/>
            </a:lvl1pPr>
          </a:lstStyle>
          <a:p>
            <a:pPr>
              <a:defRPr/>
            </a:pPr>
            <a:fld id="{2F668221-8605-4AEC-8591-5070C33DF5B1}" type="slidenum">
              <a:rPr lang="en-US"/>
              <a:pPr>
                <a:defRPr/>
              </a:pPr>
              <a:t>‹#›</a:t>
            </a:fld>
            <a:endParaRPr lang="en-US" dirty="0"/>
          </a:p>
        </p:txBody>
      </p:sp>
    </p:spTree>
    <p:extLst>
      <p:ext uri="{BB962C8B-B14F-4D97-AF65-F5344CB8AC3E}">
        <p14:creationId xmlns:p14="http://schemas.microsoft.com/office/powerpoint/2010/main" val="181715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A81614-76F5-DA08-AF05-4835FE388794}"/>
              </a:ext>
            </a:extLst>
          </p:cNvPr>
          <p:cNvSpPr>
            <a:spLocks noGrp="1"/>
          </p:cNvSpPr>
          <p:nvPr>
            <p:ph type="dt" sz="half" idx="10"/>
          </p:nvPr>
        </p:nvSpPr>
        <p:spPr/>
        <p:txBody>
          <a:bodyPr/>
          <a:lstStyle>
            <a:lvl1pPr>
              <a:defRPr/>
            </a:lvl1pPr>
          </a:lstStyle>
          <a:p>
            <a:pPr>
              <a:defRPr/>
            </a:pPr>
            <a:fld id="{70E9E83E-D647-4AC3-BCA2-CD09FFEB9BE3}"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D9E2CB07-AE07-846E-9CA4-AE4771D2B6E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AF7DA4-154C-DAD6-98AA-47C52F292E56}"/>
              </a:ext>
            </a:extLst>
          </p:cNvPr>
          <p:cNvSpPr>
            <a:spLocks noGrp="1"/>
          </p:cNvSpPr>
          <p:nvPr>
            <p:ph type="sldNum" sz="quarter" idx="12"/>
          </p:nvPr>
        </p:nvSpPr>
        <p:spPr/>
        <p:txBody>
          <a:bodyPr/>
          <a:lstStyle>
            <a:lvl1pPr>
              <a:defRPr/>
            </a:lvl1pPr>
          </a:lstStyle>
          <a:p>
            <a:pPr>
              <a:defRPr/>
            </a:pPr>
            <a:fld id="{564CAF95-A07C-4139-95D3-7550F7E3D0D2}" type="slidenum">
              <a:rPr lang="en-US"/>
              <a:pPr>
                <a:defRPr/>
              </a:pPr>
              <a:t>‹#›</a:t>
            </a:fld>
            <a:endParaRPr lang="en-US" dirty="0"/>
          </a:p>
        </p:txBody>
      </p:sp>
    </p:spTree>
    <p:extLst>
      <p:ext uri="{BB962C8B-B14F-4D97-AF65-F5344CB8AC3E}">
        <p14:creationId xmlns:p14="http://schemas.microsoft.com/office/powerpoint/2010/main" val="81942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BB4CEA-6E10-AEAF-EF6F-BF7BA8CAF082}"/>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A191B709-5902-6F66-C406-2FBFCE4DDF60}"/>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F0FE533C-95F2-ED95-25B8-2AA15B2DB661}"/>
              </a:ext>
            </a:extLst>
          </p:cNvPr>
          <p:cNvSpPr>
            <a:spLocks noGrp="1"/>
          </p:cNvSpPr>
          <p:nvPr>
            <p:ph type="dt" sz="half" idx="14"/>
          </p:nvPr>
        </p:nvSpPr>
        <p:spPr/>
        <p:txBody>
          <a:bodyPr/>
          <a:lstStyle>
            <a:lvl1pPr>
              <a:defRPr/>
            </a:lvl1pPr>
          </a:lstStyle>
          <a:p>
            <a:pPr>
              <a:defRPr/>
            </a:pPr>
            <a:fld id="{31BCE1D6-724B-4046-803C-87F85132BB14}" type="datetimeFigureOut">
              <a:rPr lang="en-US"/>
              <a:pPr>
                <a:defRPr/>
              </a:pPr>
              <a:t>4/19/2025</a:t>
            </a:fld>
            <a:endParaRPr lang="en-US" dirty="0"/>
          </a:p>
        </p:txBody>
      </p:sp>
      <p:sp>
        <p:nvSpPr>
          <p:cNvPr id="7" name="Footer Placeholder 4">
            <a:extLst>
              <a:ext uri="{FF2B5EF4-FFF2-40B4-BE49-F238E27FC236}">
                <a16:creationId xmlns:a16="http://schemas.microsoft.com/office/drawing/2014/main" id="{0921B110-F47B-84FC-CF9B-3F64324B62A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EF3C5175-199E-821A-6E5C-36029AAB5058}"/>
              </a:ext>
            </a:extLst>
          </p:cNvPr>
          <p:cNvSpPr>
            <a:spLocks noGrp="1"/>
          </p:cNvSpPr>
          <p:nvPr>
            <p:ph type="sldNum" sz="quarter" idx="16"/>
          </p:nvPr>
        </p:nvSpPr>
        <p:spPr/>
        <p:txBody>
          <a:bodyPr/>
          <a:lstStyle>
            <a:lvl1pPr>
              <a:defRPr/>
            </a:lvl1pPr>
          </a:lstStyle>
          <a:p>
            <a:pPr>
              <a:defRPr/>
            </a:pPr>
            <a:fld id="{8279EC2D-0744-4712-B5EA-D875335DCA4A}" type="slidenum">
              <a:rPr lang="en-US"/>
              <a:pPr>
                <a:defRPr/>
              </a:pPr>
              <a:t>‹#›</a:t>
            </a:fld>
            <a:endParaRPr lang="en-US" dirty="0"/>
          </a:p>
        </p:txBody>
      </p:sp>
    </p:spTree>
    <p:extLst>
      <p:ext uri="{BB962C8B-B14F-4D97-AF65-F5344CB8AC3E}">
        <p14:creationId xmlns:p14="http://schemas.microsoft.com/office/powerpoint/2010/main" val="3040059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7E71A-7BA2-E2E1-9390-D13C97C19B66}"/>
              </a:ext>
            </a:extLst>
          </p:cNvPr>
          <p:cNvSpPr>
            <a:spLocks noGrp="1"/>
          </p:cNvSpPr>
          <p:nvPr>
            <p:ph type="dt" sz="half" idx="14"/>
          </p:nvPr>
        </p:nvSpPr>
        <p:spPr/>
        <p:txBody>
          <a:bodyPr/>
          <a:lstStyle>
            <a:lvl1pPr>
              <a:defRPr/>
            </a:lvl1pPr>
          </a:lstStyle>
          <a:p>
            <a:pPr>
              <a:defRPr/>
            </a:pPr>
            <a:fld id="{168C70A9-CEE3-4036-9D7E-8D1D329F71A8}"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85CCEA80-6983-996D-F3E4-8E9C1CB00862}"/>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1DB319A-B0CA-4334-469E-F4BAD2D47E16}"/>
              </a:ext>
            </a:extLst>
          </p:cNvPr>
          <p:cNvSpPr>
            <a:spLocks noGrp="1"/>
          </p:cNvSpPr>
          <p:nvPr>
            <p:ph type="sldNum" sz="quarter" idx="16"/>
          </p:nvPr>
        </p:nvSpPr>
        <p:spPr/>
        <p:txBody>
          <a:bodyPr/>
          <a:lstStyle>
            <a:lvl1pPr>
              <a:defRPr/>
            </a:lvl1pPr>
          </a:lstStyle>
          <a:p>
            <a:pPr>
              <a:defRPr/>
            </a:pPr>
            <a:fld id="{64BE7AE3-828B-42D9-ACE9-6D6AA2866FDA}" type="slidenum">
              <a:rPr lang="en-US"/>
              <a:pPr>
                <a:defRPr/>
              </a:pPr>
              <a:t>‹#›</a:t>
            </a:fld>
            <a:endParaRPr lang="en-US" dirty="0"/>
          </a:p>
        </p:txBody>
      </p:sp>
    </p:spTree>
    <p:extLst>
      <p:ext uri="{BB962C8B-B14F-4D97-AF65-F5344CB8AC3E}">
        <p14:creationId xmlns:p14="http://schemas.microsoft.com/office/powerpoint/2010/main" val="1560793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40392C1-F67A-FF10-B5CC-71F2102B88E9}"/>
              </a:ext>
            </a:extLst>
          </p:cNvPr>
          <p:cNvSpPr>
            <a:spLocks noGrp="1"/>
          </p:cNvSpPr>
          <p:nvPr>
            <p:ph type="dt" sz="half" idx="10"/>
          </p:nvPr>
        </p:nvSpPr>
        <p:spPr/>
        <p:txBody>
          <a:bodyPr/>
          <a:lstStyle>
            <a:lvl1pPr>
              <a:defRPr/>
            </a:lvl1pPr>
          </a:lstStyle>
          <a:p>
            <a:pPr>
              <a:defRPr/>
            </a:pPr>
            <a:fld id="{194D2CCF-7B63-4DC5-87FF-C6C0A3641F04}"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BE0BD408-134E-7105-F1FB-081A5AB8F46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2FFFB2-9103-EF4B-2424-9779D0FA1F09}"/>
              </a:ext>
            </a:extLst>
          </p:cNvPr>
          <p:cNvSpPr>
            <a:spLocks noGrp="1"/>
          </p:cNvSpPr>
          <p:nvPr>
            <p:ph type="sldNum" sz="quarter" idx="12"/>
          </p:nvPr>
        </p:nvSpPr>
        <p:spPr/>
        <p:txBody>
          <a:bodyPr/>
          <a:lstStyle>
            <a:lvl1pPr>
              <a:defRPr/>
            </a:lvl1pPr>
          </a:lstStyle>
          <a:p>
            <a:pPr>
              <a:defRPr/>
            </a:pPr>
            <a:fld id="{871F5CF2-33F1-430E-B3FE-B29F39030864}" type="slidenum">
              <a:rPr lang="en-US"/>
              <a:pPr>
                <a:defRPr/>
              </a:pPr>
              <a:t>‹#›</a:t>
            </a:fld>
            <a:endParaRPr lang="en-US" dirty="0"/>
          </a:p>
        </p:txBody>
      </p:sp>
    </p:spTree>
    <p:extLst>
      <p:ext uri="{BB962C8B-B14F-4D97-AF65-F5344CB8AC3E}">
        <p14:creationId xmlns:p14="http://schemas.microsoft.com/office/powerpoint/2010/main" val="1540604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021369-020E-EDE5-EE99-86775D7BBA6A}"/>
              </a:ext>
            </a:extLst>
          </p:cNvPr>
          <p:cNvSpPr>
            <a:spLocks noGrp="1"/>
          </p:cNvSpPr>
          <p:nvPr>
            <p:ph type="dt" sz="half" idx="10"/>
          </p:nvPr>
        </p:nvSpPr>
        <p:spPr/>
        <p:txBody>
          <a:bodyPr/>
          <a:lstStyle>
            <a:lvl1pPr>
              <a:defRPr/>
            </a:lvl1pPr>
          </a:lstStyle>
          <a:p>
            <a:pPr>
              <a:defRPr/>
            </a:pPr>
            <a:fld id="{819E5FC1-8F21-43CC-BBA5-765D88838682}"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E927BF4D-F1BC-3F0F-4686-1D04AD5A53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DCF5540-9B1B-DF96-8A7F-B38E6A4BCD6A}"/>
              </a:ext>
            </a:extLst>
          </p:cNvPr>
          <p:cNvSpPr>
            <a:spLocks noGrp="1"/>
          </p:cNvSpPr>
          <p:nvPr>
            <p:ph type="sldNum" sz="quarter" idx="12"/>
          </p:nvPr>
        </p:nvSpPr>
        <p:spPr/>
        <p:txBody>
          <a:bodyPr/>
          <a:lstStyle>
            <a:lvl1pPr>
              <a:defRPr/>
            </a:lvl1pPr>
          </a:lstStyle>
          <a:p>
            <a:pPr>
              <a:defRPr/>
            </a:pPr>
            <a:fld id="{08AA1A9F-BF75-48DF-A4DB-A12128E8BCA1}" type="slidenum">
              <a:rPr lang="en-US"/>
              <a:pPr>
                <a:defRPr/>
              </a:pPr>
              <a:t>‹#›</a:t>
            </a:fld>
            <a:endParaRPr lang="en-US" dirty="0"/>
          </a:p>
        </p:txBody>
      </p:sp>
    </p:spTree>
    <p:extLst>
      <p:ext uri="{BB962C8B-B14F-4D97-AF65-F5344CB8AC3E}">
        <p14:creationId xmlns:p14="http://schemas.microsoft.com/office/powerpoint/2010/main" val="73653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C5BFF80-6515-7D4F-1907-85BFBF7BDFCE}"/>
              </a:ext>
            </a:extLst>
          </p:cNvPr>
          <p:cNvSpPr>
            <a:spLocks noGrp="1"/>
          </p:cNvSpPr>
          <p:nvPr>
            <p:ph type="dt" sz="half" idx="10"/>
          </p:nvPr>
        </p:nvSpPr>
        <p:spPr/>
        <p:txBody>
          <a:bodyPr/>
          <a:lstStyle>
            <a:lvl1pPr>
              <a:defRPr/>
            </a:lvl1pPr>
          </a:lstStyle>
          <a:p>
            <a:pPr>
              <a:defRPr/>
            </a:pPr>
            <a:fld id="{CC26B5A7-EF32-41CE-9C3B-AA7495F74446}"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E9BCB67B-BE11-6709-3A1B-28146ACDFF2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5048467-6CBC-0154-3CD1-8049E40EDEE9}"/>
              </a:ext>
            </a:extLst>
          </p:cNvPr>
          <p:cNvSpPr>
            <a:spLocks noGrp="1"/>
          </p:cNvSpPr>
          <p:nvPr>
            <p:ph type="sldNum" sz="quarter" idx="12"/>
          </p:nvPr>
        </p:nvSpPr>
        <p:spPr/>
        <p:txBody>
          <a:bodyPr/>
          <a:lstStyle>
            <a:lvl1pPr>
              <a:defRPr/>
            </a:lvl1pPr>
          </a:lstStyle>
          <a:p>
            <a:pPr>
              <a:defRPr/>
            </a:pPr>
            <a:fld id="{8362E30C-1F87-445B-8130-E36EAD6726C9}" type="slidenum">
              <a:rPr lang="en-US"/>
              <a:pPr>
                <a:defRPr/>
              </a:pPr>
              <a:t>‹#›</a:t>
            </a:fld>
            <a:endParaRPr lang="en-US" dirty="0"/>
          </a:p>
        </p:txBody>
      </p:sp>
    </p:spTree>
    <p:extLst>
      <p:ext uri="{BB962C8B-B14F-4D97-AF65-F5344CB8AC3E}">
        <p14:creationId xmlns:p14="http://schemas.microsoft.com/office/powerpoint/2010/main" val="33558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8F7AA-97EA-5212-1BD6-216CDB96EACC}"/>
              </a:ext>
            </a:extLst>
          </p:cNvPr>
          <p:cNvSpPr>
            <a:spLocks noGrp="1"/>
          </p:cNvSpPr>
          <p:nvPr>
            <p:ph type="dt" sz="half" idx="10"/>
          </p:nvPr>
        </p:nvSpPr>
        <p:spPr/>
        <p:txBody>
          <a:bodyPr/>
          <a:lstStyle>
            <a:lvl1pPr>
              <a:defRPr/>
            </a:lvl1pPr>
          </a:lstStyle>
          <a:p>
            <a:pPr>
              <a:defRPr/>
            </a:pPr>
            <a:fld id="{7361C175-7A33-43AA-9F77-E7E0EC24AE2B}"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36072336-C1BD-AB49-9C50-4A659B21D7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9613B51-0AE7-CB77-1750-85B77B7756BB}"/>
              </a:ext>
            </a:extLst>
          </p:cNvPr>
          <p:cNvSpPr>
            <a:spLocks noGrp="1"/>
          </p:cNvSpPr>
          <p:nvPr>
            <p:ph type="sldNum" sz="quarter" idx="12"/>
          </p:nvPr>
        </p:nvSpPr>
        <p:spPr/>
        <p:txBody>
          <a:bodyPr/>
          <a:lstStyle>
            <a:lvl1pPr>
              <a:defRPr/>
            </a:lvl1pPr>
          </a:lstStyle>
          <a:p>
            <a:pPr>
              <a:defRPr/>
            </a:pPr>
            <a:fld id="{B82C911E-E241-4564-ABE7-AAC6FFE60572}" type="slidenum">
              <a:rPr lang="en-US"/>
              <a:pPr>
                <a:defRPr/>
              </a:pPr>
              <a:t>‹#›</a:t>
            </a:fld>
            <a:endParaRPr lang="en-US" dirty="0"/>
          </a:p>
        </p:txBody>
      </p:sp>
    </p:spTree>
    <p:extLst>
      <p:ext uri="{BB962C8B-B14F-4D97-AF65-F5344CB8AC3E}">
        <p14:creationId xmlns:p14="http://schemas.microsoft.com/office/powerpoint/2010/main" val="140647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0B13BE5-E40C-431F-564D-8718A0C51985}"/>
              </a:ext>
            </a:extLst>
          </p:cNvPr>
          <p:cNvSpPr>
            <a:spLocks noGrp="1"/>
          </p:cNvSpPr>
          <p:nvPr>
            <p:ph type="dt" sz="half" idx="10"/>
          </p:nvPr>
        </p:nvSpPr>
        <p:spPr/>
        <p:txBody>
          <a:bodyPr/>
          <a:lstStyle>
            <a:lvl1pPr>
              <a:defRPr/>
            </a:lvl1pPr>
          </a:lstStyle>
          <a:p>
            <a:pPr>
              <a:defRPr/>
            </a:pPr>
            <a:fld id="{69F33283-A1EB-4A4D-954F-FB43C09FD514}" type="datetimeFigureOut">
              <a:rPr lang="en-US"/>
              <a:pPr>
                <a:defRPr/>
              </a:pPr>
              <a:t>4/19/2025</a:t>
            </a:fld>
            <a:endParaRPr lang="en-US" dirty="0"/>
          </a:p>
        </p:txBody>
      </p:sp>
      <p:sp>
        <p:nvSpPr>
          <p:cNvPr id="6" name="Footer Placeholder 4">
            <a:extLst>
              <a:ext uri="{FF2B5EF4-FFF2-40B4-BE49-F238E27FC236}">
                <a16:creationId xmlns:a16="http://schemas.microsoft.com/office/drawing/2014/main" id="{5DC5CEF3-9C69-2EC5-D46E-8EEDAEB81A9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32320C0-1DE0-D539-DB8B-2AAF8B854628}"/>
              </a:ext>
            </a:extLst>
          </p:cNvPr>
          <p:cNvSpPr>
            <a:spLocks noGrp="1"/>
          </p:cNvSpPr>
          <p:nvPr>
            <p:ph type="sldNum" sz="quarter" idx="12"/>
          </p:nvPr>
        </p:nvSpPr>
        <p:spPr/>
        <p:txBody>
          <a:bodyPr/>
          <a:lstStyle>
            <a:lvl1pPr>
              <a:defRPr/>
            </a:lvl1pPr>
          </a:lstStyle>
          <a:p>
            <a:pPr>
              <a:defRPr/>
            </a:pPr>
            <a:fld id="{171FB773-9F07-4FEC-8A4B-336F453EA4B5}" type="slidenum">
              <a:rPr lang="en-US"/>
              <a:pPr>
                <a:defRPr/>
              </a:pPr>
              <a:t>‹#›</a:t>
            </a:fld>
            <a:endParaRPr lang="en-US" dirty="0"/>
          </a:p>
        </p:txBody>
      </p:sp>
    </p:spTree>
    <p:extLst>
      <p:ext uri="{BB962C8B-B14F-4D97-AF65-F5344CB8AC3E}">
        <p14:creationId xmlns:p14="http://schemas.microsoft.com/office/powerpoint/2010/main" val="865164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409BE744-1811-6988-E268-18D20609FEB8}"/>
              </a:ext>
            </a:extLst>
          </p:cNvPr>
          <p:cNvSpPr>
            <a:spLocks noGrp="1"/>
          </p:cNvSpPr>
          <p:nvPr>
            <p:ph type="dt" sz="half" idx="10"/>
          </p:nvPr>
        </p:nvSpPr>
        <p:spPr/>
        <p:txBody>
          <a:bodyPr/>
          <a:lstStyle>
            <a:lvl1pPr>
              <a:defRPr/>
            </a:lvl1pPr>
          </a:lstStyle>
          <a:p>
            <a:pPr>
              <a:defRPr/>
            </a:pPr>
            <a:fld id="{1CDE0ECF-7496-4008-90D4-CDFD1D6E75F8}" type="datetimeFigureOut">
              <a:rPr lang="en-US"/>
              <a:pPr>
                <a:defRPr/>
              </a:pPr>
              <a:t>4/19/2025</a:t>
            </a:fld>
            <a:endParaRPr lang="en-US" dirty="0"/>
          </a:p>
        </p:txBody>
      </p:sp>
      <p:sp>
        <p:nvSpPr>
          <p:cNvPr id="8" name="Footer Placeholder 4">
            <a:extLst>
              <a:ext uri="{FF2B5EF4-FFF2-40B4-BE49-F238E27FC236}">
                <a16:creationId xmlns:a16="http://schemas.microsoft.com/office/drawing/2014/main" id="{F8947B84-62AC-1B81-232B-2C82803CBBC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0197EFB-5E73-A136-2FC4-4B6D45B7B183}"/>
              </a:ext>
            </a:extLst>
          </p:cNvPr>
          <p:cNvSpPr>
            <a:spLocks noGrp="1"/>
          </p:cNvSpPr>
          <p:nvPr>
            <p:ph type="sldNum" sz="quarter" idx="12"/>
          </p:nvPr>
        </p:nvSpPr>
        <p:spPr/>
        <p:txBody>
          <a:bodyPr/>
          <a:lstStyle>
            <a:lvl1pPr>
              <a:defRPr/>
            </a:lvl1pPr>
          </a:lstStyle>
          <a:p>
            <a:pPr>
              <a:defRPr/>
            </a:pPr>
            <a:fld id="{A7A6D333-3909-4A1C-A962-40CB7CC8F447}" type="slidenum">
              <a:rPr lang="en-US"/>
              <a:pPr>
                <a:defRPr/>
              </a:pPr>
              <a:t>‹#›</a:t>
            </a:fld>
            <a:endParaRPr lang="en-US" dirty="0"/>
          </a:p>
        </p:txBody>
      </p:sp>
    </p:spTree>
    <p:extLst>
      <p:ext uri="{BB962C8B-B14F-4D97-AF65-F5344CB8AC3E}">
        <p14:creationId xmlns:p14="http://schemas.microsoft.com/office/powerpoint/2010/main" val="16007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F98D3AD-60CD-28A8-01BC-636203F91298}"/>
              </a:ext>
            </a:extLst>
          </p:cNvPr>
          <p:cNvSpPr>
            <a:spLocks noGrp="1"/>
          </p:cNvSpPr>
          <p:nvPr>
            <p:ph type="dt" sz="half" idx="10"/>
          </p:nvPr>
        </p:nvSpPr>
        <p:spPr/>
        <p:txBody>
          <a:bodyPr/>
          <a:lstStyle>
            <a:lvl1pPr>
              <a:defRPr/>
            </a:lvl1pPr>
          </a:lstStyle>
          <a:p>
            <a:pPr>
              <a:defRPr/>
            </a:pPr>
            <a:fld id="{E0B9C0AF-7AC8-4320-B7BA-E44B2F132D2C}" type="datetimeFigureOut">
              <a:rPr lang="en-US"/>
              <a:pPr>
                <a:defRPr/>
              </a:pPr>
              <a:t>4/19/2025</a:t>
            </a:fld>
            <a:endParaRPr lang="en-US" dirty="0"/>
          </a:p>
        </p:txBody>
      </p:sp>
      <p:sp>
        <p:nvSpPr>
          <p:cNvPr id="4" name="Footer Placeholder 4">
            <a:extLst>
              <a:ext uri="{FF2B5EF4-FFF2-40B4-BE49-F238E27FC236}">
                <a16:creationId xmlns:a16="http://schemas.microsoft.com/office/drawing/2014/main" id="{FB6B4975-B1E8-1736-6263-C9B4B13FC67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832DBA2-5704-DB09-81AC-59B481098569}"/>
              </a:ext>
            </a:extLst>
          </p:cNvPr>
          <p:cNvSpPr>
            <a:spLocks noGrp="1"/>
          </p:cNvSpPr>
          <p:nvPr>
            <p:ph type="sldNum" sz="quarter" idx="12"/>
          </p:nvPr>
        </p:nvSpPr>
        <p:spPr/>
        <p:txBody>
          <a:bodyPr/>
          <a:lstStyle>
            <a:lvl1pPr>
              <a:defRPr/>
            </a:lvl1pPr>
          </a:lstStyle>
          <a:p>
            <a:pPr>
              <a:defRPr/>
            </a:pPr>
            <a:fld id="{05AA22A1-E1E9-4F16-BCB4-0C12929A5104}" type="slidenum">
              <a:rPr lang="en-US"/>
              <a:pPr>
                <a:defRPr/>
              </a:pPr>
              <a:t>‹#›</a:t>
            </a:fld>
            <a:endParaRPr lang="en-US" dirty="0"/>
          </a:p>
        </p:txBody>
      </p:sp>
    </p:spTree>
    <p:extLst>
      <p:ext uri="{BB962C8B-B14F-4D97-AF65-F5344CB8AC3E}">
        <p14:creationId xmlns:p14="http://schemas.microsoft.com/office/powerpoint/2010/main" val="191194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D185F71-FA6E-AD2E-AEF1-446B0C08DD82}"/>
              </a:ext>
            </a:extLst>
          </p:cNvPr>
          <p:cNvSpPr>
            <a:spLocks noGrp="1"/>
          </p:cNvSpPr>
          <p:nvPr>
            <p:ph type="dt" sz="half" idx="10"/>
          </p:nvPr>
        </p:nvSpPr>
        <p:spPr/>
        <p:txBody>
          <a:bodyPr/>
          <a:lstStyle>
            <a:lvl1pPr>
              <a:defRPr/>
            </a:lvl1pPr>
          </a:lstStyle>
          <a:p>
            <a:pPr>
              <a:defRPr/>
            </a:pPr>
            <a:fld id="{006C31FB-0D5C-4BD0-BBA4-1695F42A5EA7}" type="datetimeFigureOut">
              <a:rPr lang="en-US"/>
              <a:pPr>
                <a:defRPr/>
              </a:pPr>
              <a:t>4/19/2025</a:t>
            </a:fld>
            <a:endParaRPr lang="en-US" dirty="0"/>
          </a:p>
        </p:txBody>
      </p:sp>
      <p:sp>
        <p:nvSpPr>
          <p:cNvPr id="3" name="Footer Placeholder 4">
            <a:extLst>
              <a:ext uri="{FF2B5EF4-FFF2-40B4-BE49-F238E27FC236}">
                <a16:creationId xmlns:a16="http://schemas.microsoft.com/office/drawing/2014/main" id="{DF04EB67-DD70-B6C3-9A1E-84CAC5FDAFD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ABC4B0C-D3E9-9C2F-8F6B-CBFD22DFDD96}"/>
              </a:ext>
            </a:extLst>
          </p:cNvPr>
          <p:cNvSpPr>
            <a:spLocks noGrp="1"/>
          </p:cNvSpPr>
          <p:nvPr>
            <p:ph type="sldNum" sz="quarter" idx="12"/>
          </p:nvPr>
        </p:nvSpPr>
        <p:spPr/>
        <p:txBody>
          <a:bodyPr/>
          <a:lstStyle>
            <a:lvl1pPr>
              <a:defRPr/>
            </a:lvl1pPr>
          </a:lstStyle>
          <a:p>
            <a:pPr>
              <a:defRPr/>
            </a:pPr>
            <a:fld id="{6F89B0D2-FF5A-4CCF-A97F-326F9D047116}" type="slidenum">
              <a:rPr lang="en-US"/>
              <a:pPr>
                <a:defRPr/>
              </a:pPr>
              <a:t>‹#›</a:t>
            </a:fld>
            <a:endParaRPr lang="en-US" dirty="0"/>
          </a:p>
        </p:txBody>
      </p:sp>
    </p:spTree>
    <p:extLst>
      <p:ext uri="{BB962C8B-B14F-4D97-AF65-F5344CB8AC3E}">
        <p14:creationId xmlns:p14="http://schemas.microsoft.com/office/powerpoint/2010/main" val="213817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3A50465C-CE43-A23E-2993-A3942F43D1B8}"/>
              </a:ext>
            </a:extLst>
          </p:cNvPr>
          <p:cNvSpPr>
            <a:spLocks noGrp="1"/>
          </p:cNvSpPr>
          <p:nvPr>
            <p:ph type="dt" sz="half" idx="10"/>
          </p:nvPr>
        </p:nvSpPr>
        <p:spPr/>
        <p:txBody>
          <a:bodyPr/>
          <a:lstStyle>
            <a:lvl1pPr>
              <a:defRPr/>
            </a:lvl1pPr>
          </a:lstStyle>
          <a:p>
            <a:pPr>
              <a:defRPr/>
            </a:pPr>
            <a:fld id="{38674A28-461D-4961-9606-50C18ACF0451}" type="datetimeFigureOut">
              <a:rPr lang="en-US"/>
              <a:pPr>
                <a:defRPr/>
              </a:pPr>
              <a:t>4/19/2025</a:t>
            </a:fld>
            <a:endParaRPr lang="en-US" dirty="0"/>
          </a:p>
        </p:txBody>
      </p:sp>
      <p:sp>
        <p:nvSpPr>
          <p:cNvPr id="6" name="Footer Placeholder 4">
            <a:extLst>
              <a:ext uri="{FF2B5EF4-FFF2-40B4-BE49-F238E27FC236}">
                <a16:creationId xmlns:a16="http://schemas.microsoft.com/office/drawing/2014/main" id="{110A2FF4-3754-4209-FA64-6C1D4042EC7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90FDB86-DD20-B056-EBB7-879CFE33BB93}"/>
              </a:ext>
            </a:extLst>
          </p:cNvPr>
          <p:cNvSpPr>
            <a:spLocks noGrp="1"/>
          </p:cNvSpPr>
          <p:nvPr>
            <p:ph type="sldNum" sz="quarter" idx="12"/>
          </p:nvPr>
        </p:nvSpPr>
        <p:spPr/>
        <p:txBody>
          <a:bodyPr/>
          <a:lstStyle>
            <a:lvl1pPr>
              <a:defRPr/>
            </a:lvl1pPr>
          </a:lstStyle>
          <a:p>
            <a:pPr>
              <a:defRPr/>
            </a:pPr>
            <a:fld id="{62371D5C-0CC5-4CCB-867F-818EFD0DEF5A}" type="slidenum">
              <a:rPr lang="en-US"/>
              <a:pPr>
                <a:defRPr/>
              </a:pPr>
              <a:t>‹#›</a:t>
            </a:fld>
            <a:endParaRPr lang="en-US" dirty="0"/>
          </a:p>
        </p:txBody>
      </p:sp>
    </p:spTree>
    <p:extLst>
      <p:ext uri="{BB962C8B-B14F-4D97-AF65-F5344CB8AC3E}">
        <p14:creationId xmlns:p14="http://schemas.microsoft.com/office/powerpoint/2010/main" val="228286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FC338ACD-4AC7-AC91-1EDA-758C4143228C}"/>
              </a:ext>
            </a:extLst>
          </p:cNvPr>
          <p:cNvSpPr>
            <a:spLocks noGrp="1"/>
          </p:cNvSpPr>
          <p:nvPr>
            <p:ph type="dt" sz="half" idx="10"/>
          </p:nvPr>
        </p:nvSpPr>
        <p:spPr/>
        <p:txBody>
          <a:bodyPr/>
          <a:lstStyle>
            <a:lvl1pPr>
              <a:defRPr/>
            </a:lvl1pPr>
          </a:lstStyle>
          <a:p>
            <a:pPr>
              <a:defRPr/>
            </a:pPr>
            <a:fld id="{9BBDC24D-3DBE-48E4-AC2F-AD1C6B3E15E5}" type="datetimeFigureOut">
              <a:rPr lang="en-US"/>
              <a:pPr>
                <a:defRPr/>
              </a:pPr>
              <a:t>4/19/2025</a:t>
            </a:fld>
            <a:endParaRPr lang="en-US" dirty="0"/>
          </a:p>
        </p:txBody>
      </p:sp>
      <p:sp>
        <p:nvSpPr>
          <p:cNvPr id="6" name="Footer Placeholder 4">
            <a:extLst>
              <a:ext uri="{FF2B5EF4-FFF2-40B4-BE49-F238E27FC236}">
                <a16:creationId xmlns:a16="http://schemas.microsoft.com/office/drawing/2014/main" id="{005CB078-BC02-C456-B847-114374CB319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529EA42-4FE9-0F17-FBAD-3AD3E2D2F49B}"/>
              </a:ext>
            </a:extLst>
          </p:cNvPr>
          <p:cNvSpPr>
            <a:spLocks noGrp="1"/>
          </p:cNvSpPr>
          <p:nvPr>
            <p:ph type="sldNum" sz="quarter" idx="12"/>
          </p:nvPr>
        </p:nvSpPr>
        <p:spPr/>
        <p:txBody>
          <a:bodyPr/>
          <a:lstStyle>
            <a:lvl1pPr>
              <a:defRPr/>
            </a:lvl1pPr>
          </a:lstStyle>
          <a:p>
            <a:pPr>
              <a:defRPr/>
            </a:pPr>
            <a:fld id="{38BE156F-62D9-45DD-8799-AD9F80100A34}" type="slidenum">
              <a:rPr lang="en-US"/>
              <a:pPr>
                <a:defRPr/>
              </a:pPr>
              <a:t>‹#›</a:t>
            </a:fld>
            <a:endParaRPr lang="en-US" dirty="0"/>
          </a:p>
        </p:txBody>
      </p:sp>
    </p:spTree>
    <p:extLst>
      <p:ext uri="{BB962C8B-B14F-4D97-AF65-F5344CB8AC3E}">
        <p14:creationId xmlns:p14="http://schemas.microsoft.com/office/powerpoint/2010/main" val="77152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39F90446-62F4-6B04-464B-F7C25E621A37}"/>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957F556D-C68B-8C1E-ADFF-8C3616714A59}"/>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106ADDC8-7FAF-DB4B-2AAA-A9F7CA600C11}"/>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4A9076F-9DDB-01C8-6642-E7A85ED3259E}"/>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65011B1C-704E-AF56-CEA2-FF884247FCE1}"/>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AE3EE9D2-E6F7-26DE-8FF0-EE5008F4714D}"/>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EB9B7B21-1BBA-42BC-244A-63A657C05A54}"/>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A9D028AC-D461-B7B4-CAB3-99E38B691C92}"/>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A6131144-6CEB-B3C5-6418-E2C84775A7A8}"/>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CDFCFC4C-7D35-F9FF-0E0F-B53703307693}"/>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3BCC6FD1-43C0-2795-461C-48EF8F829289}"/>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39EFFC4C-4EBE-25E8-A2B8-D8D940F1FBA6}"/>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7C1E9FFA-FBE3-83D5-5850-CCDA1DF893C9}"/>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0F05C68-0740-35FD-7AC0-C8357C85D40F}"/>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7E0B7EC2-8813-45A1-BDF6-2FE17819295C}"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D988ECC6-C434-8645-3838-CD10DAE91BC6}"/>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46828A1-D27E-11D3-6A52-E01CCFDB6F6D}"/>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EB28E753-F86F-493B-8369-F7B57FF3AED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72"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73" r:id="rId11"/>
    <p:sldLayoutId id="2147483868" r:id="rId12"/>
    <p:sldLayoutId id="2147483874" r:id="rId13"/>
    <p:sldLayoutId id="2147483869" r:id="rId14"/>
    <p:sldLayoutId id="2147483870" r:id="rId15"/>
    <p:sldLayoutId id="2147483871"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estartindia.com/knowledge-hub/blog/objective-of-the-payroll-management-syste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ijfmr.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8D2E6366-B2F5-5202-A80F-A65A1BF6DFCE}"/>
              </a:ext>
            </a:extLst>
          </p:cNvPr>
          <p:cNvSpPr>
            <a:spLocks noChangeArrowheads="1"/>
          </p:cNvSpPr>
          <p:nvPr/>
        </p:nvSpPr>
        <p:spPr bwMode="auto">
          <a:xfrm>
            <a:off x="180974" y="2163296"/>
            <a:ext cx="9070975" cy="3916907"/>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Payroll Management System</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Made by</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Pranet </a:t>
            </a: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Pednekar</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22106098</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Aditya Rawat – 22106022</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Pratik </a:t>
            </a: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Redekar</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22106029</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Raj Patil – 22106135</a:t>
            </a:r>
          </a:p>
          <a:p>
            <a:pP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14808679-CD9C-CA93-B5D2-8AD59C5192A3}"/>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a:extLst>
              <a:ext uri="{FF2B5EF4-FFF2-40B4-BE49-F238E27FC236}">
                <a16:creationId xmlns:a16="http://schemas.microsoft.com/office/drawing/2014/main" id="{15E5D441-027E-F723-0886-2464EBC2B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27490195-6580-5C1C-16C0-5DB6EBB6F32D}"/>
              </a:ext>
            </a:extLst>
          </p:cNvPr>
          <p:cNvSpPr txBox="1"/>
          <p:nvPr/>
        </p:nvSpPr>
        <p:spPr>
          <a:xfrm>
            <a:off x="2448024" y="6272291"/>
            <a:ext cx="4032448" cy="1107996"/>
          </a:xfrm>
          <a:prstGeom prst="rect">
            <a:avLst/>
          </a:prstGeom>
          <a:noFill/>
        </p:spPr>
        <p:txBody>
          <a:bodyPr wrap="square" rtlCol="0">
            <a:spAutoFit/>
          </a:bodyPr>
          <a:lstStyle/>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Sayali</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Badhan</a:t>
            </a:r>
          </a:p>
          <a:p>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FB0AD9-6710-BB2F-44FD-BF13EEEAE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96" y="48796"/>
            <a:ext cx="7920632" cy="3409289"/>
          </a:xfrm>
          <a:prstGeom prst="rect">
            <a:avLst/>
          </a:prstGeom>
        </p:spPr>
      </p:pic>
      <p:pic>
        <p:nvPicPr>
          <p:cNvPr id="5" name="Picture 4">
            <a:extLst>
              <a:ext uri="{FF2B5EF4-FFF2-40B4-BE49-F238E27FC236}">
                <a16:creationId xmlns:a16="http://schemas.microsoft.com/office/drawing/2014/main" id="{5E04AF9B-521E-CA25-5B0A-8772766B3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96" y="3894955"/>
            <a:ext cx="7920632" cy="3638540"/>
          </a:xfrm>
          <a:prstGeom prst="rect">
            <a:avLst/>
          </a:prstGeom>
        </p:spPr>
      </p:pic>
    </p:spTree>
    <p:extLst>
      <p:ext uri="{BB962C8B-B14F-4D97-AF65-F5344CB8AC3E}">
        <p14:creationId xmlns:p14="http://schemas.microsoft.com/office/powerpoint/2010/main" val="376536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8CDB875-B227-06C0-7349-6674E65AD62B}"/>
              </a:ext>
            </a:extLst>
          </p:cNvPr>
          <p:cNvSpPr/>
          <p:nvPr/>
        </p:nvSpPr>
        <p:spPr>
          <a:xfrm>
            <a:off x="4104208" y="1691605"/>
            <a:ext cx="864096" cy="2769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solidFill>
                  <a:schemeClr val="tx2"/>
                </a:solidFill>
              </a:rPr>
              <a:t>LOGIN</a:t>
            </a:r>
          </a:p>
        </p:txBody>
      </p:sp>
      <p:sp>
        <p:nvSpPr>
          <p:cNvPr id="19" name="Rectangle: Rounded Corners 18">
            <a:extLst>
              <a:ext uri="{FF2B5EF4-FFF2-40B4-BE49-F238E27FC236}">
                <a16:creationId xmlns:a16="http://schemas.microsoft.com/office/drawing/2014/main" id="{5C10CEEB-15A6-AEB2-F2F2-29096BF42070}"/>
              </a:ext>
            </a:extLst>
          </p:cNvPr>
          <p:cNvSpPr/>
          <p:nvPr/>
        </p:nvSpPr>
        <p:spPr>
          <a:xfrm>
            <a:off x="2141989" y="2854766"/>
            <a:ext cx="792085" cy="3600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ADMIN</a:t>
            </a:r>
          </a:p>
        </p:txBody>
      </p:sp>
      <p:cxnSp>
        <p:nvCxnSpPr>
          <p:cNvPr id="24" name="Straight Connector 23">
            <a:extLst>
              <a:ext uri="{FF2B5EF4-FFF2-40B4-BE49-F238E27FC236}">
                <a16:creationId xmlns:a16="http://schemas.microsoft.com/office/drawing/2014/main" id="{74785E1A-F4C0-6E2A-F8E1-4332142D025C}"/>
              </a:ext>
            </a:extLst>
          </p:cNvPr>
          <p:cNvCxnSpPr>
            <a:cxnSpLocks/>
          </p:cNvCxnSpPr>
          <p:nvPr/>
        </p:nvCxnSpPr>
        <p:spPr>
          <a:xfrm>
            <a:off x="4536256" y="1114198"/>
            <a:ext cx="0" cy="5774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1BFB49F-FD75-C371-F2F4-A34FC79A21FC}"/>
              </a:ext>
            </a:extLst>
          </p:cNvPr>
          <p:cNvSpPr txBox="1"/>
          <p:nvPr/>
        </p:nvSpPr>
        <p:spPr>
          <a:xfrm>
            <a:off x="3888184" y="886831"/>
            <a:ext cx="1728189" cy="276999"/>
          </a:xfrm>
          <a:prstGeom prst="rect">
            <a:avLst/>
          </a:prstGeom>
          <a:noFill/>
        </p:spPr>
        <p:txBody>
          <a:bodyPr wrap="square" rtlCol="0">
            <a:spAutoFit/>
          </a:bodyPr>
          <a:lstStyle/>
          <a:p>
            <a:r>
              <a:rPr lang="en-IN" sz="1200" dirty="0"/>
              <a:t>Enter credentials</a:t>
            </a:r>
          </a:p>
        </p:txBody>
      </p:sp>
      <p:sp>
        <p:nvSpPr>
          <p:cNvPr id="27" name="TextBox 26">
            <a:extLst>
              <a:ext uri="{FF2B5EF4-FFF2-40B4-BE49-F238E27FC236}">
                <a16:creationId xmlns:a16="http://schemas.microsoft.com/office/drawing/2014/main" id="{1A4F807B-18C1-2CB1-24AF-9082F405BB39}"/>
              </a:ext>
            </a:extLst>
          </p:cNvPr>
          <p:cNvSpPr txBox="1"/>
          <p:nvPr/>
        </p:nvSpPr>
        <p:spPr>
          <a:xfrm>
            <a:off x="4536256" y="2298155"/>
            <a:ext cx="1512171" cy="276999"/>
          </a:xfrm>
          <a:prstGeom prst="rect">
            <a:avLst/>
          </a:prstGeom>
          <a:noFill/>
        </p:spPr>
        <p:txBody>
          <a:bodyPr wrap="square" rtlCol="0">
            <a:spAutoFit/>
          </a:bodyPr>
          <a:lstStyle/>
          <a:p>
            <a:r>
              <a:rPr lang="en-IN" sz="1200" dirty="0"/>
              <a:t>Valid credentials</a:t>
            </a:r>
          </a:p>
        </p:txBody>
      </p:sp>
      <p:cxnSp>
        <p:nvCxnSpPr>
          <p:cNvPr id="29" name="Straight Arrow Connector 28">
            <a:extLst>
              <a:ext uri="{FF2B5EF4-FFF2-40B4-BE49-F238E27FC236}">
                <a16:creationId xmlns:a16="http://schemas.microsoft.com/office/drawing/2014/main" id="{B4248E4D-3F32-4D58-DD9F-860CA0E33C30}"/>
              </a:ext>
            </a:extLst>
          </p:cNvPr>
          <p:cNvCxnSpPr>
            <a:cxnSpLocks/>
            <a:stCxn id="2" idx="2"/>
          </p:cNvCxnSpPr>
          <p:nvPr/>
        </p:nvCxnSpPr>
        <p:spPr>
          <a:xfrm>
            <a:off x="4536256" y="1968601"/>
            <a:ext cx="0" cy="659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2C503F8-CC70-BC1F-BDE7-999BB42A54D2}"/>
              </a:ext>
            </a:extLst>
          </p:cNvPr>
          <p:cNvCxnSpPr>
            <a:cxnSpLocks/>
          </p:cNvCxnSpPr>
          <p:nvPr/>
        </p:nvCxnSpPr>
        <p:spPr>
          <a:xfrm>
            <a:off x="2538032" y="2632625"/>
            <a:ext cx="40324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27B3A70-BE65-4597-C982-D6EFF22E7D0D}"/>
              </a:ext>
            </a:extLst>
          </p:cNvPr>
          <p:cNvCxnSpPr>
            <a:cxnSpLocks/>
          </p:cNvCxnSpPr>
          <p:nvPr/>
        </p:nvCxnSpPr>
        <p:spPr>
          <a:xfrm>
            <a:off x="2538032" y="2627709"/>
            <a:ext cx="0" cy="227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F9860B-3FF4-A194-9F21-5B0AC5F919E9}"/>
              </a:ext>
            </a:extLst>
          </p:cNvPr>
          <p:cNvCxnSpPr>
            <a:cxnSpLocks/>
          </p:cNvCxnSpPr>
          <p:nvPr/>
        </p:nvCxnSpPr>
        <p:spPr>
          <a:xfrm>
            <a:off x="6570482" y="2636668"/>
            <a:ext cx="0" cy="227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8A803003-DE1D-E949-DA32-E8680963933C}"/>
              </a:ext>
            </a:extLst>
          </p:cNvPr>
          <p:cNvSpPr/>
          <p:nvPr/>
        </p:nvSpPr>
        <p:spPr>
          <a:xfrm>
            <a:off x="6174439" y="2863725"/>
            <a:ext cx="792085" cy="3600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USER</a:t>
            </a:r>
          </a:p>
        </p:txBody>
      </p:sp>
      <p:sp>
        <p:nvSpPr>
          <p:cNvPr id="49" name="Rectangle: Rounded Corners 48">
            <a:extLst>
              <a:ext uri="{FF2B5EF4-FFF2-40B4-BE49-F238E27FC236}">
                <a16:creationId xmlns:a16="http://schemas.microsoft.com/office/drawing/2014/main" id="{CCCCA018-A22F-9929-C60A-E2F60644045D}"/>
              </a:ext>
            </a:extLst>
          </p:cNvPr>
          <p:cNvSpPr/>
          <p:nvPr/>
        </p:nvSpPr>
        <p:spPr>
          <a:xfrm>
            <a:off x="2122301" y="3394826"/>
            <a:ext cx="1467999" cy="28803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solidFill>
                  <a:schemeClr val="tx1"/>
                </a:solidFill>
              </a:rPr>
              <a:t>Manage employee</a:t>
            </a:r>
          </a:p>
        </p:txBody>
      </p:sp>
      <p:cxnSp>
        <p:nvCxnSpPr>
          <p:cNvPr id="56" name="Straight Connector 55">
            <a:extLst>
              <a:ext uri="{FF2B5EF4-FFF2-40B4-BE49-F238E27FC236}">
                <a16:creationId xmlns:a16="http://schemas.microsoft.com/office/drawing/2014/main" id="{8F196AB4-B57B-F3B1-C2C9-6A391B4A0260}"/>
              </a:ext>
            </a:extLst>
          </p:cNvPr>
          <p:cNvCxnSpPr/>
          <p:nvPr/>
        </p:nvCxnSpPr>
        <p:spPr>
          <a:xfrm flipH="1">
            <a:off x="2952080" y="2267669"/>
            <a:ext cx="15841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58829C8-9E5F-7E90-F0C0-C6F0A8456864}"/>
              </a:ext>
            </a:extLst>
          </p:cNvPr>
          <p:cNvCxnSpPr>
            <a:cxnSpLocks/>
          </p:cNvCxnSpPr>
          <p:nvPr/>
        </p:nvCxnSpPr>
        <p:spPr>
          <a:xfrm flipV="1">
            <a:off x="2952080" y="1511585"/>
            <a:ext cx="0" cy="756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33EE5E7-A6FB-4938-9435-4B794B4A4BB4}"/>
              </a:ext>
            </a:extLst>
          </p:cNvPr>
          <p:cNvCxnSpPr/>
          <p:nvPr/>
        </p:nvCxnSpPr>
        <p:spPr>
          <a:xfrm>
            <a:off x="2952080" y="1511585"/>
            <a:ext cx="15841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ECC30C7-C509-152E-5E9B-CBA674692742}"/>
              </a:ext>
            </a:extLst>
          </p:cNvPr>
          <p:cNvSpPr txBox="1"/>
          <p:nvPr/>
        </p:nvSpPr>
        <p:spPr>
          <a:xfrm>
            <a:off x="2051978" y="1579821"/>
            <a:ext cx="972108" cy="461665"/>
          </a:xfrm>
          <a:prstGeom prst="rect">
            <a:avLst/>
          </a:prstGeom>
          <a:noFill/>
        </p:spPr>
        <p:txBody>
          <a:bodyPr wrap="square" rtlCol="0">
            <a:spAutoFit/>
          </a:bodyPr>
          <a:lstStyle/>
          <a:p>
            <a:r>
              <a:rPr lang="en-IN" sz="1200" dirty="0"/>
              <a:t>Invalid Credentials</a:t>
            </a:r>
          </a:p>
        </p:txBody>
      </p:sp>
      <p:cxnSp>
        <p:nvCxnSpPr>
          <p:cNvPr id="67" name="Straight Connector 66">
            <a:extLst>
              <a:ext uri="{FF2B5EF4-FFF2-40B4-BE49-F238E27FC236}">
                <a16:creationId xmlns:a16="http://schemas.microsoft.com/office/drawing/2014/main" id="{1F8396A9-EE07-250E-8BEF-81C23AF9D6F2}"/>
              </a:ext>
            </a:extLst>
          </p:cNvPr>
          <p:cNvCxnSpPr>
            <a:stCxn id="19" idx="1"/>
          </p:cNvCxnSpPr>
          <p:nvPr/>
        </p:nvCxnSpPr>
        <p:spPr>
          <a:xfrm flipH="1">
            <a:off x="1817952" y="3034786"/>
            <a:ext cx="324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0DA9F55-0676-C142-AA0D-ACF52960C485}"/>
              </a:ext>
            </a:extLst>
          </p:cNvPr>
          <p:cNvCxnSpPr>
            <a:cxnSpLocks/>
          </p:cNvCxnSpPr>
          <p:nvPr/>
        </p:nvCxnSpPr>
        <p:spPr>
          <a:xfrm>
            <a:off x="1817952" y="3034786"/>
            <a:ext cx="0" cy="2334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AB78A7A6-C321-B03F-F76D-6B0C89ACFBE0}"/>
              </a:ext>
            </a:extLst>
          </p:cNvPr>
          <p:cNvSpPr/>
          <p:nvPr/>
        </p:nvSpPr>
        <p:spPr>
          <a:xfrm>
            <a:off x="2122301" y="3862878"/>
            <a:ext cx="1458151" cy="27206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solidFill>
                  <a:schemeClr val="tx1"/>
                </a:solidFill>
              </a:rPr>
              <a:t>Take attendance</a:t>
            </a:r>
          </a:p>
        </p:txBody>
      </p:sp>
      <p:sp>
        <p:nvSpPr>
          <p:cNvPr id="71" name="Rectangle: Rounded Corners 70">
            <a:extLst>
              <a:ext uri="{FF2B5EF4-FFF2-40B4-BE49-F238E27FC236}">
                <a16:creationId xmlns:a16="http://schemas.microsoft.com/office/drawing/2014/main" id="{AD5797B7-35D7-4B07-BA5D-9A70D447E10F}"/>
              </a:ext>
            </a:extLst>
          </p:cNvPr>
          <p:cNvSpPr/>
          <p:nvPr/>
        </p:nvSpPr>
        <p:spPr>
          <a:xfrm>
            <a:off x="2128049" y="4313939"/>
            <a:ext cx="1450551" cy="27206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solidFill>
                  <a:schemeClr val="tx1"/>
                </a:solidFill>
              </a:rPr>
              <a:t>Manage leaves</a:t>
            </a:r>
          </a:p>
        </p:txBody>
      </p:sp>
      <p:sp>
        <p:nvSpPr>
          <p:cNvPr id="72" name="Rectangle: Rounded Corners 71">
            <a:extLst>
              <a:ext uri="{FF2B5EF4-FFF2-40B4-BE49-F238E27FC236}">
                <a16:creationId xmlns:a16="http://schemas.microsoft.com/office/drawing/2014/main" id="{8B4FB16D-29D2-DD18-5D4B-7B67F8CD571B}"/>
              </a:ext>
            </a:extLst>
          </p:cNvPr>
          <p:cNvSpPr/>
          <p:nvPr/>
        </p:nvSpPr>
        <p:spPr>
          <a:xfrm>
            <a:off x="2122301" y="4765002"/>
            <a:ext cx="1467990" cy="27206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solidFill>
                  <a:schemeClr val="tx1"/>
                </a:solidFill>
              </a:rPr>
              <a:t>Salaries</a:t>
            </a:r>
          </a:p>
        </p:txBody>
      </p:sp>
      <p:sp>
        <p:nvSpPr>
          <p:cNvPr id="73" name="Rectangle: Rounded Corners 72">
            <a:extLst>
              <a:ext uri="{FF2B5EF4-FFF2-40B4-BE49-F238E27FC236}">
                <a16:creationId xmlns:a16="http://schemas.microsoft.com/office/drawing/2014/main" id="{2DA48FFA-B135-CAA2-B376-A345F4047F4D}"/>
              </a:ext>
            </a:extLst>
          </p:cNvPr>
          <p:cNvSpPr/>
          <p:nvPr/>
        </p:nvSpPr>
        <p:spPr>
          <a:xfrm>
            <a:off x="2122301" y="5233053"/>
            <a:ext cx="1467995" cy="27206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solidFill>
                  <a:schemeClr val="tx1"/>
                </a:solidFill>
              </a:rPr>
              <a:t>Logout</a:t>
            </a:r>
          </a:p>
        </p:txBody>
      </p:sp>
      <p:cxnSp>
        <p:nvCxnSpPr>
          <p:cNvPr id="75" name="Straight Connector 74">
            <a:extLst>
              <a:ext uri="{FF2B5EF4-FFF2-40B4-BE49-F238E27FC236}">
                <a16:creationId xmlns:a16="http://schemas.microsoft.com/office/drawing/2014/main" id="{A3B0537F-B838-5FE5-C5D0-0B211B5B68FB}"/>
              </a:ext>
            </a:extLst>
          </p:cNvPr>
          <p:cNvCxnSpPr>
            <a:stCxn id="36" idx="1"/>
          </p:cNvCxnSpPr>
          <p:nvPr/>
        </p:nvCxnSpPr>
        <p:spPr>
          <a:xfrm flipH="1">
            <a:off x="5850402" y="3043745"/>
            <a:ext cx="324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620D6EE-14D0-EB5B-414E-6ADEDCDC4847}"/>
              </a:ext>
            </a:extLst>
          </p:cNvPr>
          <p:cNvCxnSpPr>
            <a:cxnSpLocks/>
          </p:cNvCxnSpPr>
          <p:nvPr/>
        </p:nvCxnSpPr>
        <p:spPr>
          <a:xfrm>
            <a:off x="5850402" y="3043745"/>
            <a:ext cx="9844" cy="23447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999EACDF-ACCE-A8A8-4670-743131D4EA3F}"/>
              </a:ext>
            </a:extLst>
          </p:cNvPr>
          <p:cNvSpPr/>
          <p:nvPr/>
        </p:nvSpPr>
        <p:spPr>
          <a:xfrm>
            <a:off x="6150651" y="3397982"/>
            <a:ext cx="1728198" cy="2929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Edit Profile</a:t>
            </a:r>
          </a:p>
        </p:txBody>
      </p:sp>
      <p:sp>
        <p:nvSpPr>
          <p:cNvPr id="82" name="Rectangle: Rounded Corners 81">
            <a:extLst>
              <a:ext uri="{FF2B5EF4-FFF2-40B4-BE49-F238E27FC236}">
                <a16:creationId xmlns:a16="http://schemas.microsoft.com/office/drawing/2014/main" id="{EEBAFB93-7E10-7552-8D8D-A68B170E292D}"/>
              </a:ext>
            </a:extLst>
          </p:cNvPr>
          <p:cNvSpPr/>
          <p:nvPr/>
        </p:nvSpPr>
        <p:spPr>
          <a:xfrm>
            <a:off x="6150653" y="3871837"/>
            <a:ext cx="1728198" cy="2929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View </a:t>
            </a:r>
            <a:r>
              <a:rPr lang="en-IN" sz="1200" dirty="0" err="1"/>
              <a:t>attendence</a:t>
            </a:r>
            <a:endParaRPr lang="en-IN" sz="1200" dirty="0"/>
          </a:p>
        </p:txBody>
      </p:sp>
      <p:sp>
        <p:nvSpPr>
          <p:cNvPr id="83" name="Rectangle: Rounded Corners 82">
            <a:extLst>
              <a:ext uri="{FF2B5EF4-FFF2-40B4-BE49-F238E27FC236}">
                <a16:creationId xmlns:a16="http://schemas.microsoft.com/office/drawing/2014/main" id="{0C3DFD97-E0D4-77FD-DC78-1710DEBF049A}"/>
              </a:ext>
            </a:extLst>
          </p:cNvPr>
          <p:cNvSpPr/>
          <p:nvPr/>
        </p:nvSpPr>
        <p:spPr>
          <a:xfrm>
            <a:off x="6150656" y="4769029"/>
            <a:ext cx="1728195" cy="2929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Download salary slip</a:t>
            </a:r>
          </a:p>
        </p:txBody>
      </p:sp>
      <p:sp>
        <p:nvSpPr>
          <p:cNvPr id="84" name="Rectangle: Rounded Corners 83">
            <a:extLst>
              <a:ext uri="{FF2B5EF4-FFF2-40B4-BE49-F238E27FC236}">
                <a16:creationId xmlns:a16="http://schemas.microsoft.com/office/drawing/2014/main" id="{32480EEC-3D60-1927-5FAB-0B3758511558}"/>
              </a:ext>
            </a:extLst>
          </p:cNvPr>
          <p:cNvSpPr/>
          <p:nvPr/>
        </p:nvSpPr>
        <p:spPr>
          <a:xfrm>
            <a:off x="6154752" y="5242012"/>
            <a:ext cx="1724089" cy="2929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Logout</a:t>
            </a:r>
          </a:p>
        </p:txBody>
      </p:sp>
      <p:sp>
        <p:nvSpPr>
          <p:cNvPr id="85" name="Rectangle: Rounded Corners 84">
            <a:extLst>
              <a:ext uri="{FF2B5EF4-FFF2-40B4-BE49-F238E27FC236}">
                <a16:creationId xmlns:a16="http://schemas.microsoft.com/office/drawing/2014/main" id="{180EC94A-1B9D-7C0D-D891-4AF628D63DB6}"/>
              </a:ext>
            </a:extLst>
          </p:cNvPr>
          <p:cNvSpPr/>
          <p:nvPr/>
        </p:nvSpPr>
        <p:spPr>
          <a:xfrm>
            <a:off x="6150653" y="4322898"/>
            <a:ext cx="1728195" cy="2880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Apply leaves</a:t>
            </a:r>
          </a:p>
        </p:txBody>
      </p:sp>
      <p:cxnSp>
        <p:nvCxnSpPr>
          <p:cNvPr id="108" name="Straight Arrow Connector 107">
            <a:extLst>
              <a:ext uri="{FF2B5EF4-FFF2-40B4-BE49-F238E27FC236}">
                <a16:creationId xmlns:a16="http://schemas.microsoft.com/office/drawing/2014/main" id="{F421CF59-E670-DAFF-9E06-0D6EFA8C1E0D}"/>
              </a:ext>
            </a:extLst>
          </p:cNvPr>
          <p:cNvCxnSpPr>
            <a:cxnSpLocks/>
            <a:endCxn id="84" idx="1"/>
          </p:cNvCxnSpPr>
          <p:nvPr/>
        </p:nvCxnSpPr>
        <p:spPr>
          <a:xfrm>
            <a:off x="5860246" y="5388494"/>
            <a:ext cx="29450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10" name="Straight Arrow Connector 109">
            <a:extLst>
              <a:ext uri="{FF2B5EF4-FFF2-40B4-BE49-F238E27FC236}">
                <a16:creationId xmlns:a16="http://schemas.microsoft.com/office/drawing/2014/main" id="{F0DDFA27-7994-8CB5-6404-A5B269124FE7}"/>
              </a:ext>
            </a:extLst>
          </p:cNvPr>
          <p:cNvCxnSpPr>
            <a:cxnSpLocks/>
          </p:cNvCxnSpPr>
          <p:nvPr/>
        </p:nvCxnSpPr>
        <p:spPr>
          <a:xfrm>
            <a:off x="5860246" y="4911463"/>
            <a:ext cx="29450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11" name="Straight Arrow Connector 110">
            <a:extLst>
              <a:ext uri="{FF2B5EF4-FFF2-40B4-BE49-F238E27FC236}">
                <a16:creationId xmlns:a16="http://schemas.microsoft.com/office/drawing/2014/main" id="{2B69022F-7C20-F989-42BE-AA2608081CD4}"/>
              </a:ext>
            </a:extLst>
          </p:cNvPr>
          <p:cNvCxnSpPr>
            <a:cxnSpLocks/>
          </p:cNvCxnSpPr>
          <p:nvPr/>
        </p:nvCxnSpPr>
        <p:spPr>
          <a:xfrm>
            <a:off x="5856150" y="4466912"/>
            <a:ext cx="29450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12" name="Straight Arrow Connector 111">
            <a:extLst>
              <a:ext uri="{FF2B5EF4-FFF2-40B4-BE49-F238E27FC236}">
                <a16:creationId xmlns:a16="http://schemas.microsoft.com/office/drawing/2014/main" id="{C8026D7D-07F8-DAC3-96ED-AC473340F1EA}"/>
              </a:ext>
            </a:extLst>
          </p:cNvPr>
          <p:cNvCxnSpPr>
            <a:cxnSpLocks/>
          </p:cNvCxnSpPr>
          <p:nvPr/>
        </p:nvCxnSpPr>
        <p:spPr>
          <a:xfrm>
            <a:off x="5860246" y="3544462"/>
            <a:ext cx="29450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13" name="Straight Arrow Connector 112">
            <a:extLst>
              <a:ext uri="{FF2B5EF4-FFF2-40B4-BE49-F238E27FC236}">
                <a16:creationId xmlns:a16="http://schemas.microsoft.com/office/drawing/2014/main" id="{F5B1BEEC-02A3-E924-1900-17EFFBA9AD3B}"/>
              </a:ext>
            </a:extLst>
          </p:cNvPr>
          <p:cNvCxnSpPr>
            <a:cxnSpLocks/>
          </p:cNvCxnSpPr>
          <p:nvPr/>
        </p:nvCxnSpPr>
        <p:spPr>
          <a:xfrm>
            <a:off x="5856145" y="4007871"/>
            <a:ext cx="29450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18" name="Straight Arrow Connector 117">
            <a:extLst>
              <a:ext uri="{FF2B5EF4-FFF2-40B4-BE49-F238E27FC236}">
                <a16:creationId xmlns:a16="http://schemas.microsoft.com/office/drawing/2014/main" id="{7CFD7AF3-EAFD-12F3-CAE1-31BD344E3FBA}"/>
              </a:ext>
            </a:extLst>
          </p:cNvPr>
          <p:cNvCxnSpPr>
            <a:endCxn id="73" idx="1"/>
          </p:cNvCxnSpPr>
          <p:nvPr/>
        </p:nvCxnSpPr>
        <p:spPr>
          <a:xfrm>
            <a:off x="1817952" y="5369087"/>
            <a:ext cx="304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B2F805AF-4774-48EB-F4AA-5434B733ADE1}"/>
              </a:ext>
            </a:extLst>
          </p:cNvPr>
          <p:cNvCxnSpPr/>
          <p:nvPr/>
        </p:nvCxnSpPr>
        <p:spPr>
          <a:xfrm>
            <a:off x="1817952" y="4902867"/>
            <a:ext cx="304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5ED8534-8989-6A3C-5E24-356DEC35832A}"/>
              </a:ext>
            </a:extLst>
          </p:cNvPr>
          <p:cNvCxnSpPr/>
          <p:nvPr/>
        </p:nvCxnSpPr>
        <p:spPr>
          <a:xfrm>
            <a:off x="1817952" y="3998912"/>
            <a:ext cx="304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556814B-214F-9B9E-F715-BB1AA0BA4F19}"/>
              </a:ext>
            </a:extLst>
          </p:cNvPr>
          <p:cNvCxnSpPr/>
          <p:nvPr/>
        </p:nvCxnSpPr>
        <p:spPr>
          <a:xfrm>
            <a:off x="1817952" y="4457953"/>
            <a:ext cx="304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4D238D2-7904-97A1-2F22-A04D06848DC7}"/>
              </a:ext>
            </a:extLst>
          </p:cNvPr>
          <p:cNvCxnSpPr/>
          <p:nvPr/>
        </p:nvCxnSpPr>
        <p:spPr>
          <a:xfrm>
            <a:off x="1817952" y="3543601"/>
            <a:ext cx="304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ACA4663-63BD-A1A9-DC13-1D30964F574E}"/>
              </a:ext>
            </a:extLst>
          </p:cNvPr>
          <p:cNvSpPr txBox="1"/>
          <p:nvPr/>
        </p:nvSpPr>
        <p:spPr>
          <a:xfrm>
            <a:off x="254996" y="-38610"/>
            <a:ext cx="345638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Block Diagram</a:t>
            </a:r>
          </a:p>
        </p:txBody>
      </p:sp>
    </p:spTree>
    <p:extLst>
      <p:ext uri="{BB962C8B-B14F-4D97-AF65-F5344CB8AC3E}">
        <p14:creationId xmlns:p14="http://schemas.microsoft.com/office/powerpoint/2010/main" val="50594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721EE69-418B-8D74-C049-66A3601A8F1E}"/>
              </a:ext>
            </a:extLst>
          </p:cNvPr>
          <p:cNvSpPr>
            <a:spLocks noChangeArrowheads="1"/>
          </p:cNvSpPr>
          <p:nvPr/>
        </p:nvSpPr>
        <p:spPr bwMode="auto">
          <a:xfrm>
            <a:off x="504824" y="899517"/>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Technologies and methodologies </a:t>
            </a:r>
          </a:p>
        </p:txBody>
      </p:sp>
      <p:sp>
        <p:nvSpPr>
          <p:cNvPr id="21507" name="Content Placeholder 2">
            <a:extLst>
              <a:ext uri="{FF2B5EF4-FFF2-40B4-BE49-F238E27FC236}">
                <a16:creationId xmlns:a16="http://schemas.microsoft.com/office/drawing/2014/main" id="{60DC37C5-362F-2B29-A9D9-5CCD5BBC7016}"/>
              </a:ext>
            </a:extLst>
          </p:cNvPr>
          <p:cNvSpPr txBox="1">
            <a:spLocks/>
          </p:cNvSpPr>
          <p:nvPr/>
        </p:nvSpPr>
        <p:spPr bwMode="auto">
          <a:xfrm>
            <a:off x="393700" y="2509447"/>
            <a:ext cx="9180513" cy="2048390"/>
          </a:xfrm>
          <a:prstGeom prst="rect">
            <a:avLst/>
          </a:prstGeom>
          <a:noFill/>
          <a:ln>
            <a:noFill/>
          </a:ln>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algn="just" defTabSz="914400">
              <a:spcBef>
                <a:spcPct val="20000"/>
              </a:spcBef>
              <a:buClrTx/>
              <a:buSzTx/>
              <a:buFont typeface="Wingdings 3" panose="05040102010807070707" pitchFamily="18" charset="2"/>
              <a:buNone/>
              <a:defRPr/>
            </a:pPr>
            <a:r>
              <a:rPr lang="en-GB" altLang="en-US" sz="2400" b="1" dirty="0">
                <a:solidFill>
                  <a:srgbClr val="000000"/>
                </a:solidFill>
                <a:latin typeface="Source Sans Pro" panose="020B0503030403020204" pitchFamily="34" charset="0"/>
              </a:rPr>
              <a:t>Technology:</a:t>
            </a:r>
            <a:r>
              <a:rPr lang="en-IN" altLang="en-US" sz="2400" b="1" dirty="0">
                <a:solidFill>
                  <a:srgbClr val="000000"/>
                </a:solidFill>
                <a:latin typeface="Source Sans Pro" panose="020B0503030403020204" pitchFamily="34" charset="0"/>
              </a:rPr>
              <a:t>-</a:t>
            </a:r>
            <a:endParaRPr lang="en-GB" altLang="en-US" sz="2400" b="1" dirty="0">
              <a:solidFill>
                <a:srgbClr val="000000"/>
              </a:solidFill>
              <a:latin typeface="Source Sans Pro" panose="020B0503030403020204" pitchFamily="34" charset="0"/>
            </a:endParaRPr>
          </a:p>
          <a:p>
            <a:pPr algn="just" defTabSz="914400">
              <a:spcBef>
                <a:spcPct val="20000"/>
              </a:spcBef>
              <a:buClrTx/>
              <a:buSzTx/>
              <a:buFont typeface="Wingdings" panose="05000000000000000000" pitchFamily="2" charset="2"/>
              <a:buChar char="Ø"/>
              <a:defRPr/>
            </a:pPr>
            <a:r>
              <a:rPr lang="en-IN" altLang="en-US" sz="2000" b="1" dirty="0">
                <a:solidFill>
                  <a:srgbClr val="000000"/>
                </a:solidFill>
                <a:latin typeface="Source Sans Pro" panose="020B0503030403020204" pitchFamily="34" charset="0"/>
              </a:rPr>
              <a:t>Frontend</a:t>
            </a:r>
            <a:r>
              <a:rPr lang="en-IN" altLang="en-US" sz="2000" dirty="0">
                <a:solidFill>
                  <a:srgbClr val="000000"/>
                </a:solidFill>
                <a:latin typeface="Source Sans Pro" panose="020B0503030403020204" pitchFamily="34" charset="0"/>
              </a:rPr>
              <a:t>: HTML, CSS, Bootstrap JS and JavaScript for user.</a:t>
            </a:r>
          </a:p>
          <a:p>
            <a:pPr algn="just" defTabSz="914400">
              <a:spcBef>
                <a:spcPct val="20000"/>
              </a:spcBef>
              <a:buClrTx/>
              <a:buSzTx/>
              <a:buFont typeface="Wingdings" panose="05000000000000000000" pitchFamily="2" charset="2"/>
              <a:buChar char="Ø"/>
              <a:defRPr/>
            </a:pPr>
            <a:r>
              <a:rPr lang="en-IN" altLang="en-US" sz="2000" b="1" dirty="0">
                <a:solidFill>
                  <a:srgbClr val="000000"/>
                </a:solidFill>
                <a:latin typeface="Source Sans Pro" panose="020B0503030403020204" pitchFamily="34" charset="0"/>
              </a:rPr>
              <a:t>Backend</a:t>
            </a:r>
            <a:r>
              <a:rPr lang="en-IN" altLang="en-US" sz="2000" dirty="0">
                <a:solidFill>
                  <a:srgbClr val="000000"/>
                </a:solidFill>
                <a:latin typeface="Source Sans Pro" panose="020B0503030403020204" pitchFamily="34" charset="0"/>
              </a:rPr>
              <a:t>: PHP</a:t>
            </a:r>
          </a:p>
          <a:p>
            <a:pPr algn="just" defTabSz="914400">
              <a:spcBef>
                <a:spcPct val="20000"/>
              </a:spcBef>
              <a:buClrTx/>
              <a:buSzTx/>
              <a:buFont typeface="Wingdings" panose="05000000000000000000" pitchFamily="2" charset="2"/>
              <a:buChar char="Ø"/>
              <a:defRPr/>
            </a:pPr>
            <a:r>
              <a:rPr lang="en-IN" altLang="en-US" sz="2000" b="1" dirty="0">
                <a:solidFill>
                  <a:srgbClr val="000000"/>
                </a:solidFill>
                <a:latin typeface="Source Sans Pro" panose="020B0503030403020204" pitchFamily="34" charset="0"/>
              </a:rPr>
              <a:t>DBMS</a:t>
            </a:r>
            <a:r>
              <a:rPr lang="en-IN" altLang="en-US" sz="2000" dirty="0">
                <a:solidFill>
                  <a:srgbClr val="000000"/>
                </a:solidFill>
                <a:latin typeface="Source Sans Pro" panose="020B0503030403020204" pitchFamily="34" charset="0"/>
              </a:rPr>
              <a:t>: MySQL</a:t>
            </a:r>
          </a:p>
          <a:p>
            <a:pPr algn="just" defTabSz="914400">
              <a:spcBef>
                <a:spcPct val="20000"/>
              </a:spcBef>
              <a:buClrTx/>
              <a:buSzTx/>
              <a:buFont typeface="Wingdings" panose="05000000000000000000" pitchFamily="2" charset="2"/>
              <a:buChar char="Ø"/>
              <a:defRPr/>
            </a:pPr>
            <a:r>
              <a:rPr lang="en-IN" altLang="en-US" sz="2000" b="1" dirty="0">
                <a:solidFill>
                  <a:srgbClr val="000000"/>
                </a:solidFill>
                <a:latin typeface="Source Sans Pro" panose="020B0503030403020204" pitchFamily="34" charset="0"/>
              </a:rPr>
              <a:t>Tools used</a:t>
            </a:r>
            <a:r>
              <a:rPr lang="en-IN" altLang="en-US" sz="2000" dirty="0">
                <a:solidFill>
                  <a:srgbClr val="000000"/>
                </a:solidFill>
                <a:latin typeface="Source Sans Pro" panose="020B0503030403020204" pitchFamily="34" charset="0"/>
              </a:rPr>
              <a:t>(</a:t>
            </a:r>
            <a:r>
              <a:rPr lang="en-IN" altLang="en-US" sz="2000" b="1" dirty="0">
                <a:solidFill>
                  <a:srgbClr val="000000"/>
                </a:solidFill>
                <a:latin typeface="Source Sans Pro" panose="020B0503030403020204" pitchFamily="34" charset="0"/>
              </a:rPr>
              <a:t>XAMPP)</a:t>
            </a:r>
            <a:r>
              <a:rPr lang="en-IN" altLang="en-US" sz="2000" dirty="0">
                <a:solidFill>
                  <a:srgbClr val="000000"/>
                </a:solidFill>
                <a:latin typeface="Source Sans Pro" panose="020B0503030403020204" pitchFamily="34" charset="0"/>
              </a:rPr>
              <a:t>:</a:t>
            </a:r>
            <a:r>
              <a:rPr lang="en-IN" altLang="en-US" sz="2000" b="1" dirty="0">
                <a:solidFill>
                  <a:srgbClr val="000000"/>
                </a:solidFill>
                <a:latin typeface="Source Sans Pro" panose="020B0503030403020204" pitchFamily="34" charset="0"/>
                <a:sym typeface="Wingdings" pitchFamily="2" charset="2"/>
              </a:rPr>
              <a:t> </a:t>
            </a:r>
            <a:r>
              <a:rPr lang="en-IN" altLang="en-US" sz="2000" dirty="0">
                <a:solidFill>
                  <a:srgbClr val="000000"/>
                </a:solidFill>
                <a:latin typeface="Source Sans Pro" panose="020B0503030403020204" pitchFamily="34" charset="0"/>
                <a:sym typeface="Wingdings" pitchFamily="2" charset="2"/>
              </a:rPr>
              <a:t>For providing HTTP server capabilities.</a:t>
            </a:r>
          </a:p>
          <a:p>
            <a:pPr algn="just" defTabSz="914400">
              <a:spcBef>
                <a:spcPct val="20000"/>
              </a:spcBef>
              <a:buClrTx/>
              <a:buSzTx/>
              <a:buFont typeface="Wingdings" panose="05000000000000000000" pitchFamily="2" charset="2"/>
              <a:buChar char="Ø"/>
              <a:defRPr/>
            </a:pPr>
            <a:endParaRPr lang="en-IN" altLang="en-US" sz="2000" dirty="0">
              <a:solidFill>
                <a:srgbClr val="000000"/>
              </a:solidFill>
              <a:latin typeface="Source Sans Pro" panose="020B0503030403020204" pitchFamily="34" charset="0"/>
              <a:sym typeface="Wingdings" pitchFamily="2" charset="2"/>
            </a:endParaRPr>
          </a:p>
          <a:p>
            <a:pPr algn="just" defTabSz="914400">
              <a:spcBef>
                <a:spcPct val="20000"/>
              </a:spcBef>
              <a:buClrTx/>
              <a:buSzTx/>
              <a:buFont typeface="Wingdings" panose="05000000000000000000" pitchFamily="2" charset="2"/>
              <a:buChar char="Ø"/>
              <a:defRPr/>
            </a:pPr>
            <a:endParaRPr lang="en-IN" altLang="en-US" sz="2000" dirty="0">
              <a:solidFill>
                <a:srgbClr val="000000"/>
              </a:solidFill>
              <a:latin typeface="Source Sans Pro" panose="020B0503030403020204" pitchFamily="34" charset="0"/>
              <a:sym typeface="Wingdings" pitchFamily="2" charset="2"/>
            </a:endParaRPr>
          </a:p>
          <a:p>
            <a:pPr algn="just" defTabSz="914400">
              <a:spcBef>
                <a:spcPct val="20000"/>
              </a:spcBef>
              <a:buClrTx/>
              <a:buSzTx/>
              <a:buFont typeface="Wingdings" panose="05000000000000000000" pitchFamily="2" charset="2"/>
              <a:buChar char="Ø"/>
              <a:defRPr/>
            </a:pPr>
            <a:endParaRPr lang="en-GB" altLang="en-US" sz="2000" dirty="0">
              <a:solidFill>
                <a:srgbClr val="000000"/>
              </a:solidFill>
              <a:latin typeface="Source Sans Pro" panose="020B0503030403020204" pitchFamily="34" charset="0"/>
            </a:endParaRPr>
          </a:p>
        </p:txBody>
      </p:sp>
      <p:sp>
        <p:nvSpPr>
          <p:cNvPr id="2" name="TextBox 1">
            <a:extLst>
              <a:ext uri="{FF2B5EF4-FFF2-40B4-BE49-F238E27FC236}">
                <a16:creationId xmlns:a16="http://schemas.microsoft.com/office/drawing/2014/main" id="{E27DF604-E923-7E22-7E17-8998D4A51BEC}"/>
              </a:ext>
            </a:extLst>
          </p:cNvPr>
          <p:cNvSpPr txBox="1"/>
          <p:nvPr/>
        </p:nvSpPr>
        <p:spPr>
          <a:xfrm>
            <a:off x="-3678547" y="3851845"/>
            <a:ext cx="8144493" cy="523220"/>
          </a:xfrm>
          <a:prstGeom prst="rect">
            <a:avLst/>
          </a:prstGeom>
          <a:noFill/>
        </p:spPr>
        <p:txBody>
          <a:bodyPr wrap="square" rtlCol="0">
            <a:spAutoFit/>
          </a:bodyPr>
          <a:lstStyle/>
          <a:p>
            <a:pPr algn="l"/>
            <a:r>
              <a:rPr lang="en-IN" sz="1400" dirty="0"/>
              <a:t>
</a:t>
            </a:r>
            <a:endParaRPr lang="en-US" sz="1400"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F1377-397F-3B8E-59CA-E69D5DD3EB8B}"/>
              </a:ext>
            </a:extLst>
          </p:cNvPr>
          <p:cNvSpPr txBox="1"/>
          <p:nvPr/>
        </p:nvSpPr>
        <p:spPr>
          <a:xfrm>
            <a:off x="143768" y="971525"/>
            <a:ext cx="9433048" cy="6361806"/>
          </a:xfrm>
          <a:prstGeom prst="rect">
            <a:avLst/>
          </a:prstGeom>
          <a:noFill/>
        </p:spPr>
        <p:txBody>
          <a:bodyPr wrap="square">
            <a:spAutoFit/>
          </a:bodyPr>
          <a:lstStyle/>
          <a:p>
            <a:pPr algn="l"/>
            <a:r>
              <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rPr>
              <a:t>Methodology:-</a:t>
            </a:r>
          </a:p>
          <a:p>
            <a:pPr algn="l">
              <a:lnSpc>
                <a:spcPct val="150000"/>
              </a:lnSpc>
            </a:pPr>
            <a:r>
              <a:rPr lang="en-IN" sz="1200" dirty="0"/>
              <a:t> </a:t>
            </a:r>
            <a:r>
              <a:rPr lang="en-IN" dirty="0"/>
              <a:t>
</a:t>
            </a:r>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Requirements Gathering</a:t>
            </a:r>
            <a:r>
              <a:rPr lang="en-IN" sz="2400" dirty="0">
                <a:latin typeface="Times New Roman" panose="02020603050405020304" pitchFamily="18" charset="0"/>
                <a:cs typeface="Times New Roman" panose="02020603050405020304" pitchFamily="18" charset="0"/>
              </a:rPr>
              <a:t>: Conduct thorough requirements analysis to understand the needs and expectations of managers, and employees. Define clear and measurable requirements to guide the development process.
•</a:t>
            </a:r>
            <a:r>
              <a:rPr lang="en-IN" sz="2400" b="1" dirty="0">
                <a:latin typeface="Times New Roman" panose="02020603050405020304" pitchFamily="18" charset="0"/>
                <a:cs typeface="Times New Roman" panose="02020603050405020304" pitchFamily="18" charset="0"/>
              </a:rPr>
              <a:t>Design Phase:</a:t>
            </a:r>
            <a:r>
              <a:rPr lang="en-IN" sz="2400" dirty="0">
                <a:latin typeface="Times New Roman" panose="02020603050405020304" pitchFamily="18" charset="0"/>
                <a:cs typeface="Times New Roman" panose="02020603050405020304" pitchFamily="18" charset="0"/>
              </a:rPr>
              <a:t> Design the architecture, database schema, and user interfaces of the payroll management system based on the gathered requirements. Use design patterns and best practices to ensure scalability, maintainability, and usability.</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7371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8E59D0-405F-9098-4009-3FC08BEF8560}"/>
              </a:ext>
            </a:extLst>
          </p:cNvPr>
          <p:cNvSpPr txBox="1"/>
          <p:nvPr/>
        </p:nvSpPr>
        <p:spPr>
          <a:xfrm>
            <a:off x="0" y="539477"/>
            <a:ext cx="8640712" cy="5011693"/>
          </a:xfrm>
          <a:prstGeom prst="rect">
            <a:avLst/>
          </a:prstGeom>
          <a:noFill/>
        </p:spPr>
        <p:txBody>
          <a:bodyPr wrap="square">
            <a:spAutoFit/>
          </a:bodyPr>
          <a:lstStyle/>
          <a:p>
            <a:pPr>
              <a:lnSpc>
                <a:spcPct val="150000"/>
              </a:lnSpc>
            </a:pPr>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Development</a:t>
            </a:r>
            <a:r>
              <a:rPr lang="en-IN" sz="2400" dirty="0">
                <a:latin typeface="Times New Roman" panose="02020603050405020304" pitchFamily="18" charset="0"/>
                <a:cs typeface="Times New Roman" panose="02020603050405020304" pitchFamily="18" charset="0"/>
              </a:rPr>
              <a:t>: Implement the system functionalities according to the defined requirements and design specifications. Follow coding standards, perform code reviews, and write unit tests to ensure code quality and reliability.
•</a:t>
            </a:r>
            <a:r>
              <a:rPr lang="en-IN" sz="2400" b="1" dirty="0">
                <a:latin typeface="Times New Roman" panose="02020603050405020304" pitchFamily="18" charset="0"/>
                <a:cs typeface="Times New Roman" panose="02020603050405020304" pitchFamily="18" charset="0"/>
              </a:rPr>
              <a:t>Testing</a:t>
            </a:r>
            <a:r>
              <a:rPr lang="en-IN" sz="2400" dirty="0">
                <a:latin typeface="Times New Roman" panose="02020603050405020304" pitchFamily="18" charset="0"/>
                <a:cs typeface="Times New Roman" panose="02020603050405020304" pitchFamily="18" charset="0"/>
              </a:rPr>
              <a:t>: Conduct comprehensive testing, including unit testing, integration testing, and user acceptance testing (UAT), to identify and fix defects, validate functionality, and ensure the system meets quality standards.</a:t>
            </a:r>
            <a:endParaRPr lang="en-IN" sz="2400" dirty="0"/>
          </a:p>
        </p:txBody>
      </p:sp>
    </p:spTree>
    <p:extLst>
      <p:ext uri="{BB962C8B-B14F-4D97-AF65-F5344CB8AC3E}">
        <p14:creationId xmlns:p14="http://schemas.microsoft.com/office/powerpoint/2010/main" val="90791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a:extLst>
              <a:ext uri="{FF2B5EF4-FFF2-40B4-BE49-F238E27FC236}">
                <a16:creationId xmlns:a16="http://schemas.microsoft.com/office/drawing/2014/main" id="{0C76DB51-C50A-17FD-78A4-10CD7E712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032" y="1053481"/>
            <a:ext cx="1943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3">
            <a:extLst>
              <a:ext uri="{FF2B5EF4-FFF2-40B4-BE49-F238E27FC236}">
                <a16:creationId xmlns:a16="http://schemas.microsoft.com/office/drawing/2014/main" id="{73AD54BF-A899-1DA3-92C6-73308F8D1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2" y="1053481"/>
            <a:ext cx="1943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4">
            <a:extLst>
              <a:ext uri="{FF2B5EF4-FFF2-40B4-BE49-F238E27FC236}">
                <a16:creationId xmlns:a16="http://schemas.microsoft.com/office/drawing/2014/main" id="{21F45C4A-2800-094B-F06C-912A88299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5139" y="1053481"/>
            <a:ext cx="1943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F6630575-BDA6-C8C3-21AC-E11DED50A1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430" y="4096038"/>
            <a:ext cx="3060630" cy="1495261"/>
          </a:xfrm>
          <a:prstGeom prst="rect">
            <a:avLst/>
          </a:prstGeom>
        </p:spPr>
      </p:pic>
      <p:pic>
        <p:nvPicPr>
          <p:cNvPr id="8" name="Picture 8">
            <a:extLst>
              <a:ext uri="{FF2B5EF4-FFF2-40B4-BE49-F238E27FC236}">
                <a16:creationId xmlns:a16="http://schemas.microsoft.com/office/drawing/2014/main" id="{724E18F7-FEF1-7FD9-4F32-8EDABF5955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4672" y="3779837"/>
            <a:ext cx="2238211" cy="2238211"/>
          </a:xfrm>
          <a:prstGeom prst="rect">
            <a:avLst/>
          </a:prstGeom>
        </p:spPr>
      </p:pic>
      <p:pic>
        <p:nvPicPr>
          <p:cNvPr id="9" name="Picture 9">
            <a:extLst>
              <a:ext uri="{FF2B5EF4-FFF2-40B4-BE49-F238E27FC236}">
                <a16:creationId xmlns:a16="http://schemas.microsoft.com/office/drawing/2014/main" id="{304AC023-94EB-31F0-92D3-FE286086EF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3851" y="4046558"/>
            <a:ext cx="1628775" cy="1905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DC542A5-4CE4-8FB0-BAD2-06D9951A6BBA}"/>
              </a:ext>
            </a:extLst>
          </p:cNvPr>
          <p:cNvSpPr>
            <a:spLocks noChangeArrowheads="1"/>
          </p:cNvSpPr>
          <p:nvPr/>
        </p:nvSpPr>
        <p:spPr bwMode="auto">
          <a:xfrm>
            <a:off x="760537" y="494908"/>
            <a:ext cx="9070975" cy="762001"/>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Conclusion </a:t>
            </a:r>
          </a:p>
        </p:txBody>
      </p:sp>
      <p:sp>
        <p:nvSpPr>
          <p:cNvPr id="23555" name="Rectangle 2">
            <a:extLst>
              <a:ext uri="{FF2B5EF4-FFF2-40B4-BE49-F238E27FC236}">
                <a16:creationId xmlns:a16="http://schemas.microsoft.com/office/drawing/2014/main" id="{C1C76FAD-1004-6A46-D515-CB402DFC324D}"/>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76EC26B-DA71-75C5-7194-2B67C8799EF7}"/>
              </a:ext>
            </a:extLst>
          </p:cNvPr>
          <p:cNvSpPr txBox="1"/>
          <p:nvPr/>
        </p:nvSpPr>
        <p:spPr>
          <a:xfrm>
            <a:off x="760536" y="1563688"/>
            <a:ext cx="8551697" cy="3903954"/>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conclusion of this project marks the culmination of extensive efforts in designing and developing a robust system that automates payroll processing tasks, streamlines administrative workflows, and ensures adherence to regulatory requirements. By integrating advanced algorithms, intuitive user interfaces, and robust security measures, the system provides a seamless experience for HR administrators, managers, and employees alike.</a:t>
            </a:r>
            <a:endParaRPr 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7417D19-5B2F-063C-8006-E36288C5F35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25603" name="Rectangle 2">
            <a:extLst>
              <a:ext uri="{FF2B5EF4-FFF2-40B4-BE49-F238E27FC236}">
                <a16:creationId xmlns:a16="http://schemas.microsoft.com/office/drawing/2014/main" id="{69368973-746B-6C3F-19B0-72C49EDB5015}"/>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6628" name="Content Placeholder 2">
            <a:extLst>
              <a:ext uri="{FF2B5EF4-FFF2-40B4-BE49-F238E27FC236}">
                <a16:creationId xmlns:a16="http://schemas.microsoft.com/office/drawing/2014/main" id="{044E5E9D-D2CC-6ECD-BEE6-43437130F805}"/>
              </a:ext>
            </a:extLst>
          </p:cNvPr>
          <p:cNvSpPr txBox="1">
            <a:spLocks/>
          </p:cNvSpPr>
          <p:nvPr/>
        </p:nvSpPr>
        <p:spPr bwMode="auto">
          <a:xfrm>
            <a:off x="503238" y="1246808"/>
            <a:ext cx="8677275" cy="2048596"/>
          </a:xfrm>
          <a:prstGeom prst="rect">
            <a:avLst/>
          </a:prstGeom>
          <a:noFill/>
          <a:ln>
            <a:noFill/>
          </a:ln>
        </p:spPr>
        <p:txBody>
          <a:bodyPr/>
          <a:lstStyle>
            <a:lvl1pPr>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342900" indent="-342900" defTabSz="914400">
              <a:spcBef>
                <a:spcPct val="20000"/>
              </a:spcBef>
              <a:buClrTx/>
              <a:buSzTx/>
              <a:buFont typeface="Arial" panose="020B0604020202020204" pitchFamily="34" charset="0"/>
              <a:buChar char="•"/>
              <a:defRPr/>
            </a:pPr>
            <a:r>
              <a:rPr lang="en-US" altLang="en-US" sz="2000" dirty="0">
                <a:solidFill>
                  <a:srgbClr val="000000"/>
                </a:solidFill>
                <a:latin typeface="Source Sans Pro" panose="020F0502020204030204" pitchFamily="34" charset="0"/>
              </a:rPr>
              <a:t>Reference: </a:t>
            </a:r>
            <a:r>
              <a:rPr lang="en-IN" altLang="en-US" sz="2000" dirty="0">
                <a:solidFill>
                  <a:srgbClr val="000000"/>
                </a:solidFill>
                <a:latin typeface="Source Sans Pro" panose="020F0502020204030204" pitchFamily="34" charset="0"/>
                <a:hlinkClick r:id="rId3"/>
              </a:rPr>
              <a:t>https://www.estartindia.com/knowledge-hub/blog/objective-of-the-payroll-management-system</a:t>
            </a:r>
            <a:endParaRPr lang="en-IN" altLang="en-US" sz="2000" dirty="0">
              <a:solidFill>
                <a:srgbClr val="000000"/>
              </a:solidFill>
              <a:latin typeface="Source Sans Pro" panose="020F0502020204030204" pitchFamily="34" charset="0"/>
            </a:endParaRPr>
          </a:p>
          <a:p>
            <a:pPr marL="342900" indent="-342900" defTabSz="914400">
              <a:spcBef>
                <a:spcPct val="20000"/>
              </a:spcBef>
              <a:buClrTx/>
              <a:buSzTx/>
              <a:buFont typeface="Arial" panose="020B0604020202020204" pitchFamily="34" charset="0"/>
              <a:buChar char="•"/>
              <a:defRPr/>
            </a:pPr>
            <a:endParaRPr lang="en-IN" altLang="en-US" sz="2000" dirty="0">
              <a:solidFill>
                <a:srgbClr val="000000"/>
              </a:solidFill>
              <a:latin typeface="Source Sans Pro" panose="020F0502020204030204" pitchFamily="34" charset="0"/>
            </a:endParaRPr>
          </a:p>
          <a:p>
            <a:pPr marL="342900" indent="-342900" defTabSz="914400">
              <a:spcBef>
                <a:spcPct val="20000"/>
              </a:spcBef>
              <a:buClrTx/>
              <a:buSzTx/>
              <a:buFont typeface="Arial" panose="020B0604020202020204" pitchFamily="34" charset="0"/>
              <a:buChar char="•"/>
              <a:defRPr/>
            </a:pPr>
            <a:r>
              <a:rPr lang="en-IN" altLang="en-US" sz="2000" dirty="0">
                <a:solidFill>
                  <a:srgbClr val="000000"/>
                </a:solidFill>
                <a:latin typeface="Source Sans Pro" panose="020F0502020204030204" pitchFamily="34" charset="0"/>
              </a:rPr>
              <a:t>Research</a:t>
            </a:r>
            <a:r>
              <a:rPr lang="en-US" altLang="en-US" sz="2000" dirty="0">
                <a:solidFill>
                  <a:srgbClr val="000000"/>
                </a:solidFill>
                <a:latin typeface="Source Sans Pro" panose="020F0502020204030204" pitchFamily="34" charset="0"/>
              </a:rPr>
              <a:t> Paper: </a:t>
            </a:r>
            <a:r>
              <a:rPr lang="en-IN" altLang="en-US" sz="2000" dirty="0">
                <a:solidFill>
                  <a:srgbClr val="000000"/>
                </a:solidFill>
                <a:latin typeface="Source Sans Pro" panose="020F0502020204030204" pitchFamily="34" charset="0"/>
              </a:rPr>
              <a:t>IJFMR </a:t>
            </a:r>
            <a:r>
              <a:rPr lang="en-IN" altLang="en-US" sz="2000" dirty="0">
                <a:solidFill>
                  <a:srgbClr val="000000"/>
                </a:solidFill>
                <a:latin typeface="Source Sans Pro" panose="020F0502020204030204" pitchFamily="34" charset="0"/>
                <a:hlinkClick r:id="rId4"/>
              </a:rPr>
              <a:t>https://www.ijfmr.com</a:t>
            </a:r>
            <a:r>
              <a:rPr lang="en-IN" altLang="en-US" sz="2000" dirty="0">
                <a:solidFill>
                  <a:srgbClr val="000000"/>
                </a:solidFill>
                <a:latin typeface="Source Sans Pro" panose="020F0502020204030204" pitchFamily="34" charset="0"/>
              </a:rPr>
              <a:t> › </a:t>
            </a:r>
            <a:r>
              <a:rPr lang="en-IN" altLang="en-US" sz="2000" dirty="0" err="1">
                <a:solidFill>
                  <a:srgbClr val="000000"/>
                </a:solidFill>
                <a:latin typeface="Source Sans Pro" panose="020F0502020204030204" pitchFamily="34" charset="0"/>
              </a:rPr>
              <a:t>papersPDF</a:t>
            </a:r>
            <a:r>
              <a:rPr lang="en-IN" altLang="en-US" sz="2000" dirty="0">
                <a:solidFill>
                  <a:srgbClr val="000000"/>
                </a:solidFill>
                <a:latin typeface="Source Sans Pro" panose="020F0502020204030204" pitchFamily="34" charset="0"/>
              </a:rPr>
              <a:t> A Study on      </a:t>
            </a:r>
            <a:r>
              <a:rPr lang="en-IN" altLang="en-US" sz="2000" dirty="0" err="1">
                <a:solidFill>
                  <a:srgbClr val="000000"/>
                </a:solidFill>
                <a:latin typeface="Source Sans Pro" panose="020F0502020204030204" pitchFamily="34" charset="0"/>
              </a:rPr>
              <a:t>PayRoll</a:t>
            </a:r>
            <a:r>
              <a:rPr lang="en-IN" altLang="en-US" sz="2000" dirty="0">
                <a:solidFill>
                  <a:srgbClr val="000000"/>
                </a:solidFill>
                <a:latin typeface="Source Sans Pro" panose="020F0502020204030204" pitchFamily="34" charset="0"/>
              </a:rPr>
              <a:t>- Management System</a:t>
            </a:r>
            <a:endParaRPr lang="en-US" altLang="en-US" sz="2000" dirty="0">
              <a:solidFill>
                <a:srgbClr val="000000"/>
              </a:solidFill>
              <a:latin typeface="Source Sans Pro" panose="020F0502020204030204" pitchFamily="34" charset="0"/>
            </a:endParaRPr>
          </a:p>
          <a:p>
            <a:pPr defTabSz="914400">
              <a:spcBef>
                <a:spcPct val="20000"/>
              </a:spcBef>
              <a:buClrTx/>
              <a:buSzTx/>
              <a:buFont typeface="Wingdings 3" panose="05040102010807070707" pitchFamily="18" charset="2"/>
              <a:buNone/>
              <a:defRPr/>
            </a:pPr>
            <a:endParaRPr lang="en-US" altLang="en-US" sz="2000" dirty="0">
              <a:solidFill>
                <a:srgbClr val="000000"/>
              </a:solidFill>
              <a:latin typeface="Source Sans Pro" panose="020F0502020204030204" pitchFamily="34" charset="0"/>
            </a:endParaRPr>
          </a:p>
          <a:p>
            <a:pPr defTabSz="914400">
              <a:spcBef>
                <a:spcPct val="20000"/>
              </a:spcBef>
              <a:buClrTx/>
              <a:buSzTx/>
              <a:buFont typeface="Wingdings 3" panose="05040102010807070707" pitchFamily="18" charset="2"/>
              <a:buNone/>
              <a:defRPr/>
            </a:pPr>
            <a:endParaRPr lang="en-GB" altLang="en-US" sz="2000" dirty="0">
              <a:solidFill>
                <a:srgbClr val="000000"/>
              </a:solidFill>
              <a:latin typeface="Source Sans Pro"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E6B39902-B0F9-1246-7C9A-43366D94DF55}"/>
              </a:ext>
            </a:extLst>
          </p:cNvPr>
          <p:cNvSpPr>
            <a:spLocks noChangeArrowheads="1"/>
          </p:cNvSpPr>
          <p:nvPr/>
        </p:nvSpPr>
        <p:spPr bwMode="auto">
          <a:xfrm>
            <a:off x="2592040" y="2915741"/>
            <a:ext cx="4318323"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dirty="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78E1C8E-928C-B46F-ABB0-039B69AB25D4}"/>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8195" name="Rectangle 2">
            <a:extLst>
              <a:ext uri="{FF2B5EF4-FFF2-40B4-BE49-F238E27FC236}">
                <a16:creationId xmlns:a16="http://schemas.microsoft.com/office/drawing/2014/main" id="{8FB9A000-EB8F-F4DF-75B1-66690C89CD5C}"/>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400" dirty="0"/>
              <a:t>Introduction</a:t>
            </a:r>
          </a:p>
          <a:p>
            <a:pPr algn="just">
              <a:lnSpc>
                <a:spcPct val="150000"/>
              </a:lnSpc>
              <a:buFont typeface="Wingdings" panose="05000000000000000000" pitchFamily="2" charset="2"/>
              <a:buChar char="§"/>
            </a:pPr>
            <a:r>
              <a:rPr lang="en-IN" altLang="en-US" sz="2400" dirty="0"/>
              <a:t>Literature Survey of the existing systems</a:t>
            </a:r>
          </a:p>
          <a:p>
            <a:pPr algn="just">
              <a:lnSpc>
                <a:spcPct val="150000"/>
              </a:lnSpc>
              <a:buFont typeface="Wingdings" panose="05000000000000000000" pitchFamily="2" charset="2"/>
              <a:buChar char="§"/>
            </a:pPr>
            <a:r>
              <a:rPr lang="en-IN" altLang="en-US" sz="2400" dirty="0"/>
              <a:t>Limitations of the existing systems</a:t>
            </a:r>
          </a:p>
          <a:p>
            <a:pPr algn="just">
              <a:lnSpc>
                <a:spcPct val="150000"/>
              </a:lnSpc>
              <a:buFont typeface="Wingdings" panose="05000000000000000000" pitchFamily="2" charset="2"/>
              <a:buChar char="§"/>
            </a:pPr>
            <a:r>
              <a:rPr lang="en-IN" altLang="en-US" sz="2400" dirty="0"/>
              <a:t>Problem statement </a:t>
            </a:r>
          </a:p>
          <a:p>
            <a:pPr algn="just">
              <a:lnSpc>
                <a:spcPct val="150000"/>
              </a:lnSpc>
              <a:buFont typeface="Wingdings" panose="05000000000000000000" pitchFamily="2" charset="2"/>
              <a:buChar char="§"/>
            </a:pPr>
            <a:r>
              <a:rPr lang="en-US" altLang="en-US" sz="2400" dirty="0"/>
              <a:t>System Design</a:t>
            </a:r>
          </a:p>
          <a:p>
            <a:pPr algn="just">
              <a:lnSpc>
                <a:spcPct val="150000"/>
              </a:lnSpc>
              <a:buFont typeface="Wingdings" panose="05000000000000000000" pitchFamily="2" charset="2"/>
              <a:buChar char="§"/>
            </a:pPr>
            <a:r>
              <a:rPr lang="en-US" altLang="en-US" sz="2400" dirty="0"/>
              <a:t>Technologies and methodologies</a:t>
            </a:r>
          </a:p>
          <a:p>
            <a:pPr algn="just">
              <a:lnSpc>
                <a:spcPct val="150000"/>
              </a:lnSpc>
              <a:buFont typeface="Wingdings" panose="05000000000000000000" pitchFamily="2" charset="2"/>
              <a:buChar char="§"/>
            </a:pPr>
            <a:r>
              <a:rPr lang="en-IN" altLang="en-US" sz="2400" dirty="0"/>
              <a:t>Key Features</a:t>
            </a:r>
          </a:p>
          <a:p>
            <a:pPr algn="just">
              <a:lnSpc>
                <a:spcPct val="150000"/>
              </a:lnSpc>
              <a:buFont typeface="Wingdings" panose="05000000000000000000" pitchFamily="2" charset="2"/>
              <a:buChar char="§"/>
            </a:pPr>
            <a:r>
              <a:rPr lang="en-IN" altLang="en-US" sz="2400" dirty="0" err="1"/>
              <a:t>Implementaion</a:t>
            </a:r>
            <a:endParaRPr lang="en-US" altLang="en-US" sz="2400" dirty="0"/>
          </a:p>
          <a:p>
            <a:pPr algn="just">
              <a:lnSpc>
                <a:spcPct val="150000"/>
              </a:lnSpc>
              <a:buFont typeface="Wingdings" panose="05000000000000000000" pitchFamily="2" charset="2"/>
              <a:buChar char="§"/>
            </a:pPr>
            <a:r>
              <a:rPr lang="en-US" altLang="en-US" sz="2400" dirty="0"/>
              <a:t>Conclusion </a:t>
            </a:r>
          </a:p>
          <a:p>
            <a:pPr algn="just">
              <a:lnSpc>
                <a:spcPct val="150000"/>
              </a:lnSpc>
              <a:buFont typeface="Wingdings" panose="05000000000000000000" pitchFamily="2" charset="2"/>
              <a:buChar char="§"/>
            </a:pPr>
            <a:r>
              <a:rPr lang="en-IN" altLang="en-US" sz="2400" dirty="0"/>
              <a:t>References</a:t>
            </a:r>
            <a:endParaRPr lang="en-IN" altLang="en-US" sz="2400" dirty="0">
              <a:solidFill>
                <a:srgbClr val="000000"/>
              </a:solidFill>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8C48118-31B3-9811-1B44-08C6E9698566}"/>
              </a:ext>
            </a:extLst>
          </p:cNvPr>
          <p:cNvSpPr>
            <a:spLocks noChangeArrowheads="1"/>
          </p:cNvSpPr>
          <p:nvPr/>
        </p:nvSpPr>
        <p:spPr bwMode="auto">
          <a:xfrm>
            <a:off x="621991" y="723779"/>
            <a:ext cx="3474996" cy="52313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3" name="TextBox 2">
            <a:extLst>
              <a:ext uri="{FF2B5EF4-FFF2-40B4-BE49-F238E27FC236}">
                <a16:creationId xmlns:a16="http://schemas.microsoft.com/office/drawing/2014/main" id="{AD66525C-4DA6-9BB4-A506-979289D7239E}"/>
              </a:ext>
            </a:extLst>
          </p:cNvPr>
          <p:cNvSpPr txBox="1"/>
          <p:nvPr/>
        </p:nvSpPr>
        <p:spPr>
          <a:xfrm>
            <a:off x="719832" y="1547589"/>
            <a:ext cx="7928243" cy="5447645"/>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A payroll system is an accounting method used to process, streamline, and manage wages paid to employees. It calculates salaries after the deduction of taxes, benefits payments, track hours worked, issues payments through check or direct deposit and keeps accurate records of all employees.</a:t>
            </a:r>
          </a:p>
          <a:p>
            <a:pPr algn="just">
              <a:lnSpc>
                <a:spcPct val="150000"/>
              </a:lnSpc>
            </a:pPr>
            <a:r>
              <a:rPr lang="en-IN" sz="2400" dirty="0">
                <a:latin typeface="Times New Roman" panose="02020603050405020304" pitchFamily="18" charset="0"/>
                <a:cs typeface="Times New Roman" panose="02020603050405020304" pitchFamily="18" charset="0"/>
              </a:rPr>
              <a:t>This web application is reduced as much as possible to avoid errors while entering data. It also provides error message while entering invalid data. It is user-friendly as no formal knowledge is required to use the system.</a:t>
            </a:r>
          </a:p>
          <a:p>
            <a:pPr algn="l"/>
            <a:endParaRPr lang="en-US" sz="2400"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13C072-317A-E845-D487-CF1F64915B98}"/>
              </a:ext>
            </a:extLst>
          </p:cNvPr>
          <p:cNvSpPr txBox="1"/>
          <p:nvPr/>
        </p:nvSpPr>
        <p:spPr>
          <a:xfrm>
            <a:off x="574963" y="1045028"/>
            <a:ext cx="8737271" cy="2480166"/>
          </a:xfrm>
          <a:prstGeom prst="rect">
            <a:avLst/>
          </a:prstGeom>
          <a:noFill/>
        </p:spPr>
        <p:txBody>
          <a:bodyPr wrap="square" rtlCol="0">
            <a:spAutoFit/>
          </a:bodyPr>
          <a:lstStyle/>
          <a:p>
            <a:pPr eaLnBrk="1" fontAlgn="auto" hangingPunct="1">
              <a:lnSpc>
                <a:spcPct val="93000"/>
              </a:lnSpc>
              <a:spcBef>
                <a:spcPts val="0"/>
              </a:spcBef>
              <a:spcAft>
                <a:spcPts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rPr>
              <a:t>Objectives:</a:t>
            </a:r>
          </a:p>
          <a:p>
            <a:pPr algn="l"/>
            <a:endParaRPr lang="en-IN" sz="900" dirty="0"/>
          </a:p>
          <a:p>
            <a:pPr algn="l"/>
            <a:endParaRPr lang="en-IN" sz="900" dirty="0"/>
          </a:p>
          <a:p>
            <a:pPr algn="l">
              <a:lnSpc>
                <a:spcPct val="150000"/>
              </a:lnSpc>
            </a:pPr>
            <a:r>
              <a:rPr lang="en-IN" sz="2400" dirty="0">
                <a:latin typeface="Times New Roman" panose="02020603050405020304" pitchFamily="18" charset="0"/>
                <a:cs typeface="Times New Roman" panose="02020603050405020304" pitchFamily="18" charset="0"/>
              </a:rPr>
              <a:t>The objective of making Payroll management system is to help manage Payroll, Deductions, Taxes, managing leaves of employee etc.</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EB7C1F-BA2E-BB3A-84B1-1B48DF40D1E3}"/>
              </a:ext>
            </a:extLst>
          </p:cNvPr>
          <p:cNvSpPr txBox="1"/>
          <p:nvPr/>
        </p:nvSpPr>
        <p:spPr>
          <a:xfrm>
            <a:off x="719832" y="755501"/>
            <a:ext cx="7560840" cy="2723823"/>
          </a:xfrm>
          <a:prstGeom prst="rect">
            <a:avLst/>
          </a:prstGeom>
          <a:noFill/>
        </p:spPr>
        <p:txBody>
          <a:bodyPr wrap="square" rtlCol="0">
            <a:spAutoFit/>
          </a:bodyPr>
          <a:lstStyle/>
          <a:p>
            <a:pPr algn="l"/>
            <a:r>
              <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rPr>
              <a:t>Problem Statement: </a:t>
            </a:r>
          </a:p>
          <a:p>
            <a:pPr algn="l">
              <a:lnSpc>
                <a:spcPct val="150000"/>
              </a:lnSpc>
            </a:pPr>
            <a:r>
              <a:rPr lang="en-IN" dirty="0"/>
              <a:t>
</a:t>
            </a:r>
            <a:r>
              <a:rPr lang="en-IN" sz="2000" dirty="0">
                <a:latin typeface="Times New Roman" panose="02020603050405020304" pitchFamily="18" charset="0"/>
                <a:cs typeface="Times New Roman" panose="02020603050405020304" pitchFamily="18" charset="0"/>
              </a:rPr>
              <a:t>Design and develop an Employee Payroll Management System that automates the payroll processing tasks, ensuring accuracy, efficiency, and compliance with relevant regulations.</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646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16528C4-8F08-0269-7B64-AF3161BC9DB1}"/>
              </a:ext>
            </a:extLst>
          </p:cNvPr>
          <p:cNvSpPr>
            <a:spLocks noChangeArrowheads="1"/>
          </p:cNvSpPr>
          <p:nvPr/>
        </p:nvSpPr>
        <p:spPr bwMode="auto">
          <a:xfrm>
            <a:off x="503238" y="851065"/>
            <a:ext cx="9070975" cy="71262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a:t>
            </a:r>
          </a:p>
        </p:txBody>
      </p:sp>
      <p:sp>
        <p:nvSpPr>
          <p:cNvPr id="2" name="TextBox 1">
            <a:extLst>
              <a:ext uri="{FF2B5EF4-FFF2-40B4-BE49-F238E27FC236}">
                <a16:creationId xmlns:a16="http://schemas.microsoft.com/office/drawing/2014/main" id="{6C4C4956-3B01-9101-4DD3-B9BF762B8882}"/>
              </a:ext>
            </a:extLst>
          </p:cNvPr>
          <p:cNvSpPr txBox="1"/>
          <p:nvPr/>
        </p:nvSpPr>
        <p:spPr>
          <a:xfrm>
            <a:off x="503238" y="1679394"/>
            <a:ext cx="8947541" cy="4191981"/>
          </a:xfrm>
          <a:prstGeom prst="rect">
            <a:avLst/>
          </a:prstGeom>
          <a:noFill/>
        </p:spPr>
        <p:txBody>
          <a:bodyPr wrap="square" rtlCol="0">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Based on the literature survey on payroll, it is evident that there is a significant body of research and analysis in this field. The studies cover various aspects of payroll management systems, including the importance of computerized payroll processing, the correlation between user-friendly budget documents and citizen participation, the advantages of outsourcing payroll management, and the features and benefits of automated payroll systems. The literature emphasizes the importance of payroll management systems in administering employees’ salaries, calculating taxes and social security, maintaining financial records, and ensuring that employees receive the appropriate amount of pay. </a:t>
            </a:r>
            <a:endParaRPr lang="en-US" sz="20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FF3089-F3A7-42A9-E2CB-1B0B7B111DFF}"/>
              </a:ext>
            </a:extLst>
          </p:cNvPr>
          <p:cNvSpPr txBox="1"/>
          <p:nvPr/>
        </p:nvSpPr>
        <p:spPr>
          <a:xfrm>
            <a:off x="356259" y="267194"/>
            <a:ext cx="9556131" cy="7746801"/>
          </a:xfrm>
          <a:prstGeom prst="rect">
            <a:avLst/>
          </a:prstGeom>
          <a:noFill/>
        </p:spPr>
        <p:txBody>
          <a:bodyPr wrap="square" rtlCol="0">
            <a:spAutoFit/>
          </a:bodyPr>
          <a:lstStyle/>
          <a:p>
            <a:pPr algn="l">
              <a:lnSpc>
                <a:spcPct val="150000"/>
              </a:lnSpc>
            </a:pPr>
            <a:r>
              <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rPr>
              <a:t>Key Features:</a:t>
            </a:r>
            <a:r>
              <a:rPr lang="en-IN" dirty="0"/>
              <a:t>
</a:t>
            </a:r>
            <a:r>
              <a:rPr lang="en-IN" sz="2400" b="1" u="sng" dirty="0">
                <a:latin typeface="Times New Roman" panose="02020603050405020304" pitchFamily="18" charset="0"/>
                <a:cs typeface="Times New Roman" panose="02020603050405020304" pitchFamily="18" charset="0"/>
              </a:rPr>
              <a:t>Employee Information Management</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The system should maintain a comprehensive database of employee information including personal details, salary details, tax information, and other relevant data.
</a:t>
            </a:r>
            <a:r>
              <a:rPr lang="en-IN" sz="2400" b="1" u="sng" dirty="0">
                <a:latin typeface="Times New Roman" panose="02020603050405020304" pitchFamily="18" charset="0"/>
                <a:cs typeface="Times New Roman" panose="02020603050405020304" pitchFamily="18" charset="0"/>
              </a:rPr>
              <a:t>Salary Calculation</a:t>
            </a:r>
            <a:r>
              <a:rPr lang="en-IN" sz="2400" dirty="0">
                <a:latin typeface="Times New Roman" panose="02020603050405020304" pitchFamily="18" charset="0"/>
                <a:cs typeface="Times New Roman" panose="02020603050405020304" pitchFamily="18" charset="0"/>
              </a:rPr>
              <a:t>: Implement algorithms to calculate salaries based on various parameters such as attendance, overtime, leaves, bonuses, and deductions. </a:t>
            </a:r>
          </a:p>
          <a:p>
            <a:pPr algn="l">
              <a:lnSpc>
                <a:spcPct val="150000"/>
              </a:lnSpc>
            </a:pPr>
            <a:r>
              <a:rPr lang="en-IN" sz="2400"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Tax Management</a:t>
            </a:r>
            <a:r>
              <a:rPr lang="en-IN" sz="2400" dirty="0">
                <a:latin typeface="Times New Roman" panose="02020603050405020304" pitchFamily="18" charset="0"/>
                <a:cs typeface="Times New Roman" panose="02020603050405020304" pitchFamily="18" charset="0"/>
              </a:rPr>
              <a:t>: Incorporate features to handle tax calculations, deductions, and compliance with tax laws. </a:t>
            </a:r>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31914B-5E46-F8AF-4FFB-C7E67CA418F4}"/>
              </a:ext>
            </a:extLst>
          </p:cNvPr>
          <p:cNvSpPr txBox="1"/>
          <p:nvPr/>
        </p:nvSpPr>
        <p:spPr>
          <a:xfrm>
            <a:off x="647824" y="1383274"/>
            <a:ext cx="7992888" cy="5565691"/>
          </a:xfrm>
          <a:prstGeom prst="rect">
            <a:avLst/>
          </a:prstGeom>
          <a:noFill/>
        </p:spPr>
        <p:txBody>
          <a:bodyPr wrap="square">
            <a:spAutoFit/>
          </a:bodyPr>
          <a:lstStyle/>
          <a:p>
            <a:pPr>
              <a:lnSpc>
                <a:spcPct val="150000"/>
              </a:lnSpc>
            </a:pPr>
            <a:r>
              <a:rPr lang="en-IN" sz="2400" b="1" u="sng" dirty="0">
                <a:latin typeface="Times New Roman" panose="02020603050405020304" pitchFamily="18" charset="0"/>
                <a:cs typeface="Times New Roman" panose="02020603050405020304" pitchFamily="18" charset="0"/>
              </a:rPr>
              <a:t>Leave Management</a:t>
            </a:r>
            <a:r>
              <a:rPr lang="en-IN" sz="2400" dirty="0">
                <a:latin typeface="Times New Roman" panose="02020603050405020304" pitchFamily="18" charset="0"/>
                <a:cs typeface="Times New Roman" panose="02020603050405020304" pitchFamily="18" charset="0"/>
              </a:rPr>
              <a:t>: Allow employees to apply for leaves and manage their leave balances. Ensure that salary calculations consider leave deductions accurately.
 </a:t>
            </a:r>
            <a:r>
              <a:rPr lang="en-IN" sz="2400" b="1" u="sng" dirty="0">
                <a:latin typeface="Times New Roman" panose="02020603050405020304" pitchFamily="18" charset="0"/>
                <a:cs typeface="Times New Roman" panose="02020603050405020304" pitchFamily="18" charset="0"/>
              </a:rPr>
              <a:t>Display Monthly Salary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the process of paying workers at the end of a pay period, which is typically a month. </a:t>
            </a:r>
            <a:r>
              <a:rPr lang="en-IN" sz="2400"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User Interface</a:t>
            </a:r>
            <a:r>
              <a:rPr lang="en-IN" sz="2400" dirty="0">
                <a:latin typeface="Times New Roman" panose="02020603050405020304" pitchFamily="18" charset="0"/>
                <a:cs typeface="Times New Roman" panose="02020603050405020304" pitchFamily="18" charset="0"/>
              </a:rPr>
              <a:t>: Design a user-friendly interface that facilitates easy navigation and interaction for HR administrators, managers, and employees.</a:t>
            </a:r>
            <a:endParaRPr lang="en-IN" sz="2400" dirty="0"/>
          </a:p>
        </p:txBody>
      </p:sp>
    </p:spTree>
    <p:extLst>
      <p:ext uri="{BB962C8B-B14F-4D97-AF65-F5344CB8AC3E}">
        <p14:creationId xmlns:p14="http://schemas.microsoft.com/office/powerpoint/2010/main" val="28223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F984C-DC95-2E52-E7D0-E49B1490F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72" y="4715941"/>
            <a:ext cx="7704609" cy="2197966"/>
          </a:xfrm>
          <a:prstGeom prst="rect">
            <a:avLst/>
          </a:prstGeom>
        </p:spPr>
      </p:pic>
      <p:sp>
        <p:nvSpPr>
          <p:cNvPr id="4" name="TextBox 3">
            <a:extLst>
              <a:ext uri="{FF2B5EF4-FFF2-40B4-BE49-F238E27FC236}">
                <a16:creationId xmlns:a16="http://schemas.microsoft.com/office/drawing/2014/main" id="{A2AE740C-1E22-35F9-0BDF-EE86BD648E6E}"/>
              </a:ext>
            </a:extLst>
          </p:cNvPr>
          <p:cNvSpPr txBox="1"/>
          <p:nvPr/>
        </p:nvSpPr>
        <p:spPr>
          <a:xfrm>
            <a:off x="863848" y="467469"/>
            <a:ext cx="4824536" cy="523220"/>
          </a:xfrm>
          <a:prstGeom prst="rect">
            <a:avLst/>
          </a:prstGeom>
          <a:noFill/>
        </p:spPr>
        <p:txBody>
          <a:bodyPr wrap="square" rtlCol="0">
            <a:spAutoFit/>
          </a:bodyPr>
          <a:lstStyle/>
          <a:p>
            <a:r>
              <a:rPr lang="en-IN" sz="2800" b="1" dirty="0"/>
              <a:t>Implementation</a:t>
            </a:r>
          </a:p>
        </p:txBody>
      </p:sp>
      <p:pic>
        <p:nvPicPr>
          <p:cNvPr id="6" name="Picture 5">
            <a:extLst>
              <a:ext uri="{FF2B5EF4-FFF2-40B4-BE49-F238E27FC236}">
                <a16:creationId xmlns:a16="http://schemas.microsoft.com/office/drawing/2014/main" id="{E40A85CF-6D2E-AD4D-A81F-FB3BBF40E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873" y="1275280"/>
            <a:ext cx="7704608" cy="2648573"/>
          </a:xfrm>
          <a:prstGeom prst="rect">
            <a:avLst/>
          </a:prstGeom>
        </p:spPr>
      </p:pic>
    </p:spTree>
    <p:extLst>
      <p:ext uri="{BB962C8B-B14F-4D97-AF65-F5344CB8AC3E}">
        <p14:creationId xmlns:p14="http://schemas.microsoft.com/office/powerpoint/2010/main" val="1579838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566</TotalTime>
  <Words>800</Words>
  <Application>Microsoft Office PowerPoint</Application>
  <PresentationFormat>Custom</PresentationFormat>
  <Paragraphs>78</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Source Sans Pro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Pratik Redekar</cp:lastModifiedBy>
  <cp:revision>43</cp:revision>
  <cp:lastPrinted>1601-01-01T00:00:00Z</cp:lastPrinted>
  <dcterms:created xsi:type="dcterms:W3CDTF">2017-10-25T08:22:14Z</dcterms:created>
  <dcterms:modified xsi:type="dcterms:W3CDTF">2025-04-19T16:26:45Z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