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5"/>
  </p:notesMasterIdLst>
  <p:sldIdLst>
    <p:sldId id="256" r:id="rId2"/>
    <p:sldId id="257" r:id="rId3"/>
    <p:sldId id="275" r:id="rId4"/>
    <p:sldId id="266" r:id="rId5"/>
    <p:sldId id="273" r:id="rId6"/>
    <p:sldId id="261" r:id="rId7"/>
    <p:sldId id="267" r:id="rId8"/>
    <p:sldId id="262" r:id="rId9"/>
    <p:sldId id="263" r:id="rId10"/>
    <p:sldId id="264" r:id="rId11"/>
    <p:sldId id="265" r:id="rId12"/>
    <p:sldId id="268" r:id="rId13"/>
    <p:sldId id="260" r:id="rId14"/>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32" autoAdjust="0"/>
  </p:normalViewPr>
  <p:slideViewPr>
    <p:cSldViewPr>
      <p:cViewPr varScale="1">
        <p:scale>
          <a:sx n="71" d="100"/>
          <a:sy n="71" d="100"/>
        </p:scale>
        <p:origin x="1680"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Redekar" userId="760125e2767aae31" providerId="LiveId" clId="{F207542E-0B1E-4E0F-956F-A65A65EF995B}"/>
    <pc:docChg chg="undo custSel modSld">
      <pc:chgData name="Pratik Redekar" userId="760125e2767aae31" providerId="LiveId" clId="{F207542E-0B1E-4E0F-956F-A65A65EF995B}" dt="2024-10-24T04:21:01.975" v="892" actId="20577"/>
      <pc:docMkLst>
        <pc:docMk/>
      </pc:docMkLst>
      <pc:sldChg chg="modSp mod">
        <pc:chgData name="Pratik Redekar" userId="760125e2767aae31" providerId="LiveId" clId="{F207542E-0B1E-4E0F-956F-A65A65EF995B}" dt="2024-10-24T03:33:18.685" v="35" actId="20577"/>
        <pc:sldMkLst>
          <pc:docMk/>
          <pc:sldMk cId="0" sldId="257"/>
        </pc:sldMkLst>
      </pc:sldChg>
      <pc:sldChg chg="modSp mod">
        <pc:chgData name="Pratik Redekar" userId="760125e2767aae31" providerId="LiveId" clId="{F207542E-0B1E-4E0F-956F-A65A65EF995B}" dt="2024-10-24T03:58:03.789" v="682" actId="1076"/>
        <pc:sldMkLst>
          <pc:docMk/>
          <pc:sldMk cId="0" sldId="261"/>
        </pc:sldMkLst>
      </pc:sldChg>
      <pc:sldChg chg="modSp mod">
        <pc:chgData name="Pratik Redekar" userId="760125e2767aae31" providerId="LiveId" clId="{F207542E-0B1E-4E0F-956F-A65A65EF995B}" dt="2024-10-24T03:33:37.765" v="70" actId="20577"/>
        <pc:sldMkLst>
          <pc:docMk/>
          <pc:sldMk cId="0" sldId="262"/>
        </pc:sldMkLst>
      </pc:sldChg>
      <pc:sldChg chg="modSp mod">
        <pc:chgData name="Pratik Redekar" userId="760125e2767aae31" providerId="LiveId" clId="{F207542E-0B1E-4E0F-956F-A65A65EF995B}" dt="2024-10-24T04:21:01.975" v="892" actId="20577"/>
        <pc:sldMkLst>
          <pc:docMk/>
          <pc:sldMk cId="0" sldId="263"/>
        </pc:sldMkLst>
      </pc:sldChg>
      <pc:sldChg chg="modSp mod">
        <pc:chgData name="Pratik Redekar" userId="760125e2767aae31" providerId="LiveId" clId="{F207542E-0B1E-4E0F-956F-A65A65EF995B}" dt="2024-10-24T04:01:03.490" v="762" actId="20577"/>
        <pc:sldMkLst>
          <pc:docMk/>
          <pc:sldMk cId="0" sldId="265"/>
        </pc:sldMkLst>
      </pc:sldChg>
    </pc:docChg>
  </pc:docChgLst>
  <pc:docChgLst>
    <pc:chgData name="Pratik Redekar" userId="760125e2767aae31" providerId="LiveId" clId="{B85FC924-BFAB-40EE-8B93-A092D354860D}"/>
    <pc:docChg chg="modSld">
      <pc:chgData name="Pratik Redekar" userId="760125e2767aae31" providerId="LiveId" clId="{B85FC924-BFAB-40EE-8B93-A092D354860D}" dt="2025-04-19T17:27:22.989" v="6" actId="20577"/>
      <pc:docMkLst>
        <pc:docMk/>
      </pc:docMkLst>
      <pc:sldChg chg="modSp mod">
        <pc:chgData name="Pratik Redekar" userId="760125e2767aae31" providerId="LiveId" clId="{B85FC924-BFAB-40EE-8B93-A092D354860D}" dt="2025-04-19T17:27:22.989" v="6" actId="20577"/>
        <pc:sldMkLst>
          <pc:docMk/>
          <pc:sldMk cId="0" sldId="256"/>
        </pc:sldMkLst>
        <pc:spChg chg="mod">
          <ac:chgData name="Pratik Redekar" userId="760125e2767aae31" providerId="LiveId" clId="{B85FC924-BFAB-40EE-8B93-A092D354860D}" dt="2025-04-19T17:27:22.989" v="6" actId="20577"/>
          <ac:spMkLst>
            <pc:docMk/>
            <pc:sldMk cId="0" sldId="256"/>
            <ac:spMk id="4098" creationId="{9CDB9E3B-2EB6-EE23-227D-6E86348E39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2DE8C7F7-7BBC-8930-9AE2-6E5721AC71F0}"/>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A17D845D-E76B-BBA2-FF78-BED0E5F76997}"/>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6DC5372C-F1E4-5498-CFEC-72FA26CD5450}"/>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B2AA1786-3D22-289A-E495-AA52E9A98833}"/>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89EE9D0C-2326-1CBF-15B2-0A1A4EF9C129}"/>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AF5075-FD4C-65B8-7F1A-2A5A9F30E30C}"/>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C2E912C0-2477-4E45-BC71-3C1C3CB498F8}"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8B3D0177-5381-D4EF-285B-567A42FF98A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874C2AE-608A-44DF-B4A8-DC90A6C6A97A}"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ACF8AE58-F83D-303B-6854-A275E76DB85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334C5AF3-E51C-B5B5-D7CD-04B955AA089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D455B822-5AE1-6C33-AFCB-09799AAA55D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E056895-AE15-41CB-A2A4-27B1C6B8D356}" type="slidenum">
              <a:rPr lang="en-IN" altLang="en-US" sz="1400" smtClean="0"/>
              <a:pPr fontAlgn="base">
                <a:spcBef>
                  <a:spcPct val="0"/>
                </a:spcBef>
                <a:spcAft>
                  <a:spcPct val="0"/>
                </a:spcAft>
              </a:pPr>
              <a:t>13</a:t>
            </a:fld>
            <a:endParaRPr lang="en-IN" altLang="en-US" sz="1400"/>
          </a:p>
        </p:txBody>
      </p:sp>
      <p:sp>
        <p:nvSpPr>
          <p:cNvPr id="37891" name="Rectangle 1">
            <a:extLst>
              <a:ext uri="{FF2B5EF4-FFF2-40B4-BE49-F238E27FC236}">
                <a16:creationId xmlns:a16="http://schemas.microsoft.com/office/drawing/2014/main" id="{A0FCF8D4-10BC-CA54-84AE-94274390319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a:extLst>
              <a:ext uri="{FF2B5EF4-FFF2-40B4-BE49-F238E27FC236}">
                <a16:creationId xmlns:a16="http://schemas.microsoft.com/office/drawing/2014/main" id="{72604DB1-1AEC-B5E6-B631-7650AC1CDB1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94E5B62-E561-F227-59D6-A3CBA8A8162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87075E2-D658-43D3-AB2A-D6FB7F608AFD}"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A7ADF9D8-6623-1E38-C2EA-5A883BC03C3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8FDAC97D-4A16-3E57-FEEB-354D094E467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5DC28A70-AB70-E2BA-6169-A24C8BCE92E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98517AB-955A-4078-A043-0CF966632EA8}" type="slidenum">
              <a:rPr lang="en-IN" altLang="en-US" sz="1400" smtClean="0"/>
              <a:pPr fontAlgn="base">
                <a:spcBef>
                  <a:spcPct val="0"/>
                </a:spcBef>
                <a:spcAft>
                  <a:spcPct val="0"/>
                </a:spcAft>
              </a:pPr>
              <a:t>4</a:t>
            </a:fld>
            <a:endParaRPr lang="en-IN" altLang="en-US" sz="1400"/>
          </a:p>
        </p:txBody>
      </p:sp>
      <p:sp>
        <p:nvSpPr>
          <p:cNvPr id="18435" name="Rectangle 1">
            <a:extLst>
              <a:ext uri="{FF2B5EF4-FFF2-40B4-BE49-F238E27FC236}">
                <a16:creationId xmlns:a16="http://schemas.microsoft.com/office/drawing/2014/main" id="{DD5EB91F-B2D4-D065-0F96-1AB4B86EE5C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DC3F6801-449B-A63F-A24F-4FE8AF5BC27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A06D031A-E62D-5791-A308-E03699B8503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ECE5F25-5B30-414A-876E-FCEA27D2414E}" type="slidenum">
              <a:rPr lang="en-IN" altLang="en-US" sz="1400" smtClean="0"/>
              <a:pPr fontAlgn="base">
                <a:spcBef>
                  <a:spcPct val="0"/>
                </a:spcBef>
                <a:spcAft>
                  <a:spcPct val="0"/>
                </a:spcAft>
              </a:pPr>
              <a:t>6</a:t>
            </a:fld>
            <a:endParaRPr lang="en-IN" altLang="en-US" sz="1400"/>
          </a:p>
        </p:txBody>
      </p:sp>
      <p:sp>
        <p:nvSpPr>
          <p:cNvPr id="22531" name="Rectangle 1">
            <a:extLst>
              <a:ext uri="{FF2B5EF4-FFF2-40B4-BE49-F238E27FC236}">
                <a16:creationId xmlns:a16="http://schemas.microsoft.com/office/drawing/2014/main" id="{85F943B1-F6C7-06DB-8040-1BAE75406C0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33255A05-DAEA-E0CC-F3C2-6C53CF61514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6F1E5FB7-6BD1-4828-C344-39C52A61BC7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A442FF0-E5E5-4F2C-91D1-E231178D8DA6}" type="slidenum">
              <a:rPr lang="en-IN" altLang="en-US" sz="1400" smtClean="0"/>
              <a:pPr fontAlgn="base">
                <a:spcBef>
                  <a:spcPct val="0"/>
                </a:spcBef>
                <a:spcAft>
                  <a:spcPct val="0"/>
                </a:spcAft>
              </a:pPr>
              <a:t>8</a:t>
            </a:fld>
            <a:endParaRPr lang="en-IN" altLang="en-US" sz="1400"/>
          </a:p>
        </p:txBody>
      </p:sp>
      <p:sp>
        <p:nvSpPr>
          <p:cNvPr id="25603" name="Rectangle 1">
            <a:extLst>
              <a:ext uri="{FF2B5EF4-FFF2-40B4-BE49-F238E27FC236}">
                <a16:creationId xmlns:a16="http://schemas.microsoft.com/office/drawing/2014/main" id="{CAC21767-089E-58C9-99A6-7288633F6B3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146D7D4A-5FC4-B582-58C8-CB84F319633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0945081C-18F9-34D7-4D2C-7220DB26F12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E0A0DA3-3360-4F87-93C8-7ED74CD746C8}" type="slidenum">
              <a:rPr lang="en-IN" altLang="en-US" sz="1400" smtClean="0"/>
              <a:pPr fontAlgn="base">
                <a:spcBef>
                  <a:spcPct val="0"/>
                </a:spcBef>
                <a:spcAft>
                  <a:spcPct val="0"/>
                </a:spcAft>
              </a:pPr>
              <a:t>9</a:t>
            </a:fld>
            <a:endParaRPr lang="en-IN" altLang="en-US" sz="1400"/>
          </a:p>
        </p:txBody>
      </p:sp>
      <p:sp>
        <p:nvSpPr>
          <p:cNvPr id="28675" name="Rectangle 1">
            <a:extLst>
              <a:ext uri="{FF2B5EF4-FFF2-40B4-BE49-F238E27FC236}">
                <a16:creationId xmlns:a16="http://schemas.microsoft.com/office/drawing/2014/main" id="{F0091D51-4C55-2544-3B60-5ED57FC93ED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34D5F827-0F57-E423-5B91-B69A82FEB28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214D42CA-76B7-0CDF-DD6C-9C6911DAB3A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7B83481-189B-4071-9CF7-BBF27D36DB80}" type="slidenum">
              <a:rPr lang="en-IN" altLang="en-US" sz="1400" smtClean="0"/>
              <a:pPr fontAlgn="base">
                <a:spcBef>
                  <a:spcPct val="0"/>
                </a:spcBef>
                <a:spcAft>
                  <a:spcPct val="0"/>
                </a:spcAft>
              </a:pPr>
              <a:t>10</a:t>
            </a:fld>
            <a:endParaRPr lang="en-IN" altLang="en-US" sz="1400"/>
          </a:p>
        </p:txBody>
      </p:sp>
      <p:sp>
        <p:nvSpPr>
          <p:cNvPr id="31747" name="Rectangle 1">
            <a:extLst>
              <a:ext uri="{FF2B5EF4-FFF2-40B4-BE49-F238E27FC236}">
                <a16:creationId xmlns:a16="http://schemas.microsoft.com/office/drawing/2014/main" id="{A1EC3A5C-1552-44F7-4AB6-A72CEC5C947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F0ECC73A-029F-F520-4FDD-1BCBAE2C242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E35C6F32-0BB3-CC1A-BFCC-F5A9BAEC4DB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0CC8206-B74B-4A00-BB73-F7DDE698707A}" type="slidenum">
              <a:rPr lang="en-IN" altLang="en-US" sz="1400" smtClean="0"/>
              <a:pPr fontAlgn="base">
                <a:spcBef>
                  <a:spcPct val="0"/>
                </a:spcBef>
                <a:spcAft>
                  <a:spcPct val="0"/>
                </a:spcAft>
              </a:pPr>
              <a:t>11</a:t>
            </a:fld>
            <a:endParaRPr lang="en-IN" altLang="en-US" sz="1400"/>
          </a:p>
        </p:txBody>
      </p:sp>
      <p:sp>
        <p:nvSpPr>
          <p:cNvPr id="33795" name="Rectangle 1">
            <a:extLst>
              <a:ext uri="{FF2B5EF4-FFF2-40B4-BE49-F238E27FC236}">
                <a16:creationId xmlns:a16="http://schemas.microsoft.com/office/drawing/2014/main" id="{109CFC65-BE1C-FECB-37CD-E6250CE0192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B996BE04-9144-88F2-3A84-BD52EA03FF0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6F8AA51F-BEE3-661F-C780-D8286DBF847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E22BFAE-6F78-400B-818B-731DD8CDDD37}" type="slidenum">
              <a:rPr lang="en-IN" altLang="en-US" sz="1400" smtClean="0"/>
              <a:pPr fontAlgn="base">
                <a:spcBef>
                  <a:spcPct val="0"/>
                </a:spcBef>
                <a:spcAft>
                  <a:spcPct val="0"/>
                </a:spcAft>
              </a:pPr>
              <a:t>12</a:t>
            </a:fld>
            <a:endParaRPr lang="en-IN" altLang="en-US" sz="1400"/>
          </a:p>
        </p:txBody>
      </p:sp>
      <p:sp>
        <p:nvSpPr>
          <p:cNvPr id="35843" name="Rectangle 1">
            <a:extLst>
              <a:ext uri="{FF2B5EF4-FFF2-40B4-BE49-F238E27FC236}">
                <a16:creationId xmlns:a16="http://schemas.microsoft.com/office/drawing/2014/main" id="{E505674A-5934-154F-B992-98BA1D5A8C9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a:extLst>
              <a:ext uri="{FF2B5EF4-FFF2-40B4-BE49-F238E27FC236}">
                <a16:creationId xmlns:a16="http://schemas.microsoft.com/office/drawing/2014/main" id="{79D07E2A-853D-A4E6-ECED-44FB1D3C047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CCA195D5-601D-9E33-6D0F-2FBFB6214AC1}"/>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471EC7E9-88BD-6DBB-B7C2-7C103D51C8AC}"/>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A1B407F-27F1-0387-B7A1-223E611B3925}"/>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DB288158-95C0-1F00-93C5-A712EA95B37D}"/>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FD1B4535-0C58-D072-8B84-85F067DFD8E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517EF065-B5C4-B541-CC1B-17500D0FB227}"/>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2028F65D-1D00-6B7B-6255-386AFC9E7171}"/>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F7D30B0F-003C-97CC-6601-C77667975892}"/>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16CF53ED-9203-D23C-47F6-7CE36334A4B4}"/>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ADEF1068-A31A-9E8B-3CB9-399E466FC3AD}"/>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7A65588F-FEB1-B862-D779-B725246EB4A2}"/>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92A58BA7-5CB4-47A4-658F-D771B176DF02}"/>
              </a:ext>
            </a:extLst>
          </p:cNvPr>
          <p:cNvSpPr>
            <a:spLocks noGrp="1"/>
          </p:cNvSpPr>
          <p:nvPr>
            <p:ph type="dt" sz="half" idx="10"/>
          </p:nvPr>
        </p:nvSpPr>
        <p:spPr/>
        <p:txBody>
          <a:bodyPr/>
          <a:lstStyle>
            <a:lvl1pPr>
              <a:defRPr/>
            </a:lvl1pPr>
          </a:lstStyle>
          <a:p>
            <a:pPr>
              <a:defRPr/>
            </a:pPr>
            <a:fld id="{EDB2C408-61A4-4DB9-B1FB-0FB5FB0E4C15}" type="datetimeFigureOut">
              <a:rPr lang="en-US"/>
              <a:pPr>
                <a:defRPr/>
              </a:pPr>
              <a:t>4/19/2025</a:t>
            </a:fld>
            <a:endParaRPr lang="en-US" dirty="0"/>
          </a:p>
        </p:txBody>
      </p:sp>
      <p:sp>
        <p:nvSpPr>
          <p:cNvPr id="16" name="Footer Placeholder 4">
            <a:extLst>
              <a:ext uri="{FF2B5EF4-FFF2-40B4-BE49-F238E27FC236}">
                <a16:creationId xmlns:a16="http://schemas.microsoft.com/office/drawing/2014/main" id="{09F5C497-3519-5F8B-F6AF-B89E7428ED32}"/>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711E2602-7D06-5923-5230-64EDD46D633B}"/>
              </a:ext>
            </a:extLst>
          </p:cNvPr>
          <p:cNvSpPr>
            <a:spLocks noGrp="1"/>
          </p:cNvSpPr>
          <p:nvPr>
            <p:ph type="sldNum" sz="quarter" idx="12"/>
          </p:nvPr>
        </p:nvSpPr>
        <p:spPr/>
        <p:txBody>
          <a:bodyPr/>
          <a:lstStyle>
            <a:lvl1pPr>
              <a:defRPr/>
            </a:lvl1pPr>
          </a:lstStyle>
          <a:p>
            <a:pPr>
              <a:defRPr/>
            </a:pPr>
            <a:fld id="{44436E6D-7293-46E4-8956-F51C813553D1}" type="slidenum">
              <a:rPr lang="en-US"/>
              <a:pPr>
                <a:defRPr/>
              </a:pPr>
              <a:t>‹#›</a:t>
            </a:fld>
            <a:endParaRPr lang="en-US" dirty="0"/>
          </a:p>
        </p:txBody>
      </p:sp>
    </p:spTree>
    <p:extLst>
      <p:ext uri="{BB962C8B-B14F-4D97-AF65-F5344CB8AC3E}">
        <p14:creationId xmlns:p14="http://schemas.microsoft.com/office/powerpoint/2010/main" val="315664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0DE64-EA94-B732-CE41-ACFF2E59D85D}"/>
              </a:ext>
            </a:extLst>
          </p:cNvPr>
          <p:cNvSpPr>
            <a:spLocks noGrp="1"/>
          </p:cNvSpPr>
          <p:nvPr>
            <p:ph type="dt" sz="half" idx="10"/>
          </p:nvPr>
        </p:nvSpPr>
        <p:spPr/>
        <p:txBody>
          <a:bodyPr/>
          <a:lstStyle>
            <a:lvl1pPr>
              <a:defRPr/>
            </a:lvl1pPr>
          </a:lstStyle>
          <a:p>
            <a:pPr>
              <a:defRPr/>
            </a:pPr>
            <a:fld id="{5ADCFB94-F485-470C-AAAD-3C2ABE7AE65E}"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5F482444-F46D-F706-CB78-675BFF42535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5CD0BC-31A8-12AB-FA1A-D79086A4EF94}"/>
              </a:ext>
            </a:extLst>
          </p:cNvPr>
          <p:cNvSpPr>
            <a:spLocks noGrp="1"/>
          </p:cNvSpPr>
          <p:nvPr>
            <p:ph type="sldNum" sz="quarter" idx="12"/>
          </p:nvPr>
        </p:nvSpPr>
        <p:spPr/>
        <p:txBody>
          <a:bodyPr/>
          <a:lstStyle>
            <a:lvl1pPr>
              <a:defRPr/>
            </a:lvl1pPr>
          </a:lstStyle>
          <a:p>
            <a:pPr>
              <a:defRPr/>
            </a:pPr>
            <a:fld id="{DCCEC0E5-A7DF-4609-A9DE-E57F2C7A0659}" type="slidenum">
              <a:rPr lang="en-US"/>
              <a:pPr>
                <a:defRPr/>
              </a:pPr>
              <a:t>‹#›</a:t>
            </a:fld>
            <a:endParaRPr lang="en-US" dirty="0"/>
          </a:p>
        </p:txBody>
      </p:sp>
    </p:spTree>
    <p:extLst>
      <p:ext uri="{BB962C8B-B14F-4D97-AF65-F5344CB8AC3E}">
        <p14:creationId xmlns:p14="http://schemas.microsoft.com/office/powerpoint/2010/main" val="319333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3CDA18-76EA-2F11-267A-473AF8450F28}"/>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2AC01A1F-A768-B66E-3E99-4EB5F80D1021}"/>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4A18D697-3258-6B0E-4E1A-01D55F6E7BEA}"/>
              </a:ext>
            </a:extLst>
          </p:cNvPr>
          <p:cNvSpPr>
            <a:spLocks noGrp="1"/>
          </p:cNvSpPr>
          <p:nvPr>
            <p:ph type="dt" sz="half" idx="14"/>
          </p:nvPr>
        </p:nvSpPr>
        <p:spPr/>
        <p:txBody>
          <a:bodyPr/>
          <a:lstStyle>
            <a:lvl1pPr>
              <a:defRPr/>
            </a:lvl1pPr>
          </a:lstStyle>
          <a:p>
            <a:pPr>
              <a:defRPr/>
            </a:pPr>
            <a:fld id="{012BB16D-0D18-4D2F-8CF0-96357156B24F}" type="datetimeFigureOut">
              <a:rPr lang="en-US"/>
              <a:pPr>
                <a:defRPr/>
              </a:pPr>
              <a:t>4/19/2025</a:t>
            </a:fld>
            <a:endParaRPr lang="en-US" dirty="0"/>
          </a:p>
        </p:txBody>
      </p:sp>
      <p:sp>
        <p:nvSpPr>
          <p:cNvPr id="7" name="Footer Placeholder 4">
            <a:extLst>
              <a:ext uri="{FF2B5EF4-FFF2-40B4-BE49-F238E27FC236}">
                <a16:creationId xmlns:a16="http://schemas.microsoft.com/office/drawing/2014/main" id="{C930E5AA-D637-5961-EA30-5BB54A4FA72E}"/>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345B596-693F-F0CF-0703-38D7CA145424}"/>
              </a:ext>
            </a:extLst>
          </p:cNvPr>
          <p:cNvSpPr>
            <a:spLocks noGrp="1"/>
          </p:cNvSpPr>
          <p:nvPr>
            <p:ph type="sldNum" sz="quarter" idx="16"/>
          </p:nvPr>
        </p:nvSpPr>
        <p:spPr/>
        <p:txBody>
          <a:bodyPr/>
          <a:lstStyle>
            <a:lvl1pPr>
              <a:defRPr/>
            </a:lvl1pPr>
          </a:lstStyle>
          <a:p>
            <a:pPr>
              <a:defRPr/>
            </a:pPr>
            <a:fld id="{7A6E4E06-A5AF-400F-B424-EC84ACC5C3AF}" type="slidenum">
              <a:rPr lang="en-US"/>
              <a:pPr>
                <a:defRPr/>
              </a:pPr>
              <a:t>‹#›</a:t>
            </a:fld>
            <a:endParaRPr lang="en-US" dirty="0"/>
          </a:p>
        </p:txBody>
      </p:sp>
    </p:spTree>
    <p:extLst>
      <p:ext uri="{BB962C8B-B14F-4D97-AF65-F5344CB8AC3E}">
        <p14:creationId xmlns:p14="http://schemas.microsoft.com/office/powerpoint/2010/main" val="391914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AF9F1-685D-6897-295D-C8EA69AAC000}"/>
              </a:ext>
            </a:extLst>
          </p:cNvPr>
          <p:cNvSpPr>
            <a:spLocks noGrp="1"/>
          </p:cNvSpPr>
          <p:nvPr>
            <p:ph type="dt" sz="half" idx="10"/>
          </p:nvPr>
        </p:nvSpPr>
        <p:spPr/>
        <p:txBody>
          <a:bodyPr/>
          <a:lstStyle>
            <a:lvl1pPr>
              <a:defRPr/>
            </a:lvl1pPr>
          </a:lstStyle>
          <a:p>
            <a:pPr>
              <a:defRPr/>
            </a:pPr>
            <a:fld id="{3EEE08CD-2B87-45CB-BF93-D0D16680124E}"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4B8A6AAF-8909-CE33-44DD-0046A26B67D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0C5E8A-6244-CFCD-8392-FA8E0BFE77D0}"/>
              </a:ext>
            </a:extLst>
          </p:cNvPr>
          <p:cNvSpPr>
            <a:spLocks noGrp="1"/>
          </p:cNvSpPr>
          <p:nvPr>
            <p:ph type="sldNum" sz="quarter" idx="12"/>
          </p:nvPr>
        </p:nvSpPr>
        <p:spPr/>
        <p:txBody>
          <a:bodyPr/>
          <a:lstStyle>
            <a:lvl1pPr>
              <a:defRPr/>
            </a:lvl1pPr>
          </a:lstStyle>
          <a:p>
            <a:pPr>
              <a:defRPr/>
            </a:pPr>
            <a:fld id="{CFC69231-6480-444F-AA9F-07AA91DBC906}" type="slidenum">
              <a:rPr lang="en-US"/>
              <a:pPr>
                <a:defRPr/>
              </a:pPr>
              <a:t>‹#›</a:t>
            </a:fld>
            <a:endParaRPr lang="en-US" dirty="0"/>
          </a:p>
        </p:txBody>
      </p:sp>
    </p:spTree>
    <p:extLst>
      <p:ext uri="{BB962C8B-B14F-4D97-AF65-F5344CB8AC3E}">
        <p14:creationId xmlns:p14="http://schemas.microsoft.com/office/powerpoint/2010/main" val="3978104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5CCDA-8CB6-1D25-E38E-C0CBBADA8FC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A0E82426-EC05-A978-1EF6-5C81010B08FB}"/>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C752329-CDBF-44B0-86A0-FCA90C0D6AF3}"/>
              </a:ext>
            </a:extLst>
          </p:cNvPr>
          <p:cNvSpPr>
            <a:spLocks noGrp="1"/>
          </p:cNvSpPr>
          <p:nvPr>
            <p:ph type="dt" sz="half" idx="14"/>
          </p:nvPr>
        </p:nvSpPr>
        <p:spPr/>
        <p:txBody>
          <a:bodyPr/>
          <a:lstStyle>
            <a:lvl1pPr>
              <a:defRPr/>
            </a:lvl1pPr>
          </a:lstStyle>
          <a:p>
            <a:pPr>
              <a:defRPr/>
            </a:pPr>
            <a:fld id="{6B5E6E4C-C9A0-4299-BBB3-7029CF9A9E67}" type="datetimeFigureOut">
              <a:rPr lang="en-US"/>
              <a:pPr>
                <a:defRPr/>
              </a:pPr>
              <a:t>4/19/2025</a:t>
            </a:fld>
            <a:endParaRPr lang="en-US" dirty="0"/>
          </a:p>
        </p:txBody>
      </p:sp>
      <p:sp>
        <p:nvSpPr>
          <p:cNvPr id="7" name="Footer Placeholder 4">
            <a:extLst>
              <a:ext uri="{FF2B5EF4-FFF2-40B4-BE49-F238E27FC236}">
                <a16:creationId xmlns:a16="http://schemas.microsoft.com/office/drawing/2014/main" id="{4F4D56ED-D02B-2BEF-F13B-F2EF429618BA}"/>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F932248-C82C-8610-97AE-BB5AEFEF6088}"/>
              </a:ext>
            </a:extLst>
          </p:cNvPr>
          <p:cNvSpPr>
            <a:spLocks noGrp="1"/>
          </p:cNvSpPr>
          <p:nvPr>
            <p:ph type="sldNum" sz="quarter" idx="16"/>
          </p:nvPr>
        </p:nvSpPr>
        <p:spPr/>
        <p:txBody>
          <a:bodyPr/>
          <a:lstStyle>
            <a:lvl1pPr>
              <a:defRPr/>
            </a:lvl1pPr>
          </a:lstStyle>
          <a:p>
            <a:pPr>
              <a:defRPr/>
            </a:pPr>
            <a:fld id="{708E941E-B743-4BFC-BDAC-AA0FC0857C7B}" type="slidenum">
              <a:rPr lang="en-US"/>
              <a:pPr>
                <a:defRPr/>
              </a:pPr>
              <a:t>‹#›</a:t>
            </a:fld>
            <a:endParaRPr lang="en-US" dirty="0"/>
          </a:p>
        </p:txBody>
      </p:sp>
    </p:spTree>
    <p:extLst>
      <p:ext uri="{BB962C8B-B14F-4D97-AF65-F5344CB8AC3E}">
        <p14:creationId xmlns:p14="http://schemas.microsoft.com/office/powerpoint/2010/main" val="1989486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CF2997-1AF9-7F79-1A9C-5318D65BB350}"/>
              </a:ext>
            </a:extLst>
          </p:cNvPr>
          <p:cNvSpPr>
            <a:spLocks noGrp="1"/>
          </p:cNvSpPr>
          <p:nvPr>
            <p:ph type="dt" sz="half" idx="14"/>
          </p:nvPr>
        </p:nvSpPr>
        <p:spPr/>
        <p:txBody>
          <a:bodyPr/>
          <a:lstStyle>
            <a:lvl1pPr>
              <a:defRPr/>
            </a:lvl1pPr>
          </a:lstStyle>
          <a:p>
            <a:pPr>
              <a:defRPr/>
            </a:pPr>
            <a:fld id="{700FB355-D285-4BFB-836A-38BD2AD92807}"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12EFB5C9-F111-B5D7-876B-AC9138FFEB0F}"/>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975C0E-C542-99CA-63D8-07D2A2FE01A0}"/>
              </a:ext>
            </a:extLst>
          </p:cNvPr>
          <p:cNvSpPr>
            <a:spLocks noGrp="1"/>
          </p:cNvSpPr>
          <p:nvPr>
            <p:ph type="sldNum" sz="quarter" idx="16"/>
          </p:nvPr>
        </p:nvSpPr>
        <p:spPr/>
        <p:txBody>
          <a:bodyPr/>
          <a:lstStyle>
            <a:lvl1pPr>
              <a:defRPr/>
            </a:lvl1pPr>
          </a:lstStyle>
          <a:p>
            <a:pPr>
              <a:defRPr/>
            </a:pPr>
            <a:fld id="{048A8751-0066-4B24-963A-7C56D2A7CAD0}" type="slidenum">
              <a:rPr lang="en-US"/>
              <a:pPr>
                <a:defRPr/>
              </a:pPr>
              <a:t>‹#›</a:t>
            </a:fld>
            <a:endParaRPr lang="en-US" dirty="0"/>
          </a:p>
        </p:txBody>
      </p:sp>
    </p:spTree>
    <p:extLst>
      <p:ext uri="{BB962C8B-B14F-4D97-AF65-F5344CB8AC3E}">
        <p14:creationId xmlns:p14="http://schemas.microsoft.com/office/powerpoint/2010/main" val="3789050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429AC80-BA45-0C3D-420B-F3F09C74A680}"/>
              </a:ext>
            </a:extLst>
          </p:cNvPr>
          <p:cNvSpPr>
            <a:spLocks noGrp="1"/>
          </p:cNvSpPr>
          <p:nvPr>
            <p:ph type="dt" sz="half" idx="10"/>
          </p:nvPr>
        </p:nvSpPr>
        <p:spPr/>
        <p:txBody>
          <a:bodyPr/>
          <a:lstStyle>
            <a:lvl1pPr>
              <a:defRPr/>
            </a:lvl1pPr>
          </a:lstStyle>
          <a:p>
            <a:pPr>
              <a:defRPr/>
            </a:pPr>
            <a:fld id="{0F4AA098-9220-4279-8F8A-4F3508390919}"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1E43DC0F-D90B-A216-CD6C-C45740E6BD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AC9E2CC-C607-508B-1074-1817F6C2FCC9}"/>
              </a:ext>
            </a:extLst>
          </p:cNvPr>
          <p:cNvSpPr>
            <a:spLocks noGrp="1"/>
          </p:cNvSpPr>
          <p:nvPr>
            <p:ph type="sldNum" sz="quarter" idx="12"/>
          </p:nvPr>
        </p:nvSpPr>
        <p:spPr/>
        <p:txBody>
          <a:bodyPr/>
          <a:lstStyle>
            <a:lvl1pPr>
              <a:defRPr/>
            </a:lvl1pPr>
          </a:lstStyle>
          <a:p>
            <a:pPr>
              <a:defRPr/>
            </a:pPr>
            <a:fld id="{CD21AEB4-1359-4BAA-BD34-4D3F2099F212}" type="slidenum">
              <a:rPr lang="en-US"/>
              <a:pPr>
                <a:defRPr/>
              </a:pPr>
              <a:t>‹#›</a:t>
            </a:fld>
            <a:endParaRPr lang="en-US" dirty="0"/>
          </a:p>
        </p:txBody>
      </p:sp>
    </p:spTree>
    <p:extLst>
      <p:ext uri="{BB962C8B-B14F-4D97-AF65-F5344CB8AC3E}">
        <p14:creationId xmlns:p14="http://schemas.microsoft.com/office/powerpoint/2010/main" val="4212994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4361D70-605C-B063-B8D6-A5B1CB006C08}"/>
              </a:ext>
            </a:extLst>
          </p:cNvPr>
          <p:cNvSpPr>
            <a:spLocks noGrp="1"/>
          </p:cNvSpPr>
          <p:nvPr>
            <p:ph type="dt" sz="half" idx="10"/>
          </p:nvPr>
        </p:nvSpPr>
        <p:spPr/>
        <p:txBody>
          <a:bodyPr/>
          <a:lstStyle>
            <a:lvl1pPr>
              <a:defRPr/>
            </a:lvl1pPr>
          </a:lstStyle>
          <a:p>
            <a:pPr>
              <a:defRPr/>
            </a:pPr>
            <a:fld id="{4EB66707-6A34-4026-B591-303CD39B1A40}"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B46BF39E-3FB3-58CC-D4D5-3EB2E8ED903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417679-81EA-F739-0068-FCA5BDC58B52}"/>
              </a:ext>
            </a:extLst>
          </p:cNvPr>
          <p:cNvSpPr>
            <a:spLocks noGrp="1"/>
          </p:cNvSpPr>
          <p:nvPr>
            <p:ph type="sldNum" sz="quarter" idx="12"/>
          </p:nvPr>
        </p:nvSpPr>
        <p:spPr/>
        <p:txBody>
          <a:bodyPr/>
          <a:lstStyle>
            <a:lvl1pPr>
              <a:defRPr/>
            </a:lvl1pPr>
          </a:lstStyle>
          <a:p>
            <a:pPr>
              <a:defRPr/>
            </a:pPr>
            <a:fld id="{1DF2776F-2AA5-4712-B058-29F8B9B97DDC}" type="slidenum">
              <a:rPr lang="en-US"/>
              <a:pPr>
                <a:defRPr/>
              </a:pPr>
              <a:t>‹#›</a:t>
            </a:fld>
            <a:endParaRPr lang="en-US" dirty="0"/>
          </a:p>
        </p:txBody>
      </p:sp>
    </p:spTree>
    <p:extLst>
      <p:ext uri="{BB962C8B-B14F-4D97-AF65-F5344CB8AC3E}">
        <p14:creationId xmlns:p14="http://schemas.microsoft.com/office/powerpoint/2010/main" val="68294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68DD81A-AC90-776B-E8F3-4B0BB7143013}"/>
              </a:ext>
            </a:extLst>
          </p:cNvPr>
          <p:cNvSpPr>
            <a:spLocks noGrp="1"/>
          </p:cNvSpPr>
          <p:nvPr>
            <p:ph type="dt" sz="half" idx="10"/>
          </p:nvPr>
        </p:nvSpPr>
        <p:spPr/>
        <p:txBody>
          <a:bodyPr/>
          <a:lstStyle>
            <a:lvl1pPr>
              <a:defRPr/>
            </a:lvl1pPr>
          </a:lstStyle>
          <a:p>
            <a:pPr>
              <a:defRPr/>
            </a:pPr>
            <a:fld id="{D3487845-5CC1-40A6-9A56-2050FE64276E}"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4EEB147D-2C78-9031-EF4A-3B548328BB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B64D64-8203-F0E1-4107-CE47BA0ADCBB}"/>
              </a:ext>
            </a:extLst>
          </p:cNvPr>
          <p:cNvSpPr>
            <a:spLocks noGrp="1"/>
          </p:cNvSpPr>
          <p:nvPr>
            <p:ph type="sldNum" sz="quarter" idx="12"/>
          </p:nvPr>
        </p:nvSpPr>
        <p:spPr/>
        <p:txBody>
          <a:bodyPr/>
          <a:lstStyle>
            <a:lvl1pPr>
              <a:defRPr/>
            </a:lvl1pPr>
          </a:lstStyle>
          <a:p>
            <a:pPr>
              <a:defRPr/>
            </a:pPr>
            <a:fld id="{F492770F-A30F-4745-AC18-7F1AC8F3CB6D}" type="slidenum">
              <a:rPr lang="en-US"/>
              <a:pPr>
                <a:defRPr/>
              </a:pPr>
              <a:t>‹#›</a:t>
            </a:fld>
            <a:endParaRPr lang="en-US" dirty="0"/>
          </a:p>
        </p:txBody>
      </p:sp>
    </p:spTree>
    <p:extLst>
      <p:ext uri="{BB962C8B-B14F-4D97-AF65-F5344CB8AC3E}">
        <p14:creationId xmlns:p14="http://schemas.microsoft.com/office/powerpoint/2010/main" val="418737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6FEF65-EDEE-045E-CA41-0EA95F073900}"/>
              </a:ext>
            </a:extLst>
          </p:cNvPr>
          <p:cNvSpPr>
            <a:spLocks noGrp="1"/>
          </p:cNvSpPr>
          <p:nvPr>
            <p:ph type="dt" sz="half" idx="10"/>
          </p:nvPr>
        </p:nvSpPr>
        <p:spPr/>
        <p:txBody>
          <a:bodyPr/>
          <a:lstStyle>
            <a:lvl1pPr>
              <a:defRPr/>
            </a:lvl1pPr>
          </a:lstStyle>
          <a:p>
            <a:pPr>
              <a:defRPr/>
            </a:pPr>
            <a:fld id="{5B6607ED-DCF7-45AE-9B56-366BEBAF2535}"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C2AFA565-0EFA-5C13-84F2-24DDD7BA39F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F43850-32D1-578C-6FB9-16D32EFBCAEF}"/>
              </a:ext>
            </a:extLst>
          </p:cNvPr>
          <p:cNvSpPr>
            <a:spLocks noGrp="1"/>
          </p:cNvSpPr>
          <p:nvPr>
            <p:ph type="sldNum" sz="quarter" idx="12"/>
          </p:nvPr>
        </p:nvSpPr>
        <p:spPr/>
        <p:txBody>
          <a:bodyPr/>
          <a:lstStyle>
            <a:lvl1pPr>
              <a:defRPr/>
            </a:lvl1pPr>
          </a:lstStyle>
          <a:p>
            <a:pPr>
              <a:defRPr/>
            </a:pPr>
            <a:fld id="{F76275D4-0E39-4120-9462-74FB9420217F}" type="slidenum">
              <a:rPr lang="en-US"/>
              <a:pPr>
                <a:defRPr/>
              </a:pPr>
              <a:t>‹#›</a:t>
            </a:fld>
            <a:endParaRPr lang="en-US" dirty="0"/>
          </a:p>
        </p:txBody>
      </p:sp>
    </p:spTree>
    <p:extLst>
      <p:ext uri="{BB962C8B-B14F-4D97-AF65-F5344CB8AC3E}">
        <p14:creationId xmlns:p14="http://schemas.microsoft.com/office/powerpoint/2010/main" val="253655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D3712F4-283F-F68A-53AC-84A7AFCA13A7}"/>
              </a:ext>
            </a:extLst>
          </p:cNvPr>
          <p:cNvSpPr>
            <a:spLocks noGrp="1"/>
          </p:cNvSpPr>
          <p:nvPr>
            <p:ph type="dt" sz="half" idx="10"/>
          </p:nvPr>
        </p:nvSpPr>
        <p:spPr/>
        <p:txBody>
          <a:bodyPr/>
          <a:lstStyle>
            <a:lvl1pPr>
              <a:defRPr/>
            </a:lvl1pPr>
          </a:lstStyle>
          <a:p>
            <a:pPr>
              <a:defRPr/>
            </a:pPr>
            <a:fld id="{4E5936E0-497D-4D9D-BE46-1ACEAAD054D5}" type="datetimeFigureOut">
              <a:rPr lang="en-US"/>
              <a:pPr>
                <a:defRPr/>
              </a:pPr>
              <a:t>4/19/2025</a:t>
            </a:fld>
            <a:endParaRPr lang="en-US" dirty="0"/>
          </a:p>
        </p:txBody>
      </p:sp>
      <p:sp>
        <p:nvSpPr>
          <p:cNvPr id="6" name="Footer Placeholder 4">
            <a:extLst>
              <a:ext uri="{FF2B5EF4-FFF2-40B4-BE49-F238E27FC236}">
                <a16:creationId xmlns:a16="http://schemas.microsoft.com/office/drawing/2014/main" id="{69B62E95-83FC-0C1F-758A-B14AE202301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53F8EB8-7EB8-295D-CD96-9B7AE148417F}"/>
              </a:ext>
            </a:extLst>
          </p:cNvPr>
          <p:cNvSpPr>
            <a:spLocks noGrp="1"/>
          </p:cNvSpPr>
          <p:nvPr>
            <p:ph type="sldNum" sz="quarter" idx="12"/>
          </p:nvPr>
        </p:nvSpPr>
        <p:spPr/>
        <p:txBody>
          <a:bodyPr/>
          <a:lstStyle>
            <a:lvl1pPr>
              <a:defRPr/>
            </a:lvl1pPr>
          </a:lstStyle>
          <a:p>
            <a:pPr>
              <a:defRPr/>
            </a:pPr>
            <a:fld id="{6CEECF0B-CDE0-448A-A59E-79A9C9CD9E90}" type="slidenum">
              <a:rPr lang="en-US"/>
              <a:pPr>
                <a:defRPr/>
              </a:pPr>
              <a:t>‹#›</a:t>
            </a:fld>
            <a:endParaRPr lang="en-US" dirty="0"/>
          </a:p>
        </p:txBody>
      </p:sp>
    </p:spTree>
    <p:extLst>
      <p:ext uri="{BB962C8B-B14F-4D97-AF65-F5344CB8AC3E}">
        <p14:creationId xmlns:p14="http://schemas.microsoft.com/office/powerpoint/2010/main" val="91866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A51617A-9879-874F-B06A-4D89D3DC96A4}"/>
              </a:ext>
            </a:extLst>
          </p:cNvPr>
          <p:cNvSpPr>
            <a:spLocks noGrp="1"/>
          </p:cNvSpPr>
          <p:nvPr>
            <p:ph type="dt" sz="half" idx="10"/>
          </p:nvPr>
        </p:nvSpPr>
        <p:spPr/>
        <p:txBody>
          <a:bodyPr/>
          <a:lstStyle>
            <a:lvl1pPr>
              <a:defRPr/>
            </a:lvl1pPr>
          </a:lstStyle>
          <a:p>
            <a:pPr>
              <a:defRPr/>
            </a:pPr>
            <a:fld id="{EF815441-A6CA-4C44-B81C-AF369F9157B1}" type="datetimeFigureOut">
              <a:rPr lang="en-US"/>
              <a:pPr>
                <a:defRPr/>
              </a:pPr>
              <a:t>4/19/2025</a:t>
            </a:fld>
            <a:endParaRPr lang="en-US" dirty="0"/>
          </a:p>
        </p:txBody>
      </p:sp>
      <p:sp>
        <p:nvSpPr>
          <p:cNvPr id="8" name="Footer Placeholder 4">
            <a:extLst>
              <a:ext uri="{FF2B5EF4-FFF2-40B4-BE49-F238E27FC236}">
                <a16:creationId xmlns:a16="http://schemas.microsoft.com/office/drawing/2014/main" id="{0E18F8CC-C105-CFE4-4743-2293B520358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C2F614E-B9F4-787F-B90D-D8D4C30DE221}"/>
              </a:ext>
            </a:extLst>
          </p:cNvPr>
          <p:cNvSpPr>
            <a:spLocks noGrp="1"/>
          </p:cNvSpPr>
          <p:nvPr>
            <p:ph type="sldNum" sz="quarter" idx="12"/>
          </p:nvPr>
        </p:nvSpPr>
        <p:spPr/>
        <p:txBody>
          <a:bodyPr/>
          <a:lstStyle>
            <a:lvl1pPr>
              <a:defRPr/>
            </a:lvl1pPr>
          </a:lstStyle>
          <a:p>
            <a:pPr>
              <a:defRPr/>
            </a:pPr>
            <a:fld id="{5ED7B8DE-5936-4E60-9437-08480AC033FA}" type="slidenum">
              <a:rPr lang="en-US"/>
              <a:pPr>
                <a:defRPr/>
              </a:pPr>
              <a:t>‹#›</a:t>
            </a:fld>
            <a:endParaRPr lang="en-US" dirty="0"/>
          </a:p>
        </p:txBody>
      </p:sp>
    </p:spTree>
    <p:extLst>
      <p:ext uri="{BB962C8B-B14F-4D97-AF65-F5344CB8AC3E}">
        <p14:creationId xmlns:p14="http://schemas.microsoft.com/office/powerpoint/2010/main" val="227480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46BE666-35F7-4F93-862D-66C6DB094CD3}"/>
              </a:ext>
            </a:extLst>
          </p:cNvPr>
          <p:cNvSpPr>
            <a:spLocks noGrp="1"/>
          </p:cNvSpPr>
          <p:nvPr>
            <p:ph type="dt" sz="half" idx="10"/>
          </p:nvPr>
        </p:nvSpPr>
        <p:spPr/>
        <p:txBody>
          <a:bodyPr/>
          <a:lstStyle>
            <a:lvl1pPr>
              <a:defRPr/>
            </a:lvl1pPr>
          </a:lstStyle>
          <a:p>
            <a:pPr>
              <a:defRPr/>
            </a:pPr>
            <a:fld id="{4BA6F8B4-2B98-4627-969A-9CA04820F0EB}" type="datetimeFigureOut">
              <a:rPr lang="en-US"/>
              <a:pPr>
                <a:defRPr/>
              </a:pPr>
              <a:t>4/19/2025</a:t>
            </a:fld>
            <a:endParaRPr lang="en-US" dirty="0"/>
          </a:p>
        </p:txBody>
      </p:sp>
      <p:sp>
        <p:nvSpPr>
          <p:cNvPr id="4" name="Footer Placeholder 4">
            <a:extLst>
              <a:ext uri="{FF2B5EF4-FFF2-40B4-BE49-F238E27FC236}">
                <a16:creationId xmlns:a16="http://schemas.microsoft.com/office/drawing/2014/main" id="{C12680BC-EAD5-E119-56A7-1AF68ADDE6A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374CC8E-50B8-2099-7A9B-916C48CBD1FD}"/>
              </a:ext>
            </a:extLst>
          </p:cNvPr>
          <p:cNvSpPr>
            <a:spLocks noGrp="1"/>
          </p:cNvSpPr>
          <p:nvPr>
            <p:ph type="sldNum" sz="quarter" idx="12"/>
          </p:nvPr>
        </p:nvSpPr>
        <p:spPr/>
        <p:txBody>
          <a:bodyPr/>
          <a:lstStyle>
            <a:lvl1pPr>
              <a:defRPr/>
            </a:lvl1pPr>
          </a:lstStyle>
          <a:p>
            <a:pPr>
              <a:defRPr/>
            </a:pPr>
            <a:fld id="{AC8975D7-2D7A-44FB-B5F7-61483086CBBD}" type="slidenum">
              <a:rPr lang="en-US"/>
              <a:pPr>
                <a:defRPr/>
              </a:pPr>
              <a:t>‹#›</a:t>
            </a:fld>
            <a:endParaRPr lang="en-US" dirty="0"/>
          </a:p>
        </p:txBody>
      </p:sp>
    </p:spTree>
    <p:extLst>
      <p:ext uri="{BB962C8B-B14F-4D97-AF65-F5344CB8AC3E}">
        <p14:creationId xmlns:p14="http://schemas.microsoft.com/office/powerpoint/2010/main" val="424597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8BF8D94-4598-D885-8488-0707758435DB}"/>
              </a:ext>
            </a:extLst>
          </p:cNvPr>
          <p:cNvSpPr>
            <a:spLocks noGrp="1"/>
          </p:cNvSpPr>
          <p:nvPr>
            <p:ph type="dt" sz="half" idx="10"/>
          </p:nvPr>
        </p:nvSpPr>
        <p:spPr/>
        <p:txBody>
          <a:bodyPr/>
          <a:lstStyle>
            <a:lvl1pPr>
              <a:defRPr/>
            </a:lvl1pPr>
          </a:lstStyle>
          <a:p>
            <a:pPr>
              <a:defRPr/>
            </a:pPr>
            <a:fld id="{F0A6F0E2-EAFF-42DD-B6C1-EB3F31EBF24B}" type="datetimeFigureOut">
              <a:rPr lang="en-US"/>
              <a:pPr>
                <a:defRPr/>
              </a:pPr>
              <a:t>4/19/2025</a:t>
            </a:fld>
            <a:endParaRPr lang="en-US" dirty="0"/>
          </a:p>
        </p:txBody>
      </p:sp>
      <p:sp>
        <p:nvSpPr>
          <p:cNvPr id="3" name="Footer Placeholder 4">
            <a:extLst>
              <a:ext uri="{FF2B5EF4-FFF2-40B4-BE49-F238E27FC236}">
                <a16:creationId xmlns:a16="http://schemas.microsoft.com/office/drawing/2014/main" id="{EE2EC2DF-6D65-346A-FB70-550371FBDF7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B29734E-A9F5-C845-B7EB-AF1AC54604B4}"/>
              </a:ext>
            </a:extLst>
          </p:cNvPr>
          <p:cNvSpPr>
            <a:spLocks noGrp="1"/>
          </p:cNvSpPr>
          <p:nvPr>
            <p:ph type="sldNum" sz="quarter" idx="12"/>
          </p:nvPr>
        </p:nvSpPr>
        <p:spPr/>
        <p:txBody>
          <a:bodyPr/>
          <a:lstStyle>
            <a:lvl1pPr>
              <a:defRPr/>
            </a:lvl1pPr>
          </a:lstStyle>
          <a:p>
            <a:pPr>
              <a:defRPr/>
            </a:pPr>
            <a:fld id="{9BE8FDA0-CA2C-43DC-86DF-B894CF9EC00D}" type="slidenum">
              <a:rPr lang="en-US"/>
              <a:pPr>
                <a:defRPr/>
              </a:pPr>
              <a:t>‹#›</a:t>
            </a:fld>
            <a:endParaRPr lang="en-US" dirty="0"/>
          </a:p>
        </p:txBody>
      </p:sp>
    </p:spTree>
    <p:extLst>
      <p:ext uri="{BB962C8B-B14F-4D97-AF65-F5344CB8AC3E}">
        <p14:creationId xmlns:p14="http://schemas.microsoft.com/office/powerpoint/2010/main" val="39008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20648416-85B4-C8DC-ACAA-E42CD0AB1F5F}"/>
              </a:ext>
            </a:extLst>
          </p:cNvPr>
          <p:cNvSpPr>
            <a:spLocks noGrp="1"/>
          </p:cNvSpPr>
          <p:nvPr>
            <p:ph type="dt" sz="half" idx="10"/>
          </p:nvPr>
        </p:nvSpPr>
        <p:spPr/>
        <p:txBody>
          <a:bodyPr/>
          <a:lstStyle>
            <a:lvl1pPr>
              <a:defRPr/>
            </a:lvl1pPr>
          </a:lstStyle>
          <a:p>
            <a:pPr>
              <a:defRPr/>
            </a:pPr>
            <a:fld id="{32CE3559-C96D-41E9-8BF2-DB7452424D9D}" type="datetimeFigureOut">
              <a:rPr lang="en-US"/>
              <a:pPr>
                <a:defRPr/>
              </a:pPr>
              <a:t>4/19/2025</a:t>
            </a:fld>
            <a:endParaRPr lang="en-US" dirty="0"/>
          </a:p>
        </p:txBody>
      </p:sp>
      <p:sp>
        <p:nvSpPr>
          <p:cNvPr id="6" name="Footer Placeholder 4">
            <a:extLst>
              <a:ext uri="{FF2B5EF4-FFF2-40B4-BE49-F238E27FC236}">
                <a16:creationId xmlns:a16="http://schemas.microsoft.com/office/drawing/2014/main" id="{78D79A96-37CC-2B8C-3E58-D022E51DA8C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12A608E-4CE6-7905-B3A9-20A1EC8B32C9}"/>
              </a:ext>
            </a:extLst>
          </p:cNvPr>
          <p:cNvSpPr>
            <a:spLocks noGrp="1"/>
          </p:cNvSpPr>
          <p:nvPr>
            <p:ph type="sldNum" sz="quarter" idx="12"/>
          </p:nvPr>
        </p:nvSpPr>
        <p:spPr/>
        <p:txBody>
          <a:bodyPr/>
          <a:lstStyle>
            <a:lvl1pPr>
              <a:defRPr/>
            </a:lvl1pPr>
          </a:lstStyle>
          <a:p>
            <a:pPr>
              <a:defRPr/>
            </a:pPr>
            <a:fld id="{775B3ED7-FE37-48AD-A1C5-9C136AC75360}" type="slidenum">
              <a:rPr lang="en-US"/>
              <a:pPr>
                <a:defRPr/>
              </a:pPr>
              <a:t>‹#›</a:t>
            </a:fld>
            <a:endParaRPr lang="en-US" dirty="0"/>
          </a:p>
        </p:txBody>
      </p:sp>
    </p:spTree>
    <p:extLst>
      <p:ext uri="{BB962C8B-B14F-4D97-AF65-F5344CB8AC3E}">
        <p14:creationId xmlns:p14="http://schemas.microsoft.com/office/powerpoint/2010/main" val="382860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3EF18BBD-ACC4-C09B-B6F6-B787F8CBA880}"/>
              </a:ext>
            </a:extLst>
          </p:cNvPr>
          <p:cNvSpPr>
            <a:spLocks noGrp="1"/>
          </p:cNvSpPr>
          <p:nvPr>
            <p:ph type="dt" sz="half" idx="10"/>
          </p:nvPr>
        </p:nvSpPr>
        <p:spPr/>
        <p:txBody>
          <a:bodyPr/>
          <a:lstStyle>
            <a:lvl1pPr>
              <a:defRPr/>
            </a:lvl1pPr>
          </a:lstStyle>
          <a:p>
            <a:pPr>
              <a:defRPr/>
            </a:pPr>
            <a:fld id="{E18966B4-F722-40F4-BB4B-4A633F3C7AFC}" type="datetimeFigureOut">
              <a:rPr lang="en-US"/>
              <a:pPr>
                <a:defRPr/>
              </a:pPr>
              <a:t>4/19/2025</a:t>
            </a:fld>
            <a:endParaRPr lang="en-US" dirty="0"/>
          </a:p>
        </p:txBody>
      </p:sp>
      <p:sp>
        <p:nvSpPr>
          <p:cNvPr id="6" name="Footer Placeholder 4">
            <a:extLst>
              <a:ext uri="{FF2B5EF4-FFF2-40B4-BE49-F238E27FC236}">
                <a16:creationId xmlns:a16="http://schemas.microsoft.com/office/drawing/2014/main" id="{2E3284B6-8E6E-723D-2C22-4355FC57D5D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9FC9FD-3AB5-AE1A-034E-DF4A3CF86B8E}"/>
              </a:ext>
            </a:extLst>
          </p:cNvPr>
          <p:cNvSpPr>
            <a:spLocks noGrp="1"/>
          </p:cNvSpPr>
          <p:nvPr>
            <p:ph type="sldNum" sz="quarter" idx="12"/>
          </p:nvPr>
        </p:nvSpPr>
        <p:spPr/>
        <p:txBody>
          <a:bodyPr/>
          <a:lstStyle>
            <a:lvl1pPr>
              <a:defRPr/>
            </a:lvl1pPr>
          </a:lstStyle>
          <a:p>
            <a:pPr>
              <a:defRPr/>
            </a:pPr>
            <a:fld id="{7BF0F45A-7FE3-4049-81CB-80E0ACE5E163}" type="slidenum">
              <a:rPr lang="en-US"/>
              <a:pPr>
                <a:defRPr/>
              </a:pPr>
              <a:t>‹#›</a:t>
            </a:fld>
            <a:endParaRPr lang="en-US" dirty="0"/>
          </a:p>
        </p:txBody>
      </p:sp>
    </p:spTree>
    <p:extLst>
      <p:ext uri="{BB962C8B-B14F-4D97-AF65-F5344CB8AC3E}">
        <p14:creationId xmlns:p14="http://schemas.microsoft.com/office/powerpoint/2010/main" val="97707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10B89272-F041-C7DB-BDE1-01FA997B40FA}"/>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B196C08D-9B54-C854-CD9B-4055F0D36CE8}"/>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52ECCCF0-89BA-1528-B8C0-FA6EC4EFD304}"/>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1748BA6-7B11-07D8-AE98-593C30FA774E}"/>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3A0DD7E5-453F-C7CC-44AA-81EA23138C2F}"/>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D4E3C2E9-DC39-4F40-5601-359C3EC963D3}"/>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CD7C3925-609D-F896-8A66-A86109CED54E}"/>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C34F68CF-06E4-7B86-D30F-31E4F86D0FD9}"/>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5C19B32-E67B-DE06-7BCA-BCFCD60430B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6F88224B-CF07-6F96-17C5-65589B9D6C1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2D7821C-6E26-C90D-1C66-08F6C041C6E8}"/>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4CB12F4C-7A44-1DD1-EF98-2B3D483E074C}"/>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0EF52B0-AE23-69B6-D40C-577BDA3C1EAE}"/>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4D91FE3-D040-F02E-D886-6BB486635D5F}"/>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EEEE5D47-941D-4787-A221-754C0EC0DBC7}" type="datetimeFigureOut">
              <a:rPr lang="en-US"/>
              <a:pPr>
                <a:defRPr/>
              </a:pPr>
              <a:t>4/19/2025</a:t>
            </a:fld>
            <a:endParaRPr lang="en-US" dirty="0"/>
          </a:p>
        </p:txBody>
      </p:sp>
      <p:sp>
        <p:nvSpPr>
          <p:cNvPr id="5" name="Footer Placeholder 4">
            <a:extLst>
              <a:ext uri="{FF2B5EF4-FFF2-40B4-BE49-F238E27FC236}">
                <a16:creationId xmlns:a16="http://schemas.microsoft.com/office/drawing/2014/main" id="{7D5475AB-32F5-090A-9824-7A9C8C8881FA}"/>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227DF62-C5A6-22CD-BBFE-255BF01B888E}"/>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21D54478-C4A4-4424-BB9A-52047696358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29"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30" r:id="rId11"/>
    <p:sldLayoutId id="2147483925" r:id="rId12"/>
    <p:sldLayoutId id="2147483931" r:id="rId13"/>
    <p:sldLayoutId id="2147483926" r:id="rId14"/>
    <p:sldLayoutId id="2147483927" r:id="rId15"/>
    <p:sldLayoutId id="2147483928"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DB9E3B-2EB6-EE23-227D-6E86348E3984}"/>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Disease Prediction using Machine Learning</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Made by</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Sarang Sawant  22106080</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Pratik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Redekar</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22106029</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Rohan Patil       22106044</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Prof.Monali</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Korde</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0EA58DE1-C3E0-AD24-1841-B573B4A420D6}"/>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a16="http://schemas.microsoft.com/office/drawing/2014/main" id="{6E787A67-E98A-DB2B-48F5-03994109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79C779-C74E-4379-227F-854C31A28626}"/>
              </a:ext>
            </a:extLst>
          </p:cNvPr>
          <p:cNvSpPr>
            <a:spLocks noChangeArrowheads="1"/>
          </p:cNvSpPr>
          <p:nvPr/>
        </p:nvSpPr>
        <p:spPr bwMode="auto">
          <a:xfrm>
            <a:off x="352424" y="84740"/>
            <a:ext cx="9070975" cy="74190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 name="AutoShape 2">
            <a:extLst>
              <a:ext uri="{FF2B5EF4-FFF2-40B4-BE49-F238E27FC236}">
                <a16:creationId xmlns:a16="http://schemas.microsoft.com/office/drawing/2014/main" id="{D9F9B880-B0FC-431A-776A-626884AC2189}"/>
              </a:ext>
            </a:extLst>
          </p:cNvPr>
          <p:cNvSpPr>
            <a:spLocks noChangeAspect="1" noChangeArrowheads="1"/>
          </p:cNvSpPr>
          <p:nvPr/>
        </p:nvSpPr>
        <p:spPr bwMode="auto">
          <a:xfrm>
            <a:off x="4887912" y="2051647"/>
            <a:ext cx="1880591" cy="18805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7DDC696A-315B-EC27-3611-0758A68DD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24" y="849079"/>
            <a:ext cx="7128545" cy="3065275"/>
          </a:xfrm>
          <a:prstGeom prst="rect">
            <a:avLst/>
          </a:prstGeom>
        </p:spPr>
      </p:pic>
      <p:pic>
        <p:nvPicPr>
          <p:cNvPr id="6" name="Picture 5">
            <a:extLst>
              <a:ext uri="{FF2B5EF4-FFF2-40B4-BE49-F238E27FC236}">
                <a16:creationId xmlns:a16="http://schemas.microsoft.com/office/drawing/2014/main" id="{C08D5A83-B94E-B4EF-BC6A-767FB496F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25" y="3967534"/>
            <a:ext cx="6408712" cy="3329257"/>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28D35F7-E0CC-455A-99AD-B7969211D57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32771" name="Rectangle 2">
            <a:extLst>
              <a:ext uri="{FF2B5EF4-FFF2-40B4-BE49-F238E27FC236}">
                <a16:creationId xmlns:a16="http://schemas.microsoft.com/office/drawing/2014/main" id="{6E503A5A-6B7A-235F-386A-C0FCD6CD8442}"/>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2772" name="TextBox 1">
            <a:extLst>
              <a:ext uri="{FF2B5EF4-FFF2-40B4-BE49-F238E27FC236}">
                <a16:creationId xmlns:a16="http://schemas.microsoft.com/office/drawing/2014/main" id="{FAE10845-D6EC-8253-F3DF-9C66CBF3EDEF}"/>
              </a:ext>
            </a:extLst>
          </p:cNvPr>
          <p:cNvSpPr txBox="1">
            <a:spLocks noChangeArrowheads="1"/>
          </p:cNvSpPr>
          <p:nvPr/>
        </p:nvSpPr>
        <p:spPr bwMode="auto">
          <a:xfrm>
            <a:off x="490538" y="1763713"/>
            <a:ext cx="7502525"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sz="2000" dirty="0"/>
              <a:t>This project demonstrated the effectiveness of Decision Tree, Naive Bayes and Random Forest algorithms in disease prediction, each offering unique strengths. Effective data integration and preprocessing enhanced model accuracy and usability. The developed framework supports practical healthcare integration, improving diagnostic tools for providers and offering early intervention for patients. Future work will focus on exploring advanced techniques, expanding data sources, and ensuring system scalability. These advancements promise significant improvements in healthcare diagnostics and patient outcomes.</a:t>
            </a:r>
          </a:p>
          <a:p>
            <a:endParaRPr lang="en-IN" altLang="en-US"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A7FE8C6-11FF-EA32-CEE9-5CF9EBAB03E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34819" name="Rectangle 2">
            <a:extLst>
              <a:ext uri="{FF2B5EF4-FFF2-40B4-BE49-F238E27FC236}">
                <a16:creationId xmlns:a16="http://schemas.microsoft.com/office/drawing/2014/main" id="{6608C7F4-2E1F-4DDF-08E7-E12DD26E82E9}"/>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4820" name="TextBox 1">
            <a:extLst>
              <a:ext uri="{FF2B5EF4-FFF2-40B4-BE49-F238E27FC236}">
                <a16:creationId xmlns:a16="http://schemas.microsoft.com/office/drawing/2014/main" id="{7EA2D2B4-E8E3-D95A-6DF8-9E7D6B24CB00}"/>
              </a:ext>
            </a:extLst>
          </p:cNvPr>
          <p:cNvSpPr txBox="1">
            <a:spLocks noChangeArrowheads="1"/>
          </p:cNvSpPr>
          <p:nvPr/>
        </p:nvSpPr>
        <p:spPr bwMode="auto">
          <a:xfrm>
            <a:off x="503238" y="1474788"/>
            <a:ext cx="900112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buFont typeface="Trebuchet MS" panose="020B0603020202020204" pitchFamily="34" charset="0"/>
              <a:buAutoNum type="arabicPeriod"/>
            </a:pPr>
            <a:r>
              <a:rPr lang="en-US" altLang="en-US" b="1" dirty="0"/>
              <a:t>J. Xie, L. Zhang, and Z. Liu, "A Deep Learning Model for Predicting Disease Risk Using Electronic Health Records," IEEE Transactions on Biomedical Engineering, vol. 71, no. 8, pp. 2345-2356, 2024.</a:t>
            </a:r>
            <a:endParaRPr lang="en-US" altLang="en-US" dirty="0"/>
          </a:p>
          <a:p>
            <a:pPr>
              <a:buFont typeface="Trebuchet MS" panose="020B0603020202020204" pitchFamily="34" charset="0"/>
              <a:buAutoNum type="arabicPeriod"/>
            </a:pPr>
            <a:r>
              <a:rPr lang="en-US" altLang="en-US" b="1" dirty="0"/>
              <a:t>A. Gupta, B. Patel, and C. Sharma, "Improving Disease Prediction Accuracy with Hybrid Machine Learning Techniques," Journal of Biomedical Informatics, vol. 114, pp. 103-112, 2023.</a:t>
            </a:r>
            <a:endParaRPr lang="en-US" altLang="en-US" dirty="0"/>
          </a:p>
          <a:p>
            <a:pPr>
              <a:buFont typeface="Trebuchet MS" panose="020B0603020202020204" pitchFamily="34" charset="0"/>
              <a:buAutoNum type="arabicPeriod"/>
            </a:pPr>
            <a:r>
              <a:rPr lang="en-US" altLang="en-US" b="1" dirty="0"/>
              <a:t>R. Singh, M. Kumar, and S. Mehta, "Comparison of Machine Learning Algorithms for Predictive Analytics in Healthcare," International Conference on Data Mining, IEEE, pp. 678-685, 2022.</a:t>
            </a:r>
            <a:endParaRPr lang="en-US" altLang="en-US" dirty="0"/>
          </a:p>
          <a:p>
            <a:pPr>
              <a:buFont typeface="Trebuchet MS" panose="020B0603020202020204" pitchFamily="34" charset="0"/>
              <a:buAutoNum type="arabicPeriod"/>
            </a:pPr>
            <a:r>
              <a:rPr lang="en-US" altLang="en-US" b="1" dirty="0"/>
              <a:t>L. Chen, H. Yang, and T. Zhou, "A Review of Machine Learning Techniques for Disease Prediction," ACM Computing Surveys, vol. 54, no. 2, pp. 1-34, 2021.</a:t>
            </a:r>
            <a:endParaRPr lang="en-US" altLang="en-US" dirty="0"/>
          </a:p>
          <a:p>
            <a:pPr>
              <a:buFont typeface="Trebuchet MS" panose="020B0603020202020204" pitchFamily="34" charset="0"/>
              <a:buAutoNum type="arabicPeriod"/>
            </a:pPr>
            <a:r>
              <a:rPr lang="en-US" altLang="en-US" b="1" dirty="0"/>
              <a:t>M. Wong and P. Lee, "Ensemble Methods in Disease Prediction: A Comparative Study," Springer Journal of Medical Systems, vol. 44, no. 5, pp. 89-101, 2020.</a:t>
            </a:r>
            <a:endParaRPr lang="en-US" altLang="en-US" dirty="0"/>
          </a:p>
          <a:p>
            <a:pPr>
              <a:buFont typeface="Trebuchet MS" panose="020B0603020202020204" pitchFamily="34" charset="0"/>
              <a:buAutoNum type="arabicPeriod"/>
            </a:pPr>
            <a:r>
              <a:rPr lang="en-US" altLang="en-US" b="1" dirty="0"/>
              <a:t>S. Kumar, A. Sharma, and V. Jain, "Application of Decision Trees for Disease Classification in Medical Data," International Conference on Machine Learning, ACM, pp. 123-130, 2018.</a:t>
            </a:r>
            <a:endParaRPr lang="en-US" altLang="en-US" dirty="0"/>
          </a:p>
          <a:p>
            <a:endParaRPr lang="en-IN"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E03C3979-31F7-BA5D-EEA1-18D872506885}"/>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C5C59E47-7B82-AE48-E9C5-E24868C660C6}"/>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10243" name="Rectangle 2">
            <a:extLst>
              <a:ext uri="{FF2B5EF4-FFF2-40B4-BE49-F238E27FC236}">
                <a16:creationId xmlns:a16="http://schemas.microsoft.com/office/drawing/2014/main" id="{C019B14F-C850-9717-02F3-9B231B7034FF}"/>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Block Diagram</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Technologies Stack for Proposed System</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Implementation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7192-478C-5D7D-DB43-B6D7FC3FFC2D}"/>
              </a:ext>
            </a:extLst>
          </p:cNvPr>
          <p:cNvSpPr>
            <a:spLocks noGrp="1"/>
          </p:cNvSpPr>
          <p:nvPr>
            <p:ph type="title"/>
          </p:nvPr>
        </p:nvSpPr>
        <p:spPr>
          <a:xfrm>
            <a:off x="774809" y="755501"/>
            <a:ext cx="6997700" cy="803275"/>
          </a:xfrm>
        </p:spPr>
        <p:txBody>
          <a:bodyPr/>
          <a:lstStyle/>
          <a:p>
            <a:pPr>
              <a:defRPr/>
            </a:pP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b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p>
        </p:txBody>
      </p:sp>
      <p:sp>
        <p:nvSpPr>
          <p:cNvPr id="12291" name="Content Placeholder 2">
            <a:extLst>
              <a:ext uri="{FF2B5EF4-FFF2-40B4-BE49-F238E27FC236}">
                <a16:creationId xmlns:a16="http://schemas.microsoft.com/office/drawing/2014/main" id="{6AD7A98B-897C-2624-B45C-0739CD8546EB}"/>
              </a:ext>
            </a:extLst>
          </p:cNvPr>
          <p:cNvSpPr>
            <a:spLocks noGrp="1" noChangeArrowheads="1"/>
          </p:cNvSpPr>
          <p:nvPr>
            <p:ph idx="1"/>
          </p:nvPr>
        </p:nvSpPr>
        <p:spPr>
          <a:xfrm>
            <a:off x="791840" y="2063775"/>
            <a:ext cx="5160962" cy="3816350"/>
          </a:xfrm>
        </p:spPr>
        <p:txBody>
          <a:bodyPr/>
          <a:lstStyle/>
          <a:p>
            <a:pPr marL="0" indent="0" algn="just">
              <a:buClr>
                <a:schemeClr val="tx1"/>
              </a:buClr>
              <a:buFont typeface="Wingdings 3" panose="05040102010807070707" pitchFamily="18" charset="2"/>
              <a:buNone/>
            </a:pPr>
            <a:r>
              <a:rPr lang="en-US" altLang="en-US" sz="2000" dirty="0"/>
              <a:t>In today's fast-paced world, timely diagnosis and treatment of diseases are crucial for effective healthcare. This project aims to develop a Disease Prediction System that utilizes machine learning algorithms to analyze user-provided symptoms and predict potential diseases. The system incorporates three powerful models: Decision Tree, Naive Bayes, and Random Forest, to ensure accurate predictions.</a:t>
            </a:r>
            <a:endParaRPr lang="en-IN" altLang="en-US" sz="2000" dirty="0"/>
          </a:p>
        </p:txBody>
      </p:sp>
      <p:pic>
        <p:nvPicPr>
          <p:cNvPr id="12292" name="Picture 8">
            <a:extLst>
              <a:ext uri="{FF2B5EF4-FFF2-40B4-BE49-F238E27FC236}">
                <a16:creationId xmlns:a16="http://schemas.microsoft.com/office/drawing/2014/main" id="{33E2F49F-8697-AF5E-9EF2-C509A1042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448" y="2339677"/>
            <a:ext cx="3559175"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F6115F9-4C87-6136-135B-01C01FF3DF7D}"/>
              </a:ext>
            </a:extLst>
          </p:cNvPr>
          <p:cNvSpPr>
            <a:spLocks noChangeArrowheads="1"/>
          </p:cNvSpPr>
          <p:nvPr/>
        </p:nvSpPr>
        <p:spPr bwMode="auto">
          <a:xfrm>
            <a:off x="504825" y="0"/>
            <a:ext cx="9070975" cy="145573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8435" name="Rectangle 2">
            <a:extLst>
              <a:ext uri="{FF2B5EF4-FFF2-40B4-BE49-F238E27FC236}">
                <a16:creationId xmlns:a16="http://schemas.microsoft.com/office/drawing/2014/main" id="{E1E9E54A-0895-1302-70A6-AD443E6CDFC7}"/>
              </a:ext>
            </a:extLst>
          </p:cNvPr>
          <p:cNvSpPr>
            <a:spLocks noChangeArrowheads="1"/>
          </p:cNvSpPr>
          <p:nvPr/>
        </p:nvSpPr>
        <p:spPr bwMode="auto">
          <a:xfrm>
            <a:off x="360363" y="1042987"/>
            <a:ext cx="9070975" cy="6193233"/>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spcBef>
                <a:spcPts val="20"/>
              </a:spcBef>
            </a:pPr>
            <a:r>
              <a:rPr lang="en-IN" sz="1600" b="1" dirty="0">
                <a:effectLst/>
                <a:latin typeface="Times New Roman" panose="02020603050405020304" pitchFamily="18" charset="0"/>
                <a:ea typeface="Times New Roman" panose="02020603050405020304" pitchFamily="18" charset="0"/>
              </a:rPr>
              <a:t>1.  “Ensemble Learning for Disease Prediction: A Review"</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0"/>
              </a:spcBef>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Authors</a:t>
            </a:r>
            <a:r>
              <a:rPr lang="en-IN" sz="1600" dirty="0">
                <a:effectLst/>
                <a:latin typeface="Times New Roman" panose="02020603050405020304" pitchFamily="18" charset="0"/>
                <a:ea typeface="Times New Roman" panose="02020603050405020304" pitchFamily="18" charset="0"/>
              </a:rPr>
              <a:t>: Syed Muhammad Anas, Muhammad </a:t>
            </a:r>
            <a:r>
              <a:rPr lang="en-IN" sz="1600" dirty="0" err="1">
                <a:effectLst/>
                <a:latin typeface="Times New Roman" panose="02020603050405020304" pitchFamily="18" charset="0"/>
                <a:ea typeface="Times New Roman" panose="02020603050405020304" pitchFamily="18" charset="0"/>
              </a:rPr>
              <a:t>Awais</a:t>
            </a:r>
            <a:r>
              <a:rPr lang="en-IN" sz="1600" dirty="0">
                <a:effectLst/>
                <a:latin typeface="Times New Roman" panose="02020603050405020304" pitchFamily="18" charset="0"/>
                <a:ea typeface="Times New Roman" panose="02020603050405020304" pitchFamily="18" charset="0"/>
              </a:rPr>
              <a:t> Saleem, Muhammad Bilal, Muhammad Farhan, Yasir Mehmood, Muhammad Salman Rasheed</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Publication Date</a:t>
            </a:r>
            <a:r>
              <a:rPr lang="en-IN" sz="1600" dirty="0">
                <a:effectLst/>
                <a:latin typeface="Times New Roman" panose="02020603050405020304" pitchFamily="18" charset="0"/>
                <a:ea typeface="Times New Roman" panose="02020603050405020304" pitchFamily="18" charset="0"/>
              </a:rPr>
              <a:t>: June 2023</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Times New Roman" panose="02020603050405020304" pitchFamily="18" charset="0"/>
              </a:rPr>
              <a:t>Source</a:t>
            </a:r>
            <a:r>
              <a:rPr lang="en-IN" sz="1600" dirty="0">
                <a:effectLst/>
                <a:latin typeface="Times New Roman" panose="02020603050405020304" pitchFamily="18" charset="0"/>
                <a:ea typeface="Times New Roman" panose="02020603050405020304" pitchFamily="18" charset="0"/>
              </a:rPr>
              <a:t>: MDPI Healthcare</a:t>
            </a:r>
          </a:p>
          <a:p>
            <a:pPr marL="457200" algn="just">
              <a:lnSpc>
                <a:spcPct val="150000"/>
              </a:lnSpc>
              <a:spcBef>
                <a:spcPts val="20"/>
              </a:spcBef>
              <a:spcAft>
                <a:spcPts val="0"/>
              </a:spcAft>
            </a:pPr>
            <a:r>
              <a:rPr lang="en-US" sz="1600" dirty="0">
                <a:effectLst/>
                <a:latin typeface="Times New Roman" panose="02020603050405020304" pitchFamily="18" charset="0"/>
                <a:ea typeface="Times New Roman" panose="02020603050405020304" pitchFamily="18" charset="0"/>
              </a:rPr>
              <a:t>This paper reviews the use of ensemble learning techniques like bagging, boosting, stacking, and voting for predicting diseases such as diabetes, skin diseases, kidney disease, liver disease, and heart conditions. It highlights stacking as the most accurate ensemble approach in many cases.</a:t>
            </a:r>
          </a:p>
          <a:p>
            <a:pPr algn="just">
              <a:lnSpc>
                <a:spcPct val="150000"/>
              </a:lnSpc>
              <a:spcBef>
                <a:spcPts val="20"/>
              </a:spcBef>
            </a:pPr>
            <a:r>
              <a:rPr lang="en-IN" sz="1800" b="1" dirty="0">
                <a:effectLst/>
                <a:latin typeface="Times New Roman" panose="02020603050405020304" pitchFamily="18" charset="0"/>
                <a:ea typeface="Times New Roman" panose="02020603050405020304" pitchFamily="18" charset="0"/>
              </a:rPr>
              <a:t>2.  "A Machine Learning Approach for Predicting Disease Outbreaks"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Authors</a:t>
            </a:r>
            <a:r>
              <a:rPr lang="en-IN" sz="1800" dirty="0">
                <a:effectLst/>
                <a:latin typeface="Times New Roman" panose="02020603050405020304" pitchFamily="18" charset="0"/>
                <a:ea typeface="Times New Roman" panose="02020603050405020304" pitchFamily="18" charset="0"/>
              </a:rPr>
              <a:t>: J. Zhou, J. Zhang, S. Liu, and others</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Publication Date</a:t>
            </a:r>
            <a:r>
              <a:rPr lang="en-IN" sz="1800" dirty="0">
                <a:effectLst/>
                <a:latin typeface="Times New Roman" panose="02020603050405020304" pitchFamily="18" charset="0"/>
                <a:ea typeface="Times New Roman" panose="02020603050405020304" pitchFamily="18" charset="0"/>
              </a:rPr>
              <a:t>: February 2020</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Source</a:t>
            </a:r>
            <a:r>
              <a:rPr lang="en-IN" sz="1800" dirty="0">
                <a:effectLst/>
                <a:latin typeface="Times New Roman" panose="02020603050405020304" pitchFamily="18" charset="0"/>
                <a:ea typeface="Times New Roman" panose="02020603050405020304" pitchFamily="18" charset="0"/>
              </a:rPr>
              <a:t>: IEEE Xplore</a:t>
            </a:r>
          </a:p>
          <a:p>
            <a:pPr marL="457200" algn="just">
              <a:lnSpc>
                <a:spcPct val="150000"/>
              </a:lnSpc>
              <a:spcBef>
                <a:spcPts val="20"/>
              </a:spcBef>
              <a:spcAft>
                <a:spcPts val="0"/>
              </a:spcAft>
            </a:pPr>
            <a:r>
              <a:rPr lang="en-US" sz="1800" dirty="0">
                <a:effectLst/>
                <a:latin typeface="Times New Roman" panose="02020603050405020304" pitchFamily="18" charset="0"/>
                <a:ea typeface="Times New Roman" panose="02020603050405020304" pitchFamily="18" charset="0"/>
              </a:rPr>
              <a:t>This paper presents a machine learning-based framework for predicting disease outbreaks using historical and real-time data. It discusses the implementation of different machine learning models for early detection and prevention.</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spcBef>
                <a:spcPts val="20"/>
              </a:spcBef>
              <a:spcAft>
                <a:spcPts val="0"/>
              </a:spcAft>
            </a:pPr>
            <a:endParaRPr lang="en-IN" sz="1600" dirty="0">
              <a:effectLst/>
              <a:latin typeface="Times New Roman" panose="02020603050405020304" pitchFamily="18" charset="0"/>
              <a:ea typeface="Times New Roman" panose="02020603050405020304" pitchFamily="18" charset="0"/>
            </a:endParaRPr>
          </a:p>
          <a:p>
            <a:pPr marL="457200" algn="just">
              <a:lnSpc>
                <a:spcPct val="150000"/>
              </a:lnSpc>
              <a:spcBef>
                <a:spcPts val="20"/>
              </a:spcBef>
              <a:spcAft>
                <a:spcPts val="0"/>
              </a:spcAft>
            </a:pPr>
            <a:endParaRPr lang="en-IN" dirty="0">
              <a:latin typeface="Times New Roman" panose="02020603050405020304" pitchFamily="18" charset="0"/>
              <a:ea typeface="Times New Roman" panose="02020603050405020304" pitchFamily="18" charset="0"/>
            </a:endParaRPr>
          </a:p>
          <a:p>
            <a:pPr marL="457200" algn="just">
              <a:lnSpc>
                <a:spcPct val="150000"/>
              </a:lnSpc>
              <a:spcBef>
                <a:spcPts val="20"/>
              </a:spcBef>
              <a:spcAft>
                <a:spcPts val="0"/>
              </a:spcAft>
            </a:pPr>
            <a:endParaRPr lang="en-IN" sz="1800" dirty="0">
              <a:effectLst/>
              <a:latin typeface="Times New Roman" panose="02020603050405020304" pitchFamily="18" charset="0"/>
              <a:ea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5">
            <a:extLst>
              <a:ext uri="{FF2B5EF4-FFF2-40B4-BE49-F238E27FC236}">
                <a16:creationId xmlns:a16="http://schemas.microsoft.com/office/drawing/2014/main" id="{96D09C6A-1439-3D40-ECFE-964CABA1F4A0}"/>
              </a:ext>
            </a:extLst>
          </p:cNvPr>
          <p:cNvSpPr txBox="1">
            <a:spLocks noChangeArrowheads="1"/>
          </p:cNvSpPr>
          <p:nvPr/>
        </p:nvSpPr>
        <p:spPr bwMode="auto">
          <a:xfrm>
            <a:off x="684213" y="611188"/>
            <a:ext cx="8712200" cy="660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lnSpc>
                <a:spcPct val="150000"/>
              </a:lnSpc>
              <a:spcBef>
                <a:spcPts val="20"/>
              </a:spcBef>
            </a:pPr>
            <a:r>
              <a:rPr lang="en-IN" sz="1800" b="1" dirty="0">
                <a:effectLst/>
                <a:latin typeface="Times New Roman" panose="02020603050405020304" pitchFamily="18" charset="0"/>
                <a:ea typeface="Times New Roman" panose="02020603050405020304" pitchFamily="18" charset="0"/>
              </a:rPr>
              <a:t>3. "Machine Learning in Predicting Chronic Diseases: A Systematic Review"</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Authors</a:t>
            </a:r>
            <a:r>
              <a:rPr lang="en-IN" sz="1800" dirty="0">
                <a:effectLst/>
                <a:latin typeface="Times New Roman" panose="02020603050405020304" pitchFamily="18" charset="0"/>
                <a:ea typeface="Times New Roman" panose="02020603050405020304" pitchFamily="18" charset="0"/>
              </a:rPr>
              <a:t>: R. D. </a:t>
            </a:r>
            <a:r>
              <a:rPr lang="en-IN" sz="1800" dirty="0" err="1">
                <a:effectLst/>
                <a:latin typeface="Times New Roman" panose="02020603050405020304" pitchFamily="18" charset="0"/>
                <a:ea typeface="Times New Roman" panose="02020603050405020304" pitchFamily="18" charset="0"/>
              </a:rPr>
              <a:t>Alzubaidi</a:t>
            </a:r>
            <a:r>
              <a:rPr lang="en-IN" sz="1800" dirty="0">
                <a:effectLst/>
                <a:latin typeface="Times New Roman" panose="02020603050405020304" pitchFamily="18" charset="0"/>
                <a:ea typeface="Times New Roman" panose="02020603050405020304" pitchFamily="18" charset="0"/>
              </a:rPr>
              <a:t>, L. Al-</a:t>
            </a:r>
            <a:r>
              <a:rPr lang="en-IN" sz="1800" dirty="0" err="1">
                <a:effectLst/>
                <a:latin typeface="Times New Roman" panose="02020603050405020304" pitchFamily="18" charset="0"/>
                <a:ea typeface="Times New Roman" panose="02020603050405020304" pitchFamily="18" charset="0"/>
              </a:rPr>
              <a:t>Dubaiby</a:t>
            </a:r>
            <a:r>
              <a:rPr lang="en-IN" sz="1800" dirty="0">
                <a:effectLst/>
                <a:latin typeface="Times New Roman" panose="02020603050405020304" pitchFamily="18" charset="0"/>
                <a:ea typeface="Times New Roman" panose="02020603050405020304" pitchFamily="18" charset="0"/>
              </a:rPr>
              <a:t>, A. </a:t>
            </a:r>
            <a:r>
              <a:rPr lang="en-IN" sz="1800" dirty="0" err="1">
                <a:effectLst/>
                <a:latin typeface="Times New Roman" panose="02020603050405020304" pitchFamily="18" charset="0"/>
                <a:ea typeface="Times New Roman" panose="02020603050405020304" pitchFamily="18" charset="0"/>
              </a:rPr>
              <a:t>Alrashed</a:t>
            </a:r>
            <a:r>
              <a:rPr lang="en-IN" sz="1800" dirty="0">
                <a:effectLst/>
                <a:latin typeface="Times New Roman" panose="02020603050405020304" pitchFamily="18" charset="0"/>
                <a:ea typeface="Times New Roman" panose="02020603050405020304" pitchFamily="18" charset="0"/>
              </a:rPr>
              <a:t>, M. Hussein</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Publication Date</a:t>
            </a:r>
            <a:r>
              <a:rPr lang="en-IN" sz="1800" dirty="0">
                <a:effectLst/>
                <a:latin typeface="Times New Roman" panose="02020603050405020304" pitchFamily="18" charset="0"/>
                <a:ea typeface="Times New Roman" panose="02020603050405020304" pitchFamily="18" charset="0"/>
              </a:rPr>
              <a:t>: December 2020</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Source</a:t>
            </a:r>
            <a:r>
              <a:rPr lang="en-IN" sz="1800" dirty="0">
                <a:effectLst/>
                <a:latin typeface="Times New Roman" panose="02020603050405020304" pitchFamily="18" charset="0"/>
                <a:ea typeface="Times New Roman" panose="02020603050405020304" pitchFamily="18" charset="0"/>
              </a:rPr>
              <a:t>: ScienceDirect</a:t>
            </a:r>
          </a:p>
          <a:p>
            <a:pPr marL="457200" algn="just">
              <a:lnSpc>
                <a:spcPct val="150000"/>
              </a:lnSpc>
              <a:spcBef>
                <a:spcPts val="20"/>
              </a:spcBef>
              <a:spcAft>
                <a:spcPts val="0"/>
              </a:spcAft>
            </a:pPr>
            <a:r>
              <a:rPr lang="en-US" sz="1800" dirty="0">
                <a:effectLst/>
                <a:latin typeface="Times New Roman" panose="02020603050405020304" pitchFamily="18" charset="0"/>
                <a:ea typeface="Times New Roman" panose="02020603050405020304" pitchFamily="18" charset="0"/>
              </a:rPr>
              <a:t>This review systematically evaluates the application of machine learning techniques in predicting chronic diseases like diabetes, hypertension, and heart disease. It also discusses the challenges and future directions in this domain.</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20"/>
              </a:spcBef>
            </a:pPr>
            <a:r>
              <a:rPr lang="en-IN" sz="1800" dirty="0">
                <a:effectLst/>
                <a:latin typeface="Times New Roman" panose="02020603050405020304" pitchFamily="18" charset="0"/>
                <a:ea typeface="Times New Roman" panose="02020603050405020304" pitchFamily="18" charset="0"/>
              </a:rPr>
              <a:t> </a:t>
            </a:r>
          </a:p>
          <a:p>
            <a:pPr algn="just">
              <a:lnSpc>
                <a:spcPct val="150000"/>
              </a:lnSpc>
              <a:spcBef>
                <a:spcPts val="20"/>
              </a:spcBef>
            </a:pPr>
            <a:r>
              <a:rPr lang="en-IN" sz="1800" b="1" dirty="0">
                <a:effectLst/>
                <a:latin typeface="Times New Roman" panose="02020603050405020304" pitchFamily="18" charset="0"/>
                <a:ea typeface="Times New Roman" panose="02020603050405020304" pitchFamily="18" charset="0"/>
              </a:rPr>
              <a:t>4. "Hybrid Machine Learning Models for Disease Prediction"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Authors</a:t>
            </a:r>
            <a:r>
              <a:rPr lang="en-IN" sz="1800" dirty="0">
                <a:effectLst/>
                <a:latin typeface="Times New Roman" panose="02020603050405020304" pitchFamily="18" charset="0"/>
                <a:ea typeface="Times New Roman" panose="02020603050405020304" pitchFamily="18" charset="0"/>
              </a:rPr>
              <a:t>: A. Sharma, S. Agarwal, R. Patnaik</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Publication Date</a:t>
            </a:r>
            <a:r>
              <a:rPr lang="en-IN" sz="1800" dirty="0">
                <a:effectLst/>
                <a:latin typeface="Times New Roman" panose="02020603050405020304" pitchFamily="18" charset="0"/>
                <a:ea typeface="Times New Roman" panose="02020603050405020304" pitchFamily="18" charset="0"/>
              </a:rPr>
              <a:t>: October 2020</a:t>
            </a:r>
          </a:p>
          <a:p>
            <a:pPr marL="342900" lvl="0" indent="-342900" algn="just">
              <a:lnSpc>
                <a:spcPct val="150000"/>
              </a:lnSpc>
              <a:spcBef>
                <a:spcPts val="20"/>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Source</a:t>
            </a:r>
            <a:r>
              <a:rPr lang="en-IN" sz="1800" dirty="0">
                <a:effectLst/>
                <a:latin typeface="Times New Roman" panose="02020603050405020304" pitchFamily="18" charset="0"/>
                <a:ea typeface="Times New Roman" panose="02020603050405020304" pitchFamily="18" charset="0"/>
              </a:rPr>
              <a:t>: SpringerLink</a:t>
            </a:r>
          </a:p>
          <a:p>
            <a:pPr marL="457200" algn="just">
              <a:lnSpc>
                <a:spcPct val="150000"/>
              </a:lnSpc>
              <a:spcBef>
                <a:spcPts val="20"/>
              </a:spcBef>
              <a:spcAft>
                <a:spcPts val="0"/>
              </a:spcAft>
            </a:pPr>
            <a:r>
              <a:rPr lang="en-US" sz="1800" dirty="0">
                <a:effectLst/>
                <a:latin typeface="Times New Roman" panose="02020603050405020304" pitchFamily="18" charset="0"/>
                <a:ea typeface="Times New Roman" panose="02020603050405020304" pitchFamily="18" charset="0"/>
              </a:rPr>
              <a:t>This paper explores the use of hybrid models, combining different machine learning techniques, to improve the accuracy of disease prediction systems. It covers a range of diseases including diabetes, heart disease, and cancer.</a:t>
            </a:r>
            <a:endParaRPr lang="en-IN" sz="1800" dirty="0">
              <a:effectLst/>
              <a:latin typeface="Times New Roman" panose="02020603050405020304" pitchFamily="18" charset="0"/>
              <a:ea typeface="Times New Roman" panose="02020603050405020304" pitchFamily="18" charset="0"/>
            </a:endParaRPr>
          </a:p>
          <a:p>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0CBA4C2-4490-8266-0270-116DEE1F8C98}"/>
              </a:ext>
            </a:extLst>
          </p:cNvPr>
          <p:cNvSpPr>
            <a:spLocks noChangeArrowheads="1"/>
          </p:cNvSpPr>
          <p:nvPr/>
        </p:nvSpPr>
        <p:spPr bwMode="auto">
          <a:xfrm>
            <a:off x="468176" y="61148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effectLst>
                  <a:outerShdw blurRad="38100" dist="38100" dir="2700000" algn="tl">
                    <a:srgbClr val="000000">
                      <a:alpha val="43137"/>
                    </a:srgbClr>
                  </a:outerShdw>
                </a:effectLst>
                <a:latin typeface="Times New Roman" panose="02020603050405020304" pitchFamily="18" charset="0"/>
                <a:cs typeface="+mj-cs"/>
              </a:rPr>
              <a:t>Limitations of Existing Systems </a:t>
            </a:r>
          </a:p>
        </p:txBody>
      </p:sp>
      <p:sp>
        <p:nvSpPr>
          <p:cNvPr id="21507" name="Rectangle 2">
            <a:extLst>
              <a:ext uri="{FF2B5EF4-FFF2-40B4-BE49-F238E27FC236}">
                <a16:creationId xmlns:a16="http://schemas.microsoft.com/office/drawing/2014/main" id="{B8D66BE6-5C13-3CB4-0AFF-8BACE2490C02}"/>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1508" name="TextBox 4">
            <a:extLst>
              <a:ext uri="{FF2B5EF4-FFF2-40B4-BE49-F238E27FC236}">
                <a16:creationId xmlns:a16="http://schemas.microsoft.com/office/drawing/2014/main" id="{ED265D08-CF67-71E3-EC2A-A8B31135F5CF}"/>
              </a:ext>
            </a:extLst>
          </p:cNvPr>
          <p:cNvSpPr txBox="1">
            <a:spLocks noChangeArrowheads="1"/>
          </p:cNvSpPr>
          <p:nvPr/>
        </p:nvSpPr>
        <p:spPr bwMode="auto">
          <a:xfrm>
            <a:off x="681831" y="2195661"/>
            <a:ext cx="87137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dirty="0">
                <a:solidFill>
                  <a:srgbClr val="000000"/>
                </a:solidFill>
                <a:latin typeface="Times New Roman" panose="02020603050405020304" pitchFamily="18" charset="0"/>
                <a:cs typeface="Times New Roman" panose="02020603050405020304" pitchFamily="18" charset="0"/>
              </a:rPr>
              <a:t>Long assessment time – Traditionally Person need to wait for doctor. </a:t>
            </a:r>
          </a:p>
          <a:p>
            <a:endParaRPr lang="en-US" altLang="en-US" dirty="0">
              <a:solidFill>
                <a:srgbClr val="000000"/>
              </a:solidFill>
              <a:latin typeface="Times New Roman" panose="02020603050405020304" pitchFamily="18" charset="0"/>
              <a:cs typeface="Times New Roman" panose="02020603050405020304" pitchFamily="18" charset="0"/>
            </a:endParaRPr>
          </a:p>
          <a:p>
            <a:r>
              <a:rPr lang="en-US" altLang="en-US" dirty="0">
                <a:solidFill>
                  <a:srgbClr val="000000"/>
                </a:solidFill>
                <a:latin typeface="Times New Roman" panose="02020603050405020304" pitchFamily="18" charset="0"/>
                <a:cs typeface="Times New Roman" panose="02020603050405020304" pitchFamily="18" charset="0"/>
              </a:rPr>
              <a:t>Accessibility : Some times doctors are not available.</a:t>
            </a:r>
          </a:p>
          <a:p>
            <a:r>
              <a:rPr lang="en-US" altLang="en-US" dirty="0">
                <a:solidFill>
                  <a:srgbClr val="000000"/>
                </a:solidFill>
                <a:latin typeface="Times New Roman" panose="02020603050405020304" pitchFamily="18" charset="0"/>
                <a:cs typeface="Times New Roman" panose="02020603050405020304" pitchFamily="18" charset="0"/>
              </a:rPr>
              <a:t> </a:t>
            </a:r>
          </a:p>
          <a:p>
            <a:r>
              <a:rPr lang="en-US" altLang="en-US" dirty="0">
                <a:solidFill>
                  <a:srgbClr val="000000"/>
                </a:solidFill>
                <a:latin typeface="Times New Roman" panose="02020603050405020304" pitchFamily="18" charset="0"/>
                <a:cs typeface="Times New Roman" panose="02020603050405020304" pitchFamily="18" charset="0"/>
              </a:rPr>
              <a:t>Cost : High expenses of physically visiting clinic.</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E221-63FF-CDD8-2340-E69B5CE1AF5A}"/>
              </a:ext>
            </a:extLst>
          </p:cNvPr>
          <p:cNvSpPr>
            <a:spLocks noGrp="1"/>
          </p:cNvSpPr>
          <p:nvPr>
            <p:ph type="title"/>
          </p:nvPr>
        </p:nvSpPr>
        <p:spPr>
          <a:xfrm>
            <a:off x="215900" y="671513"/>
            <a:ext cx="7453313" cy="1455737"/>
          </a:xfrm>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23555" name="Content Placeholder 2">
            <a:extLst>
              <a:ext uri="{FF2B5EF4-FFF2-40B4-BE49-F238E27FC236}">
                <a16:creationId xmlns:a16="http://schemas.microsoft.com/office/drawing/2014/main" id="{135A68E6-6995-8B15-BCA3-7C0CA5167A3D}"/>
              </a:ext>
            </a:extLst>
          </p:cNvPr>
          <p:cNvSpPr>
            <a:spLocks noGrp="1" noChangeArrowheads="1"/>
          </p:cNvSpPr>
          <p:nvPr>
            <p:ph idx="1"/>
          </p:nvPr>
        </p:nvSpPr>
        <p:spPr>
          <a:xfrm>
            <a:off x="503808" y="1547589"/>
            <a:ext cx="8640763" cy="5616575"/>
          </a:xfrm>
        </p:spPr>
        <p:txBody>
          <a:bodyPr/>
          <a:lstStyle/>
          <a:p>
            <a:pPr marL="0" indent="0" algn="just" defTabSz="914400">
              <a:spcBef>
                <a:spcPct val="20000"/>
              </a:spcBef>
              <a:buClrTx/>
              <a:buSzTx/>
              <a:buNone/>
            </a:pPr>
            <a:r>
              <a:rPr lang="en-US" altLang="en-US" sz="1800" dirty="0">
                <a:latin typeface="Times New Roman" panose="02020603050405020304" pitchFamily="18" charset="0"/>
                <a:cs typeface="Times New Roman" panose="02020603050405020304" pitchFamily="18" charset="0"/>
              </a:rPr>
              <a:t>Many people struggle to get quick and accurate diagnoses for their health issues based on their symptoms. Traditional methods can take a lot of time and rely heavily on doctors’ experience. This project aims to create a Disease Prediction System that helps users find out what disease they might have based on the symptoms they enter. By using three different methods—</a:t>
            </a:r>
            <a:r>
              <a:rPr lang="en-US" altLang="en-US" sz="1800" b="1" dirty="0">
                <a:latin typeface="Times New Roman" panose="02020603050405020304" pitchFamily="18" charset="0"/>
                <a:cs typeface="Times New Roman" panose="02020603050405020304" pitchFamily="18" charset="0"/>
              </a:rPr>
              <a:t>Decision Tree, Naive Bayes, and Random Forest—</a:t>
            </a:r>
            <a:r>
              <a:rPr lang="en-US" altLang="en-US" sz="1800" dirty="0">
                <a:latin typeface="Times New Roman" panose="02020603050405020304" pitchFamily="18" charset="0"/>
                <a:cs typeface="Times New Roman" panose="02020603050405020304" pitchFamily="18" charset="0"/>
              </a:rPr>
              <a:t>the system will provide accurate predictions and valuable health information. The goal is to help people get faster and better insights into their health, leading to earlier detection and treatment of illnesses.</a:t>
            </a:r>
            <a:endParaRPr lang="en-GB" altLang="en-US"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D568F91-1BE8-BDCA-AF59-4FF1432CD932}"/>
              </a:ext>
            </a:extLst>
          </p:cNvPr>
          <p:cNvSpPr>
            <a:spLocks noChangeArrowheads="1"/>
          </p:cNvSpPr>
          <p:nvPr/>
        </p:nvSpPr>
        <p:spPr bwMode="auto">
          <a:xfrm>
            <a:off x="503238" y="301625"/>
            <a:ext cx="9070975" cy="6699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Block Diagram</a:t>
            </a:r>
          </a:p>
        </p:txBody>
      </p:sp>
      <p:sp>
        <p:nvSpPr>
          <p:cNvPr id="24579" name="Rectangle 2">
            <a:extLst>
              <a:ext uri="{FF2B5EF4-FFF2-40B4-BE49-F238E27FC236}">
                <a16:creationId xmlns:a16="http://schemas.microsoft.com/office/drawing/2014/main" id="{84E02135-B873-8DA8-283A-05B06334C4BA}"/>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 name="Cylinder 2">
            <a:extLst>
              <a:ext uri="{FF2B5EF4-FFF2-40B4-BE49-F238E27FC236}">
                <a16:creationId xmlns:a16="http://schemas.microsoft.com/office/drawing/2014/main" id="{47D8045E-E8C6-082B-BFC5-76570B0DCBA2}"/>
              </a:ext>
            </a:extLst>
          </p:cNvPr>
          <p:cNvSpPr/>
          <p:nvPr/>
        </p:nvSpPr>
        <p:spPr>
          <a:xfrm>
            <a:off x="834802" y="1344791"/>
            <a:ext cx="914400" cy="80624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a:t>
            </a:r>
          </a:p>
          <a:p>
            <a:pPr algn="ctr"/>
            <a:r>
              <a:rPr lang="en-US" dirty="0"/>
              <a:t>Data</a:t>
            </a:r>
            <a:endParaRPr lang="en-IN" dirty="0"/>
          </a:p>
        </p:txBody>
      </p:sp>
      <p:sp>
        <p:nvSpPr>
          <p:cNvPr id="4" name="Rectangle 3">
            <a:extLst>
              <a:ext uri="{FF2B5EF4-FFF2-40B4-BE49-F238E27FC236}">
                <a16:creationId xmlns:a16="http://schemas.microsoft.com/office/drawing/2014/main" id="{690D3682-5DCC-85AA-6C52-690BFD63E2D2}"/>
              </a:ext>
            </a:extLst>
          </p:cNvPr>
          <p:cNvSpPr/>
          <p:nvPr/>
        </p:nvSpPr>
        <p:spPr>
          <a:xfrm>
            <a:off x="2938905" y="1435739"/>
            <a:ext cx="1700981" cy="634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Pre-processing</a:t>
            </a:r>
            <a:endParaRPr lang="en-IN" dirty="0"/>
          </a:p>
        </p:txBody>
      </p:sp>
      <p:cxnSp>
        <p:nvCxnSpPr>
          <p:cNvPr id="5" name="Straight Arrow Connector 4">
            <a:extLst>
              <a:ext uri="{FF2B5EF4-FFF2-40B4-BE49-F238E27FC236}">
                <a16:creationId xmlns:a16="http://schemas.microsoft.com/office/drawing/2014/main" id="{82D6DFEF-EB06-1203-58A1-4512E0057E73}"/>
              </a:ext>
            </a:extLst>
          </p:cNvPr>
          <p:cNvCxnSpPr>
            <a:cxnSpLocks/>
          </p:cNvCxnSpPr>
          <p:nvPr/>
        </p:nvCxnSpPr>
        <p:spPr>
          <a:xfrm>
            <a:off x="1749202" y="1747913"/>
            <a:ext cx="11897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F2279AC-A40E-C82F-76EB-FC48A8EBEE2E}"/>
              </a:ext>
            </a:extLst>
          </p:cNvPr>
          <p:cNvCxnSpPr/>
          <p:nvPr/>
        </p:nvCxnSpPr>
        <p:spPr>
          <a:xfrm>
            <a:off x="4639886" y="1752829"/>
            <a:ext cx="1288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ylinder 6">
            <a:extLst>
              <a:ext uri="{FF2B5EF4-FFF2-40B4-BE49-F238E27FC236}">
                <a16:creationId xmlns:a16="http://schemas.microsoft.com/office/drawing/2014/main" id="{1884DAC8-D4E5-0EC4-97DC-5EB46596FAED}"/>
              </a:ext>
            </a:extLst>
          </p:cNvPr>
          <p:cNvSpPr/>
          <p:nvPr/>
        </p:nvSpPr>
        <p:spPr>
          <a:xfrm>
            <a:off x="5927912" y="1349707"/>
            <a:ext cx="1430594" cy="806243"/>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Processed Data</a:t>
            </a:r>
            <a:endParaRPr lang="en-IN" dirty="0"/>
          </a:p>
        </p:txBody>
      </p:sp>
      <p:cxnSp>
        <p:nvCxnSpPr>
          <p:cNvPr id="8" name="Straight Connector 7">
            <a:extLst>
              <a:ext uri="{FF2B5EF4-FFF2-40B4-BE49-F238E27FC236}">
                <a16:creationId xmlns:a16="http://schemas.microsoft.com/office/drawing/2014/main" id="{7A1DCDA8-7467-C766-41BE-B2482C6335CC}"/>
              </a:ext>
            </a:extLst>
          </p:cNvPr>
          <p:cNvCxnSpPr>
            <a:stCxn id="7" idx="3"/>
          </p:cNvCxnSpPr>
          <p:nvPr/>
        </p:nvCxnSpPr>
        <p:spPr>
          <a:xfrm>
            <a:off x="6643209" y="2155950"/>
            <a:ext cx="0" cy="83820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7E5D2A7-20D7-5147-1E2C-2CD914A10397}"/>
              </a:ext>
            </a:extLst>
          </p:cNvPr>
          <p:cNvCxnSpPr/>
          <p:nvPr/>
        </p:nvCxnSpPr>
        <p:spPr>
          <a:xfrm flipH="1">
            <a:off x="4512066" y="2994152"/>
            <a:ext cx="2131143"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C11855D-4E9A-49E7-F48A-CE7B8FD83F87}"/>
              </a:ext>
            </a:extLst>
          </p:cNvPr>
          <p:cNvCxnSpPr>
            <a:cxnSpLocks/>
          </p:cNvCxnSpPr>
          <p:nvPr/>
        </p:nvCxnSpPr>
        <p:spPr>
          <a:xfrm>
            <a:off x="6640751" y="2994152"/>
            <a:ext cx="21090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9C273A-7D1D-315A-52DB-9A3610D3C764}"/>
              </a:ext>
            </a:extLst>
          </p:cNvPr>
          <p:cNvCxnSpPr>
            <a:cxnSpLocks/>
            <a:endCxn id="14" idx="0"/>
          </p:cNvCxnSpPr>
          <p:nvPr/>
        </p:nvCxnSpPr>
        <p:spPr>
          <a:xfrm>
            <a:off x="4512066" y="2994152"/>
            <a:ext cx="0" cy="833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8194C96-5E25-8AD8-DA42-A065195803CE}"/>
              </a:ext>
            </a:extLst>
          </p:cNvPr>
          <p:cNvCxnSpPr>
            <a:cxnSpLocks/>
          </p:cNvCxnSpPr>
          <p:nvPr/>
        </p:nvCxnSpPr>
        <p:spPr>
          <a:xfrm>
            <a:off x="6645667" y="2768007"/>
            <a:ext cx="0" cy="1054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694000A3-ABF3-896C-B320-A464B3DF07E3}"/>
              </a:ext>
            </a:extLst>
          </p:cNvPr>
          <p:cNvCxnSpPr>
            <a:cxnSpLocks/>
            <a:endCxn id="16" idx="0"/>
          </p:cNvCxnSpPr>
          <p:nvPr/>
        </p:nvCxnSpPr>
        <p:spPr>
          <a:xfrm>
            <a:off x="8745099" y="2989233"/>
            <a:ext cx="4671" cy="843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386E804-86B2-795D-DC0F-CE0823A313D5}"/>
              </a:ext>
            </a:extLst>
          </p:cNvPr>
          <p:cNvSpPr/>
          <p:nvPr/>
        </p:nvSpPr>
        <p:spPr>
          <a:xfrm>
            <a:off x="3750070" y="3827437"/>
            <a:ext cx="1523992" cy="707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Decision Tree</a:t>
            </a:r>
            <a:endParaRPr lang="en-IN" dirty="0"/>
          </a:p>
        </p:txBody>
      </p:sp>
      <p:sp>
        <p:nvSpPr>
          <p:cNvPr id="15" name="Rectangle 14">
            <a:extLst>
              <a:ext uri="{FF2B5EF4-FFF2-40B4-BE49-F238E27FC236}">
                <a16:creationId xmlns:a16="http://schemas.microsoft.com/office/drawing/2014/main" id="{05EF1DE9-37D9-5381-54C3-E81BB30A156F}"/>
              </a:ext>
            </a:extLst>
          </p:cNvPr>
          <p:cNvSpPr/>
          <p:nvPr/>
        </p:nvSpPr>
        <p:spPr>
          <a:xfrm>
            <a:off x="5785474" y="3822515"/>
            <a:ext cx="1720642" cy="707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Random Forest</a:t>
            </a:r>
            <a:endParaRPr lang="en-IN" dirty="0"/>
          </a:p>
        </p:txBody>
      </p:sp>
      <p:sp>
        <p:nvSpPr>
          <p:cNvPr id="16" name="Rectangle 15">
            <a:extLst>
              <a:ext uri="{FF2B5EF4-FFF2-40B4-BE49-F238E27FC236}">
                <a16:creationId xmlns:a16="http://schemas.microsoft.com/office/drawing/2014/main" id="{AE8A1E6D-0520-9312-1583-197FFC9D2718}"/>
              </a:ext>
            </a:extLst>
          </p:cNvPr>
          <p:cNvSpPr/>
          <p:nvPr/>
        </p:nvSpPr>
        <p:spPr>
          <a:xfrm>
            <a:off x="7987774" y="3832355"/>
            <a:ext cx="1523992" cy="707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Naive Bayes</a:t>
            </a:r>
            <a:endParaRPr lang="en-IN" dirty="0"/>
          </a:p>
        </p:txBody>
      </p:sp>
      <p:cxnSp>
        <p:nvCxnSpPr>
          <p:cNvPr id="17" name="Straight Connector 16">
            <a:extLst>
              <a:ext uri="{FF2B5EF4-FFF2-40B4-BE49-F238E27FC236}">
                <a16:creationId xmlns:a16="http://schemas.microsoft.com/office/drawing/2014/main" id="{0E23B039-5AD9-6EB0-F7ED-3E4C70D8DAFC}"/>
              </a:ext>
            </a:extLst>
          </p:cNvPr>
          <p:cNvCxnSpPr>
            <a:cxnSpLocks/>
            <a:stCxn id="14" idx="2"/>
          </p:cNvCxnSpPr>
          <p:nvPr/>
        </p:nvCxnSpPr>
        <p:spPr>
          <a:xfrm>
            <a:off x="4512066" y="4535357"/>
            <a:ext cx="0" cy="6513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FEA8B2-E5C7-381B-466C-FFADBD61867D}"/>
              </a:ext>
            </a:extLst>
          </p:cNvPr>
          <p:cNvCxnSpPr>
            <a:cxnSpLocks/>
            <a:stCxn id="16" idx="2"/>
          </p:cNvCxnSpPr>
          <p:nvPr/>
        </p:nvCxnSpPr>
        <p:spPr>
          <a:xfrm flipH="1">
            <a:off x="8745099" y="4540275"/>
            <a:ext cx="4671" cy="65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444A65-9237-C9B0-FB8D-954738CBAEA7}"/>
              </a:ext>
            </a:extLst>
          </p:cNvPr>
          <p:cNvCxnSpPr>
            <a:cxnSpLocks/>
          </p:cNvCxnSpPr>
          <p:nvPr/>
        </p:nvCxnSpPr>
        <p:spPr>
          <a:xfrm>
            <a:off x="4512066" y="5182035"/>
            <a:ext cx="4233033" cy="984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425C09-DB4A-7D59-AD08-26FE2971ADFF}"/>
              </a:ext>
            </a:extLst>
          </p:cNvPr>
          <p:cNvCxnSpPr>
            <a:stCxn id="15" idx="2"/>
          </p:cNvCxnSpPr>
          <p:nvPr/>
        </p:nvCxnSpPr>
        <p:spPr>
          <a:xfrm flipH="1">
            <a:off x="6640751" y="4530435"/>
            <a:ext cx="5044" cy="1049601"/>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B28DE2D-B682-94CE-4B29-FC3E1789D2E6}"/>
              </a:ext>
            </a:extLst>
          </p:cNvPr>
          <p:cNvSpPr/>
          <p:nvPr/>
        </p:nvSpPr>
        <p:spPr>
          <a:xfrm>
            <a:off x="5792049" y="5580036"/>
            <a:ext cx="1673066" cy="629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Prediction</a:t>
            </a:r>
            <a:endParaRPr lang="en-IN" dirty="0"/>
          </a:p>
        </p:txBody>
      </p:sp>
      <p:sp>
        <p:nvSpPr>
          <p:cNvPr id="22" name="Rectangle 21">
            <a:extLst>
              <a:ext uri="{FF2B5EF4-FFF2-40B4-BE49-F238E27FC236}">
                <a16:creationId xmlns:a16="http://schemas.microsoft.com/office/drawing/2014/main" id="{2A6B4E8D-D618-30D7-402C-D58D996A9554}"/>
              </a:ext>
            </a:extLst>
          </p:cNvPr>
          <p:cNvSpPr/>
          <p:nvPr/>
        </p:nvSpPr>
        <p:spPr>
          <a:xfrm>
            <a:off x="688175" y="5580036"/>
            <a:ext cx="1673066" cy="629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Input Data</a:t>
            </a:r>
            <a:endParaRPr lang="en-IN" dirty="0"/>
          </a:p>
        </p:txBody>
      </p:sp>
      <p:sp>
        <p:nvSpPr>
          <p:cNvPr id="23" name="Rectangle 22">
            <a:extLst>
              <a:ext uri="{FF2B5EF4-FFF2-40B4-BE49-F238E27FC236}">
                <a16:creationId xmlns:a16="http://schemas.microsoft.com/office/drawing/2014/main" id="{3C5D770F-20BD-79C5-9A0C-6D2B66B7762E}"/>
              </a:ext>
            </a:extLst>
          </p:cNvPr>
          <p:cNvSpPr/>
          <p:nvPr/>
        </p:nvSpPr>
        <p:spPr>
          <a:xfrm>
            <a:off x="3240112" y="5580037"/>
            <a:ext cx="1673066" cy="629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Mapping</a:t>
            </a:r>
            <a:endParaRPr lang="en-IN" dirty="0"/>
          </a:p>
        </p:txBody>
      </p:sp>
      <p:cxnSp>
        <p:nvCxnSpPr>
          <p:cNvPr id="24" name="Straight Arrow Connector 23">
            <a:extLst>
              <a:ext uri="{FF2B5EF4-FFF2-40B4-BE49-F238E27FC236}">
                <a16:creationId xmlns:a16="http://schemas.microsoft.com/office/drawing/2014/main" id="{E66A878B-2C50-78FC-2CF4-A45EF81312A1}"/>
              </a:ext>
            </a:extLst>
          </p:cNvPr>
          <p:cNvCxnSpPr>
            <a:cxnSpLocks/>
            <a:stCxn id="23" idx="3"/>
            <a:endCxn id="21" idx="1"/>
          </p:cNvCxnSpPr>
          <p:nvPr/>
        </p:nvCxnSpPr>
        <p:spPr>
          <a:xfrm flipV="1">
            <a:off x="4913178" y="5894649"/>
            <a:ext cx="87887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248AC8E-2614-E5B0-0F30-B072D6854DCE}"/>
              </a:ext>
            </a:extLst>
          </p:cNvPr>
          <p:cNvCxnSpPr>
            <a:cxnSpLocks/>
            <a:stCxn id="22" idx="3"/>
            <a:endCxn id="23" idx="1"/>
          </p:cNvCxnSpPr>
          <p:nvPr/>
        </p:nvCxnSpPr>
        <p:spPr>
          <a:xfrm>
            <a:off x="2361241" y="5894649"/>
            <a:ext cx="87887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4BF7A9A-F777-5C73-45D9-7B4C44ECE40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Technology Stack for Proposed System</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7651" name="Content Placeholder 2">
            <a:extLst>
              <a:ext uri="{FF2B5EF4-FFF2-40B4-BE49-F238E27FC236}">
                <a16:creationId xmlns:a16="http://schemas.microsoft.com/office/drawing/2014/main" id="{100B0986-7F00-ADED-74E4-A1E9B263CD3A}"/>
              </a:ext>
            </a:extLst>
          </p:cNvPr>
          <p:cNvSpPr txBox="1">
            <a:spLocks/>
          </p:cNvSpPr>
          <p:nvPr/>
        </p:nvSpPr>
        <p:spPr bwMode="auto">
          <a:xfrm>
            <a:off x="647824" y="1835621"/>
            <a:ext cx="9180512"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lgn="just" defTabSz="914400">
              <a:spcBef>
                <a:spcPct val="20000"/>
              </a:spcBef>
              <a:buClrTx/>
              <a:buSzTx/>
              <a:buNone/>
            </a:pPr>
            <a:r>
              <a:rPr lang="en-US" altLang="en-US" sz="1800" dirty="0">
                <a:solidFill>
                  <a:srgbClr val="000000"/>
                </a:solidFill>
                <a:latin typeface="Times New Roman" panose="02020603050405020304" pitchFamily="18" charset="0"/>
                <a:cs typeface="Times New Roman" panose="02020603050405020304" pitchFamily="18" charset="0"/>
              </a:rPr>
              <a:t>Languages:</a:t>
            </a:r>
          </a:p>
          <a:p>
            <a:pPr algn="just" defTabSz="914400">
              <a:spcBef>
                <a:spcPct val="20000"/>
              </a:spcBef>
              <a:buClrTx/>
              <a:buSzTx/>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Python</a:t>
            </a:r>
          </a:p>
          <a:p>
            <a:pPr algn="just" defTabSz="914400">
              <a:spcBef>
                <a:spcPct val="20000"/>
              </a:spcBef>
              <a:buClrTx/>
              <a:buSzTx/>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HTML and CSS</a:t>
            </a:r>
          </a:p>
          <a:p>
            <a:pPr marL="0" indent="0" algn="just" defTabSz="914400">
              <a:spcBef>
                <a:spcPct val="20000"/>
              </a:spcBef>
              <a:buClrTx/>
              <a:buSzTx/>
              <a:buNone/>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indent="0" algn="just" defTabSz="914400">
              <a:spcBef>
                <a:spcPct val="20000"/>
              </a:spcBef>
              <a:buClrTx/>
              <a:buSzTx/>
              <a:buNone/>
            </a:pPr>
            <a:r>
              <a:rPr lang="en-US" altLang="en-US" sz="1800" dirty="0">
                <a:solidFill>
                  <a:srgbClr val="000000"/>
                </a:solidFill>
                <a:latin typeface="Times New Roman" panose="02020603050405020304" pitchFamily="18" charset="0"/>
                <a:cs typeface="Times New Roman" panose="02020603050405020304" pitchFamily="18" charset="0"/>
              </a:rPr>
              <a:t>Framework and Libraries:</a:t>
            </a:r>
          </a:p>
          <a:p>
            <a:pPr algn="just" defTabSz="914400">
              <a:spcBef>
                <a:spcPct val="20000"/>
              </a:spcBef>
              <a:buClrTx/>
              <a:buSzTx/>
              <a:buFont typeface="Arial" panose="020B0604020202020204" pitchFamily="34" charset="0"/>
              <a:buChar char="•"/>
            </a:pPr>
            <a:r>
              <a:rPr lang="en-US" altLang="en-US" sz="1800">
                <a:solidFill>
                  <a:srgbClr val="000000"/>
                </a:solidFill>
                <a:latin typeface="Times New Roman" panose="02020603050405020304" pitchFamily="18" charset="0"/>
                <a:cs typeface="Times New Roman" panose="02020603050405020304" pitchFamily="18" charset="0"/>
              </a:rPr>
              <a:t>Flask</a:t>
            </a:r>
            <a:endParaRPr lang="en-US" altLang="en-US" sz="1800" dirty="0">
              <a:solidFill>
                <a:srgbClr val="000000"/>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Scikit-learn</a:t>
            </a:r>
          </a:p>
          <a:p>
            <a:pPr algn="just" defTabSz="914400">
              <a:spcBef>
                <a:spcPct val="20000"/>
              </a:spcBef>
              <a:buClrTx/>
              <a:buSzTx/>
              <a:buFont typeface="Arial" panose="020B0604020202020204" pitchFamily="34" charset="0"/>
              <a:buChar char="•"/>
            </a:pPr>
            <a:r>
              <a:rPr lang="en-US" altLang="en-US" sz="1800" dirty="0" err="1">
                <a:solidFill>
                  <a:srgbClr val="000000"/>
                </a:solidFill>
                <a:latin typeface="Times New Roman" panose="02020603050405020304" pitchFamily="18" charset="0"/>
                <a:cs typeface="Times New Roman" panose="02020603050405020304" pitchFamily="18" charset="0"/>
              </a:rPr>
              <a:t>Numpy</a:t>
            </a:r>
            <a:r>
              <a:rPr lang="en-US" altLang="en-US" sz="1800" dirty="0">
                <a:solidFill>
                  <a:srgbClr val="000000"/>
                </a:solidFill>
                <a:latin typeface="Times New Roman" panose="02020603050405020304" pitchFamily="18" charset="0"/>
                <a:cs typeface="Times New Roman" panose="02020603050405020304" pitchFamily="18" charset="0"/>
              </a:rPr>
              <a:t> </a:t>
            </a:r>
          </a:p>
          <a:p>
            <a:pPr algn="just" defTabSz="914400">
              <a:spcBef>
                <a:spcPct val="20000"/>
              </a:spcBef>
              <a:buClrTx/>
              <a:buSzTx/>
              <a:buFont typeface="Arial" panose="020B0604020202020204" pitchFamily="34" charset="0"/>
              <a:buChar char="•"/>
            </a:pPr>
            <a:r>
              <a:rPr lang="en-US" altLang="en-US" sz="1800" dirty="0">
                <a:solidFill>
                  <a:srgbClr val="000000"/>
                </a:solidFill>
                <a:latin typeface="Times New Roman" panose="02020603050405020304" pitchFamily="18" charset="0"/>
                <a:cs typeface="Times New Roman" panose="02020603050405020304" pitchFamily="18" charset="0"/>
              </a:rPr>
              <a:t>Pandas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557</TotalTime>
  <Words>969</Words>
  <Application>Microsoft Office PowerPoint</Application>
  <PresentationFormat>Custom</PresentationFormat>
  <Paragraphs>96</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Symbol</vt:lpstr>
      <vt:lpstr>Times New Roman</vt:lpstr>
      <vt:lpstr>Trebuchet MS</vt:lpstr>
      <vt:lpstr>Wingdings</vt:lpstr>
      <vt:lpstr>Wingdings 3</vt:lpstr>
      <vt:lpstr>Facet</vt:lpstr>
      <vt:lpstr>PowerPoint Presentation</vt:lpstr>
      <vt:lpstr>PowerPoint Presentation</vt:lpstr>
      <vt:lpstr>Introduction </vt:lpstr>
      <vt:lpstr>PowerPoint Presentation</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Pratik Redekar</cp:lastModifiedBy>
  <cp:revision>57</cp:revision>
  <cp:lastPrinted>1601-01-01T00:00:00Z</cp:lastPrinted>
  <dcterms:created xsi:type="dcterms:W3CDTF">2017-10-25T08:22:14Z</dcterms:created>
  <dcterms:modified xsi:type="dcterms:W3CDTF">2025-04-19T17:27:28Z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