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F98CA-36D3-4A55-B76A-76C9DEEBA666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21D67-B806-427A-8D4A-535020853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34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21D67-B806-427A-8D4A-5350208536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0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F6A0-3B96-4482-9330-2599A0DC75DC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D9DB-7201-47E7-89D8-2C45CF3F752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28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F6A0-3B96-4482-9330-2599A0DC75DC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D9DB-7201-47E7-89D8-2C45CF3F7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8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F6A0-3B96-4482-9330-2599A0DC75DC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D9DB-7201-47E7-89D8-2C45CF3F7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8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F6A0-3B96-4482-9330-2599A0DC75DC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D9DB-7201-47E7-89D8-2C45CF3F7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6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F6A0-3B96-4482-9330-2599A0DC75DC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D9DB-7201-47E7-89D8-2C45CF3F752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98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F6A0-3B96-4482-9330-2599A0DC75DC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D9DB-7201-47E7-89D8-2C45CF3F7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1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F6A0-3B96-4482-9330-2599A0DC75DC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D9DB-7201-47E7-89D8-2C45CF3F7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4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F6A0-3B96-4482-9330-2599A0DC75DC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D9DB-7201-47E7-89D8-2C45CF3F7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4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F6A0-3B96-4482-9330-2599A0DC75DC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D9DB-7201-47E7-89D8-2C45CF3F7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1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FDF6A0-3B96-4482-9330-2599A0DC75DC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46D9DB-7201-47E7-89D8-2C45CF3F7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F6A0-3B96-4482-9330-2599A0DC75DC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D9DB-7201-47E7-89D8-2C45CF3F7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FDF6A0-3B96-4482-9330-2599A0DC75DC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46D9DB-7201-47E7-89D8-2C45CF3F752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13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499" y="418777"/>
            <a:ext cx="1503013" cy="15030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1330" y="908673"/>
            <a:ext cx="825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 Mall: SortCart.com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4405" y="2446317"/>
            <a:ext cx="83602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Overview of Website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Features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User Stories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Database Schemas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15844" y="5343896"/>
            <a:ext cx="5581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Pratik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Sawant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PS00501599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Prashant Dwivedi PD00501983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01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499" y="418777"/>
            <a:ext cx="1503013" cy="15030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21330" y="908673"/>
            <a:ext cx="825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 Mall: SortCart.com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62649" y="1615044"/>
            <a:ext cx="59377" cy="421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545" y="1737123"/>
            <a:ext cx="3621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45730" y="1612740"/>
            <a:ext cx="3621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5034" y="2386940"/>
            <a:ext cx="350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Major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TestCases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(Total)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73834" y="2411686"/>
            <a:ext cx="350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Major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TestCases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83294" y="2838691"/>
            <a:ext cx="2884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SubCases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3771" y="3621974"/>
            <a:ext cx="26481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Report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2790701" y="3621974"/>
            <a:ext cx="403761" cy="104502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01339" y="3959822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82046" y="3551872"/>
            <a:ext cx="26481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Products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Orders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Cart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Wishlist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Profile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Profile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56260" y="2198788"/>
            <a:ext cx="10818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Notched Right Arrow 15"/>
          <p:cNvSpPr/>
          <p:nvPr/>
        </p:nvSpPr>
        <p:spPr>
          <a:xfrm>
            <a:off x="356260" y="2489982"/>
            <a:ext cx="878774" cy="25557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Notched Right Arrow 16"/>
          <p:cNvSpPr/>
          <p:nvPr/>
        </p:nvSpPr>
        <p:spPr>
          <a:xfrm>
            <a:off x="5995059" y="2526954"/>
            <a:ext cx="878774" cy="25557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1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499" y="418777"/>
            <a:ext cx="1503013" cy="15030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21330" y="908673"/>
            <a:ext cx="825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 Mall: SortCart.com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4875" y="1690956"/>
            <a:ext cx="8265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8876"/>
            <a:ext cx="13391408" cy="463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499" y="418777"/>
            <a:ext cx="1503013" cy="15030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21330" y="908673"/>
            <a:ext cx="825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 Mall: SortCart.com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9709" y="1446009"/>
            <a:ext cx="5308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Demo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7674"/>
            <a:ext cx="12192000" cy="495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0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499" y="418777"/>
            <a:ext cx="1503013" cy="15030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21330" y="908673"/>
            <a:ext cx="825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 Mall: SortCart.com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24498" y="3040083"/>
            <a:ext cx="800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15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</TotalTime>
  <Words>87</Words>
  <Application>Microsoft Office PowerPoint</Application>
  <PresentationFormat>Widescreen</PresentationFormat>
  <Paragraphs>35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Common Training user</dc:creator>
  <cp:lastModifiedBy>Common Training user</cp:lastModifiedBy>
  <cp:revision>5</cp:revision>
  <dcterms:created xsi:type="dcterms:W3CDTF">2017-06-13T03:56:10Z</dcterms:created>
  <dcterms:modified xsi:type="dcterms:W3CDTF">2017-06-13T04:37:17Z</dcterms:modified>
</cp:coreProperties>
</file>