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F98CA-36D3-4A55-B76A-76C9DEEBA666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21D67-B806-427A-8D4A-53502085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21D67-B806-427A-8D4A-5350208536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03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4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61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0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0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F6A0-3B96-4482-9330-2599A0DC75DC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46D9DB-7201-47E7-89D8-2C45CF3F7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405" y="2446317"/>
            <a:ext cx="8360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Overview of Website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User Stories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Database Schemas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5844" y="5343896"/>
            <a:ext cx="5581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Sawant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PS00501599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Prashant Dwivedi PD00501983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74629" y="6051782"/>
            <a:ext cx="3800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Copyright © 2016 </a:t>
            </a:r>
            <a:r>
              <a:rPr lang="en-IN" sz="1100" dirty="0" err="1" smtClean="0">
                <a:solidFill>
                  <a:srgbClr val="FF0000"/>
                </a:solidFill>
              </a:rPr>
              <a:t>SoftCart</a:t>
            </a:r>
            <a:r>
              <a:rPr lang="en-IN" sz="1100" dirty="0" smtClean="0">
                <a:solidFill>
                  <a:srgbClr val="FF0000"/>
                </a:solidFill>
              </a:rPr>
              <a:t>. </a:t>
            </a:r>
            <a:r>
              <a:rPr lang="en-IN" sz="1100" dirty="0">
                <a:solidFill>
                  <a:srgbClr val="FF0000"/>
                </a:solidFill>
              </a:rPr>
              <a:t>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2649" y="1615044"/>
            <a:ext cx="59377" cy="421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2545" y="1737123"/>
            <a:ext cx="362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5730" y="1612740"/>
            <a:ext cx="3621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5034" y="2386940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Major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(Total)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3834" y="2411686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Major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3294" y="2838691"/>
            <a:ext cx="288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SubCases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771" y="3621974"/>
            <a:ext cx="2648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2790701" y="3621974"/>
            <a:ext cx="403761" cy="10450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1339" y="395982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2046" y="3551872"/>
            <a:ext cx="2648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Orders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Cart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Profile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Profile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6260" y="2198788"/>
            <a:ext cx="10818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otched Right Arrow 15"/>
          <p:cNvSpPr/>
          <p:nvPr/>
        </p:nvSpPr>
        <p:spPr>
          <a:xfrm>
            <a:off x="356260" y="2489982"/>
            <a:ext cx="878774" cy="2555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Notched Right Arrow 16"/>
          <p:cNvSpPr/>
          <p:nvPr/>
        </p:nvSpPr>
        <p:spPr>
          <a:xfrm>
            <a:off x="5995059" y="2526954"/>
            <a:ext cx="878774" cy="25557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74629" y="6051782"/>
            <a:ext cx="3800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Copyright © 2016 </a:t>
            </a:r>
            <a:r>
              <a:rPr lang="en-IN" sz="1100" dirty="0" err="1" smtClean="0">
                <a:solidFill>
                  <a:srgbClr val="FF0000"/>
                </a:solidFill>
              </a:rPr>
              <a:t>SoftCart</a:t>
            </a:r>
            <a:r>
              <a:rPr lang="en-IN" sz="1100" dirty="0" smtClean="0">
                <a:solidFill>
                  <a:srgbClr val="FF0000"/>
                </a:solidFill>
              </a:rPr>
              <a:t>. </a:t>
            </a:r>
            <a:r>
              <a:rPr lang="en-IN" sz="1100" dirty="0">
                <a:solidFill>
                  <a:srgbClr val="FF0000"/>
                </a:solidFill>
              </a:rPr>
              <a:t>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875" y="1690956"/>
            <a:ext cx="826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876"/>
            <a:ext cx="13391408" cy="46335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4629" y="6051782"/>
            <a:ext cx="3800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Copyright © 2016 </a:t>
            </a:r>
            <a:r>
              <a:rPr lang="en-IN" sz="1100" dirty="0" err="1" smtClean="0">
                <a:solidFill>
                  <a:srgbClr val="FF0000"/>
                </a:solidFill>
              </a:rPr>
              <a:t>SoftCart</a:t>
            </a:r>
            <a:r>
              <a:rPr lang="en-IN" sz="1100" dirty="0" smtClean="0">
                <a:solidFill>
                  <a:srgbClr val="FF0000"/>
                </a:solidFill>
              </a:rPr>
              <a:t>. </a:t>
            </a:r>
            <a:r>
              <a:rPr lang="en-IN" sz="1100" dirty="0">
                <a:solidFill>
                  <a:srgbClr val="FF0000"/>
                </a:solidFill>
              </a:rPr>
              <a:t>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709" y="1446009"/>
            <a:ext cx="530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Demo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674"/>
            <a:ext cx="12192000" cy="49503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4629" y="6051782"/>
            <a:ext cx="3800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Copyright © 2016 </a:t>
            </a:r>
            <a:r>
              <a:rPr lang="en-IN" sz="1100" dirty="0" err="1" smtClean="0">
                <a:solidFill>
                  <a:srgbClr val="FF0000"/>
                </a:solidFill>
              </a:rPr>
              <a:t>SoftCart</a:t>
            </a:r>
            <a:r>
              <a:rPr lang="en-IN" sz="1100" dirty="0" smtClean="0">
                <a:solidFill>
                  <a:srgbClr val="FF0000"/>
                </a:solidFill>
              </a:rPr>
              <a:t>. </a:t>
            </a:r>
            <a:r>
              <a:rPr lang="en-IN" sz="1100" dirty="0">
                <a:solidFill>
                  <a:srgbClr val="FF0000"/>
                </a:solidFill>
              </a:rPr>
              <a:t>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99" y="418777"/>
            <a:ext cx="1503013" cy="150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1330" y="908673"/>
            <a:ext cx="825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Mall: SortCart.com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4498" y="3040083"/>
            <a:ext cx="800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4629" y="6051782"/>
            <a:ext cx="3800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Copyright © 2016 </a:t>
            </a:r>
            <a:r>
              <a:rPr lang="en-IN" sz="1100" dirty="0" err="1" smtClean="0">
                <a:solidFill>
                  <a:srgbClr val="FF0000"/>
                </a:solidFill>
              </a:rPr>
              <a:t>SoftCart</a:t>
            </a:r>
            <a:r>
              <a:rPr lang="en-IN" sz="1100" dirty="0" smtClean="0">
                <a:solidFill>
                  <a:srgbClr val="FF0000"/>
                </a:solidFill>
              </a:rPr>
              <a:t>. </a:t>
            </a:r>
            <a:r>
              <a:rPr lang="en-IN" sz="1100" dirty="0">
                <a:solidFill>
                  <a:srgbClr val="FF0000"/>
                </a:solidFill>
              </a:rPr>
              <a:t>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132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Common Training user</dc:creator>
  <cp:lastModifiedBy>Common Training user</cp:lastModifiedBy>
  <cp:revision>8</cp:revision>
  <dcterms:created xsi:type="dcterms:W3CDTF">2017-06-13T03:56:10Z</dcterms:created>
  <dcterms:modified xsi:type="dcterms:W3CDTF">2017-06-13T09:08:55Z</dcterms:modified>
</cp:coreProperties>
</file>