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5250" cy="863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34775" cy="857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9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6200" cy="855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62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792825" cy="138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1575" y="-814388"/>
            <a:ext cx="11487150" cy="848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84468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1_blank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Shubhankar</dc:creator>
  <cp:lastModifiedBy>Pratik Shubhankar</cp:lastModifiedBy>
  <cp:revision>1</cp:revision>
  <dcterms:created xsi:type="dcterms:W3CDTF">2018-11-01T08:00:30Z</dcterms:created>
  <dcterms:modified xsi:type="dcterms:W3CDTF">2018-11-01T08:04:54Z</dcterms:modified>
</cp:coreProperties>
</file>