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5778-0DB1-4AC4-A116-C3A9E4607D13}" type="datetimeFigureOut">
              <a:rPr lang="en-IN" smtClean="0"/>
              <a:t>22-11-2010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EB2F-AB3C-4B30-B5A4-ED2F0A3C95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Jsharing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Version 0.0.1 </a:t>
            </a:r>
            <a:r>
              <a:rPr lang="en-US" i="1" dirty="0" smtClean="0">
                <a:solidFill>
                  <a:srgbClr val="FF0000"/>
                </a:solidFill>
              </a:rPr>
              <a:t>Alpha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in </a:t>
            </a:r>
            <a:r>
              <a:rPr lang="en-US" dirty="0" err="1" smtClean="0"/>
              <a:t>JSharing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755576" y="1700808"/>
            <a:ext cx="7718624" cy="4392489"/>
            <a:chOff x="733487" y="692696"/>
            <a:chExt cx="7718624" cy="4392489"/>
          </a:xfrm>
        </p:grpSpPr>
        <p:sp>
          <p:nvSpPr>
            <p:cNvPr id="6" name="TextBox 5"/>
            <p:cNvSpPr txBox="1"/>
            <p:nvPr/>
          </p:nvSpPr>
          <p:spPr>
            <a:xfrm>
              <a:off x="3491880" y="2276872"/>
              <a:ext cx="3546484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selects the files which it wants to download.</a:t>
              </a:r>
              <a:endParaRPr lang="en-IN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5776" y="4581128"/>
              <a:ext cx="4552400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 sends the files as stream to B which are downloaded by B.</a:t>
              </a:r>
              <a:endParaRPr lang="en-IN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2924944"/>
              <a:ext cx="3704669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replies back to A with the file list that it wants.</a:t>
              </a:r>
              <a:endParaRPr lang="en-IN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1412776"/>
              <a:ext cx="3680303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 sends the files list to be downloaded by the B.</a:t>
              </a:r>
              <a:endParaRPr lang="en-IN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3487" y="692696"/>
              <a:ext cx="1172117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Computer</a:t>
              </a:r>
            </a:p>
            <a:p>
              <a:pPr algn="ctr"/>
              <a:r>
                <a:rPr lang="en-US" dirty="0" smtClean="0"/>
                <a:t>Sender</a:t>
              </a:r>
              <a:r>
                <a:rPr lang="en-IN" dirty="0" smtClean="0"/>
                <a:t> </a:t>
              </a:r>
              <a:r>
                <a:rPr lang="en-IN" dirty="0"/>
                <a:t>(</a:t>
              </a:r>
              <a:r>
                <a:rPr lang="en-IN" dirty="0" smtClean="0"/>
                <a:t>A)</a:t>
              </a:r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48421" y="692696"/>
              <a:ext cx="1303690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Computer</a:t>
              </a:r>
            </a:p>
            <a:p>
              <a:pPr algn="ctr"/>
              <a:r>
                <a:rPr lang="en-US" dirty="0" smtClean="0"/>
                <a:t>Receiver (B)</a:t>
              </a:r>
              <a:endParaRPr lang="en-IN" dirty="0"/>
            </a:p>
          </p:txBody>
        </p:sp>
        <p:cxnSp>
          <p:nvCxnSpPr>
            <p:cNvPr id="12" name="Straight Connector 11"/>
            <p:cNvCxnSpPr>
              <a:stCxn id="10" idx="2"/>
            </p:cNvCxnSpPr>
            <p:nvPr/>
          </p:nvCxnSpPr>
          <p:spPr>
            <a:xfrm rot="16200000" flipH="1">
              <a:off x="-553533" y="3212105"/>
              <a:ext cx="3746159" cy="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2"/>
            </p:cNvCxnSpPr>
            <p:nvPr/>
          </p:nvCxnSpPr>
          <p:spPr>
            <a:xfrm rot="16200000" flipH="1">
              <a:off x="5957145" y="3182147"/>
              <a:ext cx="3746157" cy="5991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31640" y="1700808"/>
              <a:ext cx="64087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6985000" y="1992745"/>
              <a:ext cx="815109" cy="810491"/>
            </a:xfrm>
            <a:custGeom>
              <a:avLst/>
              <a:gdLst>
                <a:gd name="connsiteX0" fmla="*/ 801255 w 815109"/>
                <a:gd name="connsiteY0" fmla="*/ 307110 h 810491"/>
                <a:gd name="connsiteX1" fmla="*/ 468745 w 815109"/>
                <a:gd name="connsiteY1" fmla="*/ 16164 h 810491"/>
                <a:gd name="connsiteX2" fmla="*/ 80818 w 815109"/>
                <a:gd name="connsiteY2" fmla="*/ 210128 h 810491"/>
                <a:gd name="connsiteX3" fmla="*/ 53109 w 815109"/>
                <a:gd name="connsiteY3" fmla="*/ 625764 h 810491"/>
                <a:gd name="connsiteX4" fmla="*/ 399473 w 815109"/>
                <a:gd name="connsiteY4" fmla="*/ 805873 h 810491"/>
                <a:gd name="connsiteX5" fmla="*/ 815109 w 815109"/>
                <a:gd name="connsiteY5" fmla="*/ 598055 h 8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5109" h="810491">
                  <a:moveTo>
                    <a:pt x="801255" y="307110"/>
                  </a:moveTo>
                  <a:cubicBezTo>
                    <a:pt x="695036" y="169719"/>
                    <a:pt x="588818" y="32328"/>
                    <a:pt x="468745" y="16164"/>
                  </a:cubicBezTo>
                  <a:cubicBezTo>
                    <a:pt x="348672" y="0"/>
                    <a:pt x="150091" y="108528"/>
                    <a:pt x="80818" y="210128"/>
                  </a:cubicBezTo>
                  <a:cubicBezTo>
                    <a:pt x="11545" y="311728"/>
                    <a:pt x="0" y="526473"/>
                    <a:pt x="53109" y="625764"/>
                  </a:cubicBezTo>
                  <a:cubicBezTo>
                    <a:pt x="106218" y="725055"/>
                    <a:pt x="272473" y="810491"/>
                    <a:pt x="399473" y="805873"/>
                  </a:cubicBezTo>
                  <a:cubicBezTo>
                    <a:pt x="526473" y="801255"/>
                    <a:pt x="670791" y="699655"/>
                    <a:pt x="815109" y="59805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>
              <a:off x="1331640" y="3212976"/>
              <a:ext cx="64807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331640" y="4869160"/>
              <a:ext cx="6480720" cy="1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 next page to view the architecture used.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179512" y="692696"/>
            <a:ext cx="8797458" cy="5996409"/>
            <a:chOff x="179512" y="692696"/>
            <a:chExt cx="8797458" cy="5996409"/>
          </a:xfrm>
        </p:grpSpPr>
        <p:sp>
          <p:nvSpPr>
            <p:cNvPr id="4" name="TextBox 3"/>
            <p:cNvSpPr txBox="1"/>
            <p:nvPr/>
          </p:nvSpPr>
          <p:spPr>
            <a:xfrm>
              <a:off x="3779912" y="1128052"/>
              <a:ext cx="78566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84168" y="3216284"/>
              <a:ext cx="1472967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ClientHandler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4008" y="2208172"/>
              <a:ext cx="1352486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Multi Threading</a:t>
              </a:r>
              <a:endParaRPr lang="en-IN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5776" y="3216284"/>
              <a:ext cx="725968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IN" dirty="0"/>
            </a:p>
          </p:txBody>
        </p:sp>
        <p:cxnSp>
          <p:nvCxnSpPr>
            <p:cNvPr id="12" name="Straight Arrow Connector 11"/>
            <p:cNvCxnSpPr>
              <a:stCxn id="7" idx="0"/>
              <a:endCxn id="4" idx="2"/>
            </p:cNvCxnSpPr>
            <p:nvPr/>
          </p:nvCxnSpPr>
          <p:spPr>
            <a:xfrm rot="5400000" flipH="1" flipV="1">
              <a:off x="2686302" y="1729842"/>
              <a:ext cx="1718900" cy="1253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6" idx="0"/>
            </p:cNvCxnSpPr>
            <p:nvPr/>
          </p:nvCxnSpPr>
          <p:spPr>
            <a:xfrm>
              <a:off x="4565576" y="1312718"/>
              <a:ext cx="754675" cy="895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5" idx="0"/>
            </p:cNvCxnSpPr>
            <p:nvPr/>
          </p:nvCxnSpPr>
          <p:spPr>
            <a:xfrm rot="16200000" flipH="1">
              <a:off x="5720284" y="2115915"/>
              <a:ext cx="700335" cy="1500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64288" y="4656444"/>
              <a:ext cx="1077539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Upload Files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656444"/>
              <a:ext cx="1198598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Populate Files</a:t>
              </a:r>
              <a:endParaRPr lang="en-IN" sz="1400" dirty="0"/>
            </a:p>
          </p:txBody>
        </p:sp>
        <p:cxnSp>
          <p:nvCxnSpPr>
            <p:cNvPr id="38" name="Elbow Connector 37"/>
            <p:cNvCxnSpPr>
              <a:stCxn id="5" idx="2"/>
              <a:endCxn id="27" idx="0"/>
            </p:cNvCxnSpPr>
            <p:nvPr/>
          </p:nvCxnSpPr>
          <p:spPr>
            <a:xfrm rot="5400000">
              <a:off x="5748594" y="3584386"/>
              <a:ext cx="1070828" cy="10732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5" idx="2"/>
              <a:endCxn id="26" idx="0"/>
            </p:cNvCxnSpPr>
            <p:nvPr/>
          </p:nvCxnSpPr>
          <p:spPr>
            <a:xfrm rot="16200000" flipH="1">
              <a:off x="6726441" y="3679827"/>
              <a:ext cx="1070828" cy="882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987824" y="4656444"/>
              <a:ext cx="1294842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Download Files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75656" y="4656444"/>
              <a:ext cx="1198598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Populate Files</a:t>
              </a:r>
              <a:endParaRPr lang="en-IN" sz="1400" dirty="0"/>
            </a:p>
          </p:txBody>
        </p:sp>
        <p:cxnSp>
          <p:nvCxnSpPr>
            <p:cNvPr id="55" name="Elbow Connector 54"/>
            <p:cNvCxnSpPr>
              <a:stCxn id="7" idx="2"/>
              <a:endCxn id="53" idx="0"/>
            </p:cNvCxnSpPr>
            <p:nvPr/>
          </p:nvCxnSpPr>
          <p:spPr>
            <a:xfrm rot="5400000">
              <a:off x="1961444" y="3699128"/>
              <a:ext cx="1070828" cy="843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7" idx="2"/>
              <a:endCxn id="52" idx="0"/>
            </p:cNvCxnSpPr>
            <p:nvPr/>
          </p:nvCxnSpPr>
          <p:spPr>
            <a:xfrm rot="16200000" flipH="1">
              <a:off x="2741588" y="3762787"/>
              <a:ext cx="1070828" cy="7164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19872" y="5592548"/>
              <a:ext cx="1429494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Download Dialog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600" y="5592548"/>
              <a:ext cx="1212191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Upload Dialog</a:t>
              </a:r>
            </a:p>
          </p:txBody>
        </p:sp>
        <p:cxnSp>
          <p:nvCxnSpPr>
            <p:cNvPr id="63" name="Straight Arrow Connector 62"/>
            <p:cNvCxnSpPr>
              <a:stCxn id="53" idx="2"/>
              <a:endCxn id="61" idx="0"/>
            </p:cNvCxnSpPr>
            <p:nvPr/>
          </p:nvCxnSpPr>
          <p:spPr>
            <a:xfrm rot="5400000">
              <a:off x="1512163" y="5029755"/>
              <a:ext cx="628327" cy="4972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2" idx="2"/>
              <a:endCxn id="60" idx="0"/>
            </p:cNvCxnSpPr>
            <p:nvPr/>
          </p:nvCxnSpPr>
          <p:spPr>
            <a:xfrm rot="16200000" flipH="1">
              <a:off x="3570769" y="5028697"/>
              <a:ext cx="628327" cy="4993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" idx="1"/>
              <a:endCxn id="7" idx="3"/>
            </p:cNvCxnSpPr>
            <p:nvPr/>
          </p:nvCxnSpPr>
          <p:spPr>
            <a:xfrm rot="10800000">
              <a:off x="3281744" y="3400950"/>
              <a:ext cx="2802424" cy="158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228184" y="1200060"/>
              <a:ext cx="1214692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Main Window</a:t>
              </a:r>
            </a:p>
          </p:txBody>
        </p:sp>
        <p:cxnSp>
          <p:nvCxnSpPr>
            <p:cNvPr id="94" name="Straight Arrow Connector 93"/>
            <p:cNvCxnSpPr>
              <a:stCxn id="4" idx="3"/>
              <a:endCxn id="91" idx="1"/>
            </p:cNvCxnSpPr>
            <p:nvPr/>
          </p:nvCxnSpPr>
          <p:spPr>
            <a:xfrm>
              <a:off x="4565576" y="1312718"/>
              <a:ext cx="1662608" cy="412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0"/>
              <a:endCxn id="91" idx="2"/>
            </p:cNvCxnSpPr>
            <p:nvPr/>
          </p:nvCxnSpPr>
          <p:spPr>
            <a:xfrm rot="5400000" flipH="1" flipV="1">
              <a:off x="5973868" y="2354622"/>
              <a:ext cx="1708447" cy="148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111"/>
            <p:cNvSpPr/>
            <p:nvPr/>
          </p:nvSpPr>
          <p:spPr>
            <a:xfrm>
              <a:off x="3293368" y="692696"/>
              <a:ext cx="893618" cy="653472"/>
            </a:xfrm>
            <a:custGeom>
              <a:avLst/>
              <a:gdLst>
                <a:gd name="connsiteX0" fmla="*/ 879764 w 893618"/>
                <a:gd name="connsiteY0" fmla="*/ 413327 h 653472"/>
                <a:gd name="connsiteX1" fmla="*/ 810491 w 893618"/>
                <a:gd name="connsiteY1" fmla="*/ 136236 h 653472"/>
                <a:gd name="connsiteX2" fmla="*/ 381000 w 893618"/>
                <a:gd name="connsiteY2" fmla="*/ 25400 h 653472"/>
                <a:gd name="connsiteX3" fmla="*/ 48491 w 893618"/>
                <a:gd name="connsiteY3" fmla="*/ 288636 h 653472"/>
                <a:gd name="connsiteX4" fmla="*/ 90055 w 893618"/>
                <a:gd name="connsiteY4" fmla="*/ 593436 h 653472"/>
                <a:gd name="connsiteX5" fmla="*/ 450273 w 893618"/>
                <a:gd name="connsiteY5" fmla="*/ 648854 h 65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3618" h="653472">
                  <a:moveTo>
                    <a:pt x="879764" y="413327"/>
                  </a:moveTo>
                  <a:cubicBezTo>
                    <a:pt x="886691" y="307109"/>
                    <a:pt x="893618" y="200891"/>
                    <a:pt x="810491" y="136236"/>
                  </a:cubicBezTo>
                  <a:cubicBezTo>
                    <a:pt x="727364" y="71582"/>
                    <a:pt x="508000" y="0"/>
                    <a:pt x="381000" y="25400"/>
                  </a:cubicBezTo>
                  <a:cubicBezTo>
                    <a:pt x="254000" y="50800"/>
                    <a:pt x="96982" y="193963"/>
                    <a:pt x="48491" y="288636"/>
                  </a:cubicBezTo>
                  <a:cubicBezTo>
                    <a:pt x="0" y="383309"/>
                    <a:pt x="23091" y="533400"/>
                    <a:pt x="90055" y="593436"/>
                  </a:cubicBezTo>
                  <a:cubicBezTo>
                    <a:pt x="157019" y="653472"/>
                    <a:pt x="303646" y="651163"/>
                    <a:pt x="450273" y="648854"/>
                  </a:cubicBezTo>
                </a:path>
              </a:pathLst>
            </a:cu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520" y="1200060"/>
              <a:ext cx="3198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Server Accepts the request and send it </a:t>
              </a:r>
              <a:r>
                <a:rPr lang="en-US" sz="1200" dirty="0" smtClean="0"/>
                <a:t>to</a:t>
              </a:r>
            </a:p>
            <a:p>
              <a:r>
                <a:rPr lang="en-US" sz="1200" dirty="0" smtClean="0"/>
                <a:t>ClientHandler </a:t>
              </a:r>
              <a:r>
                <a:rPr lang="en-US" sz="1200" dirty="0"/>
                <a:t>Thread. And again waits for client.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619672" y="2208172"/>
              <a:ext cx="2216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Connects with a TO object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459589" y="5088492"/>
              <a:ext cx="3396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ClientHandler responses the request of the </a:t>
              </a:r>
              <a:r>
                <a:rPr lang="en-US" sz="1200" dirty="0" smtClean="0"/>
                <a:t>Client.</a:t>
              </a:r>
            </a:p>
            <a:p>
              <a:r>
                <a:rPr lang="en-US" sz="1200" dirty="0" smtClean="0"/>
                <a:t>Based </a:t>
              </a:r>
              <a:r>
                <a:rPr lang="en-US" sz="1200" dirty="0"/>
                <a:t>on the type of the TO object. If the TO </a:t>
              </a:r>
              <a:r>
                <a:rPr lang="en-US" sz="1200" dirty="0" smtClean="0"/>
                <a:t>object</a:t>
              </a:r>
            </a:p>
            <a:p>
              <a:r>
                <a:rPr lang="en-US" sz="1200" dirty="0" smtClean="0"/>
                <a:t>has </a:t>
              </a:r>
              <a:r>
                <a:rPr lang="en-US" sz="1200" dirty="0"/>
                <a:t>a type of </a:t>
              </a:r>
              <a:r>
                <a:rPr lang="en-US" sz="1200" dirty="0" smtClean="0"/>
                <a:t>Populate File.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23728" y="696004"/>
              <a:ext cx="1255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Waiting for client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39952" y="3140968"/>
              <a:ext cx="12254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Serves Response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24328" y="6381328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>
                      <a:lumMod val="7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Eighty_Coffee</a:t>
              </a:r>
              <a:endParaRPr lang="en-IN" sz="1400" b="1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9512" y="3717032"/>
              <a:ext cx="1229760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Client Console</a:t>
              </a:r>
            </a:p>
          </p:txBody>
        </p:sp>
        <p:cxnSp>
          <p:nvCxnSpPr>
            <p:cNvPr id="147" name="Straight Arrow Connector 146"/>
            <p:cNvCxnSpPr>
              <a:stCxn id="7" idx="1"/>
              <a:endCxn id="144" idx="3"/>
            </p:cNvCxnSpPr>
            <p:nvPr/>
          </p:nvCxnSpPr>
          <p:spPr>
            <a:xfrm rot="10800000" flipV="1">
              <a:off x="1409272" y="3400949"/>
              <a:ext cx="1146504" cy="469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524328" y="2276872"/>
              <a:ext cx="1274644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Server Console</a:t>
              </a:r>
            </a:p>
          </p:txBody>
        </p:sp>
        <p:cxnSp>
          <p:nvCxnSpPr>
            <p:cNvPr id="150" name="Straight Arrow Connector 149"/>
            <p:cNvCxnSpPr>
              <a:stCxn id="5" idx="3"/>
              <a:endCxn id="148" idx="2"/>
            </p:cNvCxnSpPr>
            <p:nvPr/>
          </p:nvCxnSpPr>
          <p:spPr>
            <a:xfrm flipV="1">
              <a:off x="7557135" y="2584649"/>
              <a:ext cx="604515" cy="816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Transporter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Transferrable Object</a:t>
            </a:r>
          </a:p>
          <a:p>
            <a:pPr lvl="1"/>
            <a:r>
              <a:rPr lang="en-US" dirty="0" smtClean="0"/>
              <a:t>This object carries all the information related to the request.</a:t>
            </a:r>
          </a:p>
          <a:p>
            <a:pPr lvl="1"/>
            <a:r>
              <a:rPr lang="en-US" dirty="0" smtClean="0"/>
              <a:t>Currently it is a simple POJO which is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same object is transferred for both client and server communications.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be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TransferrableObject</a:t>
            </a:r>
            <a:r>
              <a:rPr lang="en-US" dirty="0" smtClean="0"/>
              <a:t> to XML.</a:t>
            </a:r>
          </a:p>
          <a:p>
            <a:r>
              <a:rPr lang="en-US" dirty="0" smtClean="0"/>
              <a:t>Add the Folder transfer mechanism.</a:t>
            </a:r>
          </a:p>
          <a:p>
            <a:r>
              <a:rPr lang="en-US" dirty="0" smtClean="0"/>
              <a:t>Add the All Network Interface Viewer.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6381328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Eighty_Coffee</a:t>
            </a:r>
            <a:endParaRPr lang="en-IN" sz="1400" b="1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226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Jsharing</vt:lpstr>
      <vt:lpstr>Data Flow in JSharing</vt:lpstr>
      <vt:lpstr>Detailed Architecture</vt:lpstr>
      <vt:lpstr>Slide 4</vt:lpstr>
      <vt:lpstr>Slide 5</vt:lpstr>
      <vt:lpstr>Request Transporter</vt:lpstr>
      <vt:lpstr>Changes to be done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Jsharing</dc:title>
  <dc:creator>Pratik</dc:creator>
  <cp:lastModifiedBy>Pratik</cp:lastModifiedBy>
  <cp:revision>17</cp:revision>
  <dcterms:created xsi:type="dcterms:W3CDTF">2010-11-21T18:36:24Z</dcterms:created>
  <dcterms:modified xsi:type="dcterms:W3CDTF">2010-11-21T19:33:54Z</dcterms:modified>
</cp:coreProperties>
</file>