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70" r:id="rId2"/>
    <p:sldId id="267" r:id="rId3"/>
    <p:sldId id="258" r:id="rId4"/>
    <p:sldId id="265" r:id="rId5"/>
    <p:sldId id="259" r:id="rId6"/>
    <p:sldId id="261" r:id="rId7"/>
    <p:sldId id="268" r:id="rId8"/>
    <p:sldId id="266" r:id="rId9"/>
    <p:sldId id="269" r:id="rId10"/>
    <p:sldId id="26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D947BD-B5CA-4BF1-9026-9B9101261B6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C60974-F8C0-4AD6-9959-BAD6C43F48A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8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7BD-B5CA-4BF1-9026-9B9101261B6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0974-F8C0-4AD6-9959-BAD6C43F4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72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7BD-B5CA-4BF1-9026-9B9101261B6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0974-F8C0-4AD6-9959-BAD6C43F4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44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7BD-B5CA-4BF1-9026-9B9101261B6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0974-F8C0-4AD6-9959-BAD6C43F4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09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7BD-B5CA-4BF1-9026-9B9101261B6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0974-F8C0-4AD6-9959-BAD6C43F48A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9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7BD-B5CA-4BF1-9026-9B9101261B6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0974-F8C0-4AD6-9959-BAD6C43F4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85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7BD-B5CA-4BF1-9026-9B9101261B6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0974-F8C0-4AD6-9959-BAD6C43F4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6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7BD-B5CA-4BF1-9026-9B9101261B6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0974-F8C0-4AD6-9959-BAD6C43F4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87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7BD-B5CA-4BF1-9026-9B9101261B6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0974-F8C0-4AD6-9959-BAD6C43F4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01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7BD-B5CA-4BF1-9026-9B9101261B6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0974-F8C0-4AD6-9959-BAD6C43F4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69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7BD-B5CA-4BF1-9026-9B9101261B6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0974-F8C0-4AD6-9959-BAD6C43F4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4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7D947BD-B5CA-4BF1-9026-9B9101261B6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C60974-F8C0-4AD6-9959-BAD6C43F4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24" y="412124"/>
            <a:ext cx="11427736" cy="604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0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0A3C2C-D82D-3E4E-DAD8-5C9B088A7E8E}"/>
              </a:ext>
            </a:extLst>
          </p:cNvPr>
          <p:cNvSpPr txBox="1"/>
          <p:nvPr/>
        </p:nvSpPr>
        <p:spPr>
          <a:xfrm>
            <a:off x="6201105" y="683459"/>
            <a:ext cx="5328122" cy="5032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Reason</a:t>
            </a:r>
            <a:r>
              <a:rPr lang="en-US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Snacks</a:t>
            </a:r>
            <a:r>
              <a:rPr lang="en-US" dirty="0"/>
              <a:t> category is </a:t>
            </a:r>
            <a:r>
              <a:rPr lang="en-US" b="1" dirty="0"/>
              <a:t>limited</a:t>
            </a:r>
            <a:r>
              <a:rPr lang="en-US" dirty="0"/>
              <a:t> or doesn’t include popular or trending options, customers may not find what they’re looking for.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Shifts in consumer preferences toward </a:t>
            </a:r>
            <a:r>
              <a:rPr lang="en-US" b="1" dirty="0"/>
              <a:t>healthier</a:t>
            </a:r>
            <a:r>
              <a:rPr lang="en-US" dirty="0"/>
              <a:t> options may affect traditional </a:t>
            </a:r>
            <a:r>
              <a:rPr lang="en-US" b="1" dirty="0"/>
              <a:t>snack</a:t>
            </a:r>
            <a:r>
              <a:rPr lang="en-US" dirty="0"/>
              <a:t> sales.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u="sng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Solutions</a:t>
            </a:r>
            <a:r>
              <a:rPr lang="en-US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Promote </a:t>
            </a:r>
            <a:r>
              <a:rPr lang="en-US" b="1" dirty="0"/>
              <a:t>snacks</a:t>
            </a:r>
            <a:r>
              <a:rPr lang="en-US" dirty="0"/>
              <a:t> through </a:t>
            </a:r>
            <a:r>
              <a:rPr lang="en-US" b="1" dirty="0"/>
              <a:t>social media </a:t>
            </a:r>
            <a:r>
              <a:rPr lang="en-US" dirty="0"/>
              <a:t>and consider offering delivery or online ordering to reach more customers.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Encourage </a:t>
            </a:r>
            <a:r>
              <a:rPr lang="en-US" b="1" dirty="0"/>
              <a:t>complementary purchases </a:t>
            </a:r>
            <a:r>
              <a:rPr lang="en-US" dirty="0"/>
              <a:t>by placing snacks next to related products, like drinks or party supplies.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arenR"/>
            </a:pPr>
            <a:endParaRPr lang="en-IN" sz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3CB9CF-F289-2135-5C30-55F6A4598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43" y="1549636"/>
            <a:ext cx="5513653" cy="329979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7352DE-7B58-1ED8-62C3-3A93F1D11DD1}"/>
              </a:ext>
            </a:extLst>
          </p:cNvPr>
          <p:cNvSpPr txBox="1"/>
          <p:nvPr/>
        </p:nvSpPr>
        <p:spPr>
          <a:xfrm>
            <a:off x="370312" y="680729"/>
            <a:ext cx="551365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 Quantity by Price Category</a:t>
            </a:r>
            <a:endParaRPr lang="en-IN" sz="2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C2ABA1-8E9F-EC14-F116-B66B5BD111B6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6201105" y="3182966"/>
            <a:ext cx="5328121" cy="16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320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1275009"/>
            <a:ext cx="6709894" cy="409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9423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5931135" y="3336468"/>
            <a:ext cx="570534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931134" y="417247"/>
            <a:ext cx="5705341" cy="5847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cs typeface="Calibri" panose="020F0502020204030204" pitchFamily="34" charset="0"/>
              </a:rPr>
              <a:t> </a:t>
            </a:r>
            <a:r>
              <a:rPr lang="en-US" sz="2400" b="1" u="sng" dirty="0">
                <a:solidFill>
                  <a:schemeClr val="accent3"/>
                </a:solidFill>
                <a:cs typeface="Calibri" panose="020F0502020204030204" pitchFamily="34" charset="0"/>
              </a:rPr>
              <a:t>Reason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Frozen papaya, Strawberry sorbet 200g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frozen guava slices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most selling products due to summer season.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Tasty treats masala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peanuts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snack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 it consumes all months.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Bingo cheese 140g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selling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product because due to less inventory in a mid of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u="sng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summer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season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Frozen papaya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Strawberry sorbet 200g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frozen guava slices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sells will decrease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 we have to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increase winter products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Tasty treats,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Bingo cheese 140g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daily consume product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it consumes in all months so we have to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increase this product inventory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per the supply and demand.</a:t>
            </a:r>
          </a:p>
          <a:p>
            <a:pPr marL="285750" indent="-285750"/>
            <a:endParaRPr lang="en-US" sz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F1AED9-6340-4B3C-1F31-95A8271EB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1"/>
          <a:stretch/>
        </p:blipFill>
        <p:spPr>
          <a:xfrm>
            <a:off x="424069" y="1310139"/>
            <a:ext cx="5244989" cy="4954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A938C3-680B-E858-E1AE-06E1A2CC438E}"/>
              </a:ext>
            </a:extLst>
          </p:cNvPr>
          <p:cNvSpPr txBox="1"/>
          <p:nvPr/>
        </p:nvSpPr>
        <p:spPr>
          <a:xfrm>
            <a:off x="424070" y="440443"/>
            <a:ext cx="52449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 Selling Products by Quantity</a:t>
            </a:r>
            <a:endParaRPr lang="en-IN" sz="2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134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3619F35-A2A0-BDF1-6ADE-D0BF9B08A1CE}"/>
              </a:ext>
            </a:extLst>
          </p:cNvPr>
          <p:cNvSpPr txBox="1"/>
          <p:nvPr/>
        </p:nvSpPr>
        <p:spPr>
          <a:xfrm>
            <a:off x="5910469" y="435873"/>
            <a:ext cx="5916257" cy="6109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3"/>
                </a:solidFill>
                <a:cs typeface="Calibri" panose="020F0502020204030204" pitchFamily="34" charset="0"/>
              </a:rPr>
              <a:t>Reason</a:t>
            </a:r>
            <a:r>
              <a:rPr lang="en-US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Room freshner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product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sold less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because in the month of MAY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stock had finished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Surface cleaner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product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offers were not available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March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April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that’s why we can see the sells are less.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Filter coffee sold less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due to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summer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season because in summer season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ice cream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other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beverages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items are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sold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more.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u="sng" dirty="0">
                <a:solidFill>
                  <a:schemeClr val="accent3"/>
                </a:solidFill>
                <a:cs typeface="Calibri" panose="020F0502020204030204" pitchFamily="34" charset="0"/>
              </a:rPr>
              <a:t>Solutions</a:t>
            </a:r>
            <a:r>
              <a:rPr lang="en-US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next month more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Room freshner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products have to be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stored in inventory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also need to add some great offers which attract to the customer.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have to apply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offers and promotional discount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room freshner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products.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winter season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filter coffee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will sell more to we have to add more stock of filter coffee.</a:t>
            </a:r>
          </a:p>
          <a:p>
            <a:endParaRPr lang="en-IN" sz="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5910470" y="3451912"/>
            <a:ext cx="5916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9DBCA56-BC7A-7748-0430-E5EDE093AA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99"/>
          <a:stretch/>
        </p:blipFill>
        <p:spPr>
          <a:xfrm>
            <a:off x="365274" y="1337134"/>
            <a:ext cx="5425926" cy="52081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1522F9-7E1B-78C9-7FF4-B81F3DFBBF31}"/>
              </a:ext>
            </a:extLst>
          </p:cNvPr>
          <p:cNvSpPr txBox="1"/>
          <p:nvPr/>
        </p:nvSpPr>
        <p:spPr>
          <a:xfrm>
            <a:off x="365274" y="435873"/>
            <a:ext cx="54259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 5 Selling Products by Quantity</a:t>
            </a:r>
            <a:endParaRPr lang="en-IN" sz="20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23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88767" y="497428"/>
            <a:ext cx="5532313" cy="5863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accent3"/>
                </a:solidFill>
              </a:rPr>
              <a:t>Reasons</a:t>
            </a:r>
            <a:r>
              <a:rPr lang="en-IN" b="1" dirty="0">
                <a:solidFill>
                  <a:schemeClr val="accent3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 </a:t>
            </a:r>
            <a:r>
              <a:rPr lang="en-IN" b="1" dirty="0"/>
              <a:t>morning</a:t>
            </a:r>
            <a:r>
              <a:rPr lang="en-IN" dirty="0"/>
              <a:t> shift customer </a:t>
            </a:r>
            <a:r>
              <a:rPr lang="en-IN" b="1" dirty="0"/>
              <a:t>consume</a:t>
            </a:r>
            <a:r>
              <a:rPr lang="en-IN" dirty="0"/>
              <a:t> more </a:t>
            </a:r>
            <a:r>
              <a:rPr lang="en-IN" b="1" dirty="0"/>
              <a:t>Quantity</a:t>
            </a:r>
            <a:r>
              <a:rPr lang="en-IN" dirty="0"/>
              <a:t> in the </a:t>
            </a:r>
            <a:r>
              <a:rPr lang="en-IN" b="1" dirty="0"/>
              <a:t>morning shift </a:t>
            </a:r>
            <a:r>
              <a:rPr lang="en-IN" dirty="0"/>
              <a:t>because of </a:t>
            </a:r>
            <a:r>
              <a:rPr lang="en-IN" b="1" dirty="0"/>
              <a:t>fresh produce availability.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People might avoid shopping in the </a:t>
            </a:r>
            <a:r>
              <a:rPr lang="en-US" b="1" dirty="0"/>
              <a:t>evening</a:t>
            </a:r>
            <a:r>
              <a:rPr lang="en-US" dirty="0"/>
              <a:t> due to </a:t>
            </a:r>
            <a:r>
              <a:rPr lang="en-US" b="1" dirty="0"/>
              <a:t>traffic congestion </a:t>
            </a:r>
            <a:r>
              <a:rPr lang="en-US" dirty="0"/>
              <a:t>or the rush to get home after work. This can deter customers from stopping by your store after work, leading to lower sales during the evening shift.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People often buy their groceries in the </a:t>
            </a:r>
            <a:r>
              <a:rPr lang="en-US" b="1" dirty="0"/>
              <a:t>morning</a:t>
            </a:r>
            <a:r>
              <a:rPr lang="en-US" dirty="0"/>
              <a:t> for </a:t>
            </a:r>
            <a:r>
              <a:rPr lang="en-US" b="1" dirty="0"/>
              <a:t>school lunches or work meals</a:t>
            </a:r>
            <a:r>
              <a:rPr lang="en-US" dirty="0"/>
              <a:t>. By evening, they may not have any urgent grocery needs, so they’re less likely to stop by.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dirty="0"/>
              <a:t>evening</a:t>
            </a:r>
            <a:r>
              <a:rPr lang="en-US" dirty="0"/>
              <a:t> is a </a:t>
            </a:r>
            <a:r>
              <a:rPr lang="en-US" b="1" dirty="0"/>
              <a:t>peak time </a:t>
            </a:r>
            <a:r>
              <a:rPr lang="en-US" dirty="0"/>
              <a:t>for </a:t>
            </a:r>
            <a:r>
              <a:rPr lang="en-US" b="1" dirty="0"/>
              <a:t>traffic congestion </a:t>
            </a:r>
            <a:r>
              <a:rPr lang="en-US" dirty="0"/>
              <a:t>and </a:t>
            </a:r>
            <a:r>
              <a:rPr lang="en-US" b="1" dirty="0"/>
              <a:t>crowded public transport</a:t>
            </a:r>
            <a:r>
              <a:rPr lang="en-US" dirty="0"/>
              <a:t>. Many people would rather shop in the afternoon,</a:t>
            </a:r>
            <a:endParaRPr lang="en-IN" dirty="0"/>
          </a:p>
          <a:p>
            <a:endParaRPr lang="en-IN" dirty="0"/>
          </a:p>
          <a:p>
            <a:endParaRPr lang="en-IN" sz="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E68D6D-CC93-2D9C-B635-445BCC3F3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1" b="1418"/>
          <a:stretch/>
        </p:blipFill>
        <p:spPr>
          <a:xfrm>
            <a:off x="371060" y="1437389"/>
            <a:ext cx="5632173" cy="492318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CA92C1-E9DD-D63F-B01C-66A9E2805B03}"/>
              </a:ext>
            </a:extLst>
          </p:cNvPr>
          <p:cNvSpPr txBox="1"/>
          <p:nvPr/>
        </p:nvSpPr>
        <p:spPr>
          <a:xfrm>
            <a:off x="371061" y="497428"/>
            <a:ext cx="56321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 Wise Quantity Sold</a:t>
            </a:r>
            <a:endParaRPr lang="en-IN" sz="2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574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8456FB-ABA9-36D4-3228-EB2C57583280}"/>
              </a:ext>
            </a:extLst>
          </p:cNvPr>
          <p:cNvSpPr txBox="1"/>
          <p:nvPr/>
        </p:nvSpPr>
        <p:spPr>
          <a:xfrm>
            <a:off x="5694702" y="443567"/>
            <a:ext cx="6006968" cy="6155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Reason</a:t>
            </a:r>
            <a:r>
              <a:rPr lang="en-US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Products which are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above 1500 price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generating less revenue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because products available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above 1500 price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having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less quantity available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store.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Because of the maximum cost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products most people are using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under 1500 or under 500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value product.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Products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which are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under 500  price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enerating maximum revenue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because products available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above 1500 price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having less quantity available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grocery store.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u="sng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en-US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have to increase above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1500 price quantity products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mart and also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under 1500 price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category product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quantity have to increase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it. So the people can  buy it and we can generate more sells.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have to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increase above 1500 price quantity products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mart also for the under 1500 price category  product quantity have to increase it.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5694702" y="3665432"/>
            <a:ext cx="61659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765B571-B3C5-636B-2BA6-75CC8057A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28" y="1737573"/>
            <a:ext cx="5018841" cy="338285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CC8A74-8750-D43A-C7A0-69DDD99BA24A}"/>
              </a:ext>
            </a:extLst>
          </p:cNvPr>
          <p:cNvSpPr txBox="1"/>
          <p:nvPr/>
        </p:nvSpPr>
        <p:spPr>
          <a:xfrm>
            <a:off x="490328" y="430314"/>
            <a:ext cx="50188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by Price Category</a:t>
            </a:r>
            <a:endParaRPr lang="en-IN" sz="2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486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14A191-F988-7B90-75B1-3FEF2C1443AF}"/>
              </a:ext>
            </a:extLst>
          </p:cNvPr>
          <p:cNvSpPr txBox="1"/>
          <p:nvPr/>
        </p:nvSpPr>
        <p:spPr>
          <a:xfrm>
            <a:off x="5817704" y="535456"/>
            <a:ext cx="5923723" cy="5878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Reason</a:t>
            </a:r>
            <a:r>
              <a:rPr lang="en-US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Coca-Cola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has a strong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global brand presence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making it a familiar choice for many consumers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dirty="0"/>
              <a:t>unique taste </a:t>
            </a:r>
            <a:r>
              <a:rPr lang="en-US" dirty="0"/>
              <a:t>and the </a:t>
            </a:r>
            <a:r>
              <a:rPr lang="en-US" b="1" dirty="0"/>
              <a:t>variety of options </a:t>
            </a:r>
            <a:r>
              <a:rPr lang="en-US" dirty="0"/>
              <a:t>(like Diet Coke, Coke Zero, flavored versions) appeal to different preferences.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It’s </a:t>
            </a:r>
            <a:r>
              <a:rPr lang="en-US" b="1" dirty="0"/>
              <a:t>widely available </a:t>
            </a:r>
            <a:r>
              <a:rPr lang="en-US" dirty="0"/>
              <a:t>and often placed prominently in stores, making it </a:t>
            </a:r>
            <a:r>
              <a:rPr lang="en-US" b="1" dirty="0"/>
              <a:t>easy for customers to grab</a:t>
            </a:r>
            <a:r>
              <a:rPr lang="en-US" dirty="0"/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u="sng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Solutions</a:t>
            </a:r>
            <a:r>
              <a:rPr lang="en-US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After summer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there Is a possibility that coco cola , Amul flavoured milk and frozen guava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sales will decreased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so we have to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go with tea, coffee products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because in  Rainy and winter it consumes more.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Offer limited-time discounts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bundle deals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on popular items, including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Coca-Cola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. This can encourage bulk purchases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835244-3DEF-499C-F3C7-FF072F9ED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55"/>
          <a:stretch/>
        </p:blipFill>
        <p:spPr>
          <a:xfrm>
            <a:off x="357807" y="1524000"/>
            <a:ext cx="5261112" cy="48899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3753EF-7F78-5130-C782-40A2BE014C77}"/>
              </a:ext>
            </a:extLst>
          </p:cNvPr>
          <p:cNvSpPr txBox="1"/>
          <p:nvPr/>
        </p:nvSpPr>
        <p:spPr>
          <a:xfrm>
            <a:off x="357807" y="535456"/>
            <a:ext cx="52611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 Selling Products by Revenue</a:t>
            </a:r>
            <a:endParaRPr lang="en-IN" sz="2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74DA8B-C2FB-C0C6-187E-526A536BC342}"/>
              </a:ext>
            </a:extLst>
          </p:cNvPr>
          <p:cNvCxnSpPr>
            <a:cxnSpLocks/>
          </p:cNvCxnSpPr>
          <p:nvPr/>
        </p:nvCxnSpPr>
        <p:spPr>
          <a:xfrm>
            <a:off x="5817704" y="3548269"/>
            <a:ext cx="59237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766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ED4DCB-F1FB-9E4A-9994-3EF718707D3B}"/>
              </a:ext>
            </a:extLst>
          </p:cNvPr>
          <p:cNvSpPr txBox="1"/>
          <p:nvPr/>
        </p:nvSpPr>
        <p:spPr>
          <a:xfrm>
            <a:off x="5798861" y="333137"/>
            <a:ext cx="6067426" cy="6109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Reason</a:t>
            </a:r>
            <a:r>
              <a:rPr lang="en-US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Fortune rice flour 1kg,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concession offers was not available that’s why  sells are less.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These products are priced </a:t>
            </a:r>
            <a:r>
              <a:rPr lang="en-US" b="1" dirty="0"/>
              <a:t>higher than alternatives</a:t>
            </a:r>
            <a:r>
              <a:rPr lang="en-US" dirty="0"/>
              <a:t>, budget-conscious customers might opt for cheaper options.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dirty="0"/>
              <a:t>hey are </a:t>
            </a:r>
            <a:r>
              <a:rPr lang="en-US" b="1" dirty="0"/>
              <a:t>not displayed prominently </a:t>
            </a:r>
            <a:r>
              <a:rPr lang="en-US" dirty="0"/>
              <a:t>or are hard to find, customers may overlook them while shopping.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u="sng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Solutions</a:t>
            </a:r>
            <a:r>
              <a:rPr lang="en-US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Create bundles </a:t>
            </a:r>
            <a:r>
              <a:rPr lang="en-US" dirty="0"/>
              <a:t>that include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Dove intense repair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condictioner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200 ml </a:t>
            </a:r>
            <a:r>
              <a:rPr lang="en-US" dirty="0"/>
              <a:t>with popular breakfast items or snacks to entice customers.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winter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season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coffee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consumes more so we have to go with more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stock availability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We have to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applied concession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offers on fortune rice flour 1kg pack also.</a:t>
            </a:r>
          </a:p>
          <a:p>
            <a:endParaRPr lang="en-IN" sz="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22A2E5-1A72-B420-D491-B0D2C563C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13" y="1151961"/>
            <a:ext cx="5385973" cy="52905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4B739F-2F0A-5DCC-DB8A-F94F98618E17}"/>
              </a:ext>
            </a:extLst>
          </p:cNvPr>
          <p:cNvSpPr txBox="1"/>
          <p:nvPr/>
        </p:nvSpPr>
        <p:spPr>
          <a:xfrm>
            <a:off x="238538" y="333137"/>
            <a:ext cx="547314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 4 Selling Products by Revenue</a:t>
            </a:r>
            <a:endParaRPr lang="en-IN" sz="22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53BA2A-9D4E-7A22-3CB0-97B8B15C0B6E}"/>
              </a:ext>
            </a:extLst>
          </p:cNvPr>
          <p:cNvCxnSpPr>
            <a:cxnSpLocks/>
          </p:cNvCxnSpPr>
          <p:nvPr/>
        </p:nvCxnSpPr>
        <p:spPr>
          <a:xfrm>
            <a:off x="5798861" y="3429000"/>
            <a:ext cx="60674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440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46919" y="612844"/>
            <a:ext cx="6070242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3"/>
                </a:solidFill>
              </a:rPr>
              <a:t>Reasons</a:t>
            </a:r>
            <a:r>
              <a:rPr lang="en-US" b="1" dirty="0">
                <a:solidFill>
                  <a:schemeClr val="accent3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Haldiram’s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offers a wide variety of snacks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sweets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ready-to-eat meals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appealing to a broad customer base.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brand is known for its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high-quality ingredients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traditional recipes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which attract customers looking for authentic Indian flavors.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Haldiram’s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has built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strong reputation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over the years, leading to customer loyalty and repeat purchases.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Their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packaging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often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appealing and convenient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making it easy for customers to choose their products.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u="sng" dirty="0">
                <a:solidFill>
                  <a:schemeClr val="accent3"/>
                </a:solidFill>
              </a:rPr>
              <a:t>Solution</a:t>
            </a:r>
            <a:r>
              <a:rPr lang="en-US" b="1" dirty="0">
                <a:solidFill>
                  <a:schemeClr val="accent3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need to keep those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other brand products highlighted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 the demand would increase and also need to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add some great offers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getting some more customer interest in those brand. also we should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add more products of those less generated revenue brand.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A958F3-3310-84B5-F904-7488BA17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37" y="1537252"/>
            <a:ext cx="4975528" cy="48925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B83F2E-AD53-0C30-DEF4-0BC5B42A7A7A}"/>
              </a:ext>
            </a:extLst>
          </p:cNvPr>
          <p:cNvSpPr txBox="1"/>
          <p:nvPr/>
        </p:nvSpPr>
        <p:spPr>
          <a:xfrm>
            <a:off x="474837" y="625339"/>
            <a:ext cx="49755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 Revenue Brands </a:t>
            </a:r>
            <a:endParaRPr lang="en-IN" sz="2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CE30EE-B522-B59D-DB52-03699F8DFDD3}"/>
              </a:ext>
            </a:extLst>
          </p:cNvPr>
          <p:cNvCxnSpPr>
            <a:cxnSpLocks/>
          </p:cNvCxnSpPr>
          <p:nvPr/>
        </p:nvCxnSpPr>
        <p:spPr>
          <a:xfrm>
            <a:off x="5646919" y="4330148"/>
            <a:ext cx="6070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682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76D939-4D28-4875-4ED3-56BD3E32FDB1}"/>
              </a:ext>
            </a:extLst>
          </p:cNvPr>
          <p:cNvSpPr txBox="1"/>
          <p:nvPr/>
        </p:nvSpPr>
        <p:spPr>
          <a:xfrm>
            <a:off x="5698435" y="474345"/>
            <a:ext cx="6122505" cy="6093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Reasons</a:t>
            </a:r>
            <a:r>
              <a:rPr lang="en-US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Grocery stores offer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weekend promotions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discounts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attracting more shoppers.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 people may prefer shopping when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stores are less crowded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during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weekdays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leading to a busier weekend shopping environment.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people have more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free time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weekends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allowing them to shop at their convenience.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u="sng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Offer discounts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special deals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certain days of the week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encourage shopping. For example, “Tasty Tuesday” or “Wellness Wednesday” discounts on specific items.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Stock up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quick meals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snacks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ready-to-eat products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that appeal to busy customers looking for convenience.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social media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send targeted promotions to customers, highlighting weekday deals or special events.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DF1D84-EC8B-577E-FAAA-6B4BA7EEC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48" y="1893427"/>
            <a:ext cx="5194854" cy="307114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47D1F9-281C-5399-CD1F-95A56971FF93}"/>
              </a:ext>
            </a:extLst>
          </p:cNvPr>
          <p:cNvSpPr txBox="1"/>
          <p:nvPr/>
        </p:nvSpPr>
        <p:spPr>
          <a:xfrm>
            <a:off x="371058" y="474345"/>
            <a:ext cx="519485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Revenue</a:t>
            </a:r>
            <a:endParaRPr lang="en-IN" sz="2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C13D17-392B-A21D-DD8D-890FC32B6BD2}"/>
              </a:ext>
            </a:extLst>
          </p:cNvPr>
          <p:cNvCxnSpPr>
            <a:cxnSpLocks/>
          </p:cNvCxnSpPr>
          <p:nvPr/>
        </p:nvCxnSpPr>
        <p:spPr>
          <a:xfrm>
            <a:off x="5698435" y="3385930"/>
            <a:ext cx="61225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316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1042</TotalTime>
  <Words>1077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Quantity Report</dc:title>
  <dc:creator>Admin</dc:creator>
  <cp:lastModifiedBy>Admin</cp:lastModifiedBy>
  <cp:revision>94</cp:revision>
  <dcterms:created xsi:type="dcterms:W3CDTF">2024-10-15T04:32:21Z</dcterms:created>
  <dcterms:modified xsi:type="dcterms:W3CDTF">2024-10-18T06:42:56Z</dcterms:modified>
</cp:coreProperties>
</file>