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j8TqicXrkpUNAS1XOEOLV3x61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78990" y="2454839"/>
            <a:ext cx="59860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Time Series Analysis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444444"/>
                </a:solidFill>
                <a:latin typeface="Open Sans"/>
                <a:ea typeface="Open Sans"/>
                <a:cs typeface="Open Sans"/>
                <a:sym typeface="Open Sans"/>
              </a:rPr>
              <a:t>Forecasting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64540" y="154078"/>
            <a:ext cx="8095244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data set ready for time series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a) Data cleaning –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formatting &amp; Set Date as a 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 Selection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analysis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466626" y="-362015"/>
            <a:ext cx="821074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Decomposition of time series into its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Trend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 Seasonal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c) Irregular/ residual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466626" y="0"/>
            <a:ext cx="8210747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 Stationarity of irregular component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Rolling Statistic Test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(Visual inspection of rolling mean and Standard deviation)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ADF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 Based on Test statistic and Critical 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158817" y="-122549"/>
            <a:ext cx="8826366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of time series to attend Stationarity of irregular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a) Log Scale Transformation.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 Log Scale minus Moving Average Transformation.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Decay Transformation (half life).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d) Time Shift Transformation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259882" y="4523"/>
            <a:ext cx="862423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time series. Various modal are as follow.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 model		-(p , lag)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 MA model		- (q, shock)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c) ARMA model	-(p, q)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d) ARIMA model	-(p, d, q)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e) SARIMA model	- (p, d, q)(P,D,Q)m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855458" y="4685496"/>
            <a:ext cx="379275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Trend Elements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b="0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: Trend autoregression order.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r>
              <a:rPr b="0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: Trend difference order.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q</a:t>
            </a:r>
            <a:r>
              <a:rPr b="0" i="0" lang="en-US" sz="1800">
                <a:solidFill>
                  <a:srgbClr val="555555"/>
                </a:solidFill>
                <a:latin typeface="Corbel"/>
                <a:ea typeface="Corbel"/>
                <a:cs typeface="Corbel"/>
                <a:sym typeface="Corbel"/>
              </a:rPr>
              <a:t>: Trend moving average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648208" y="4718786"/>
            <a:ext cx="3927505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Seasonal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P:   Seasonal autoregressive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D:  Seasonal difference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Q:  Seasonal moving average order.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latin typeface="Corbel"/>
                <a:ea typeface="Corbel"/>
                <a:cs typeface="Corbel"/>
                <a:sym typeface="Corbel"/>
              </a:rPr>
              <a:t>m:  The number of time steps for a single   seasonal period.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u="sng">
                <a:solidFill>
                  <a:srgbClr val="000000"/>
                </a:solidFill>
              </a:rPr>
              <a:t>SARIMA</a:t>
            </a:r>
            <a:br>
              <a:rPr lang="en-US" u="sng"/>
            </a:br>
            <a:endParaRPr u="sng"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643" y="1135035"/>
            <a:ext cx="3587934" cy="111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907" y="2393919"/>
            <a:ext cx="7639443" cy="622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1604814" y="3719481"/>
            <a:ext cx="61816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limitations of ARIMA when it comes to seasonal data.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SARIMA extension of ARIMA that explicitly models the seasonal element in univariate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255" t="2841"/>
          <a:stretch/>
        </p:blipFill>
        <p:spPr>
          <a:xfrm>
            <a:off x="859714" y="1162738"/>
            <a:ext cx="7424572" cy="453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2020-06-25T08:46:54Z</dcterms:created>
  <dc:creator>dheerajkm88@gmail.com</dc:creator>
</cp:coreProperties>
</file>