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16"/>
  </p:notesMasterIdLst>
  <p:sldIdLst>
    <p:sldId id="256" r:id="rId2"/>
    <p:sldId id="259" r:id="rId3"/>
    <p:sldId id="260" r:id="rId4"/>
    <p:sldId id="261" r:id="rId5"/>
    <p:sldId id="265" r:id="rId6"/>
    <p:sldId id="268" r:id="rId7"/>
    <p:sldId id="313" r:id="rId8"/>
    <p:sldId id="314" r:id="rId9"/>
    <p:sldId id="263" r:id="rId10"/>
    <p:sldId id="316" r:id="rId11"/>
    <p:sldId id="317" r:id="rId12"/>
    <p:sldId id="264" r:id="rId13"/>
    <p:sldId id="269" r:id="rId14"/>
    <p:sldId id="262" r:id="rId15"/>
  </p:sldIdLst>
  <p:sldSz cx="9144000" cy="5143500" type="screen16x9"/>
  <p:notesSz cx="6858000" cy="9144000"/>
  <p:embeddedFontLst>
    <p:embeddedFont>
      <p:font typeface="Barlow SemiBold" panose="00000700000000000000" pitchFamily="2" charset="0"/>
      <p:regular r:id="rId17"/>
      <p:bold r:id="rId18"/>
      <p:italic r:id="rId19"/>
      <p:boldItalic r:id="rId20"/>
    </p:embeddedFont>
    <p:embeddedFont>
      <p:font typeface="Commissioner" panose="020B0604020202020204" charset="0"/>
      <p:regular r:id="rId21"/>
      <p:bold r:id="rId22"/>
    </p:embeddedFont>
    <p:embeddedFont>
      <p:font typeface="Commissioner ExtraBold" panose="020B0604020202020204" charset="0"/>
      <p:bold r:id="rId23"/>
    </p:embeddedFont>
    <p:embeddedFont>
      <p:font typeface="Fairwater Script" panose="02000507000000020003" pitchFamily="2" charset="0"/>
      <p:regular r:id="rId24"/>
      <p:bold r:id="rId25"/>
    </p:embeddedFont>
    <p:embeddedFont>
      <p:font typeface="Syne" panose="020B0604020202020204" charset="0"/>
      <p:regular r:id="rId26"/>
      <p:bold r:id="rId27"/>
    </p:embeddedFont>
    <p:embeddedFont>
      <p:font typeface="Syne SemiBold"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6EF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5686B8-60D3-45E4-AB58-59B14A3B4BAC}" v="4" dt="2023-12-04T21:46:08.895"/>
  </p1510:revLst>
</p1510:revInfo>
</file>

<file path=ppt/tableStyles.xml><?xml version="1.0" encoding="utf-8"?>
<a:tblStyleLst xmlns:a="http://schemas.openxmlformats.org/drawingml/2006/main" def="{CA6AFB77-18A0-4B11-97C7-AA2F32265602}">
  <a:tblStyle styleId="{CA6AFB77-18A0-4B11-97C7-AA2F3226560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8" d="100"/>
          <a:sy n="138" d="100"/>
        </p:scale>
        <p:origin x="114" y="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e710ee6ade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e710ee6ade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4989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ge710ee6ade_0_6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0" name="Google Shape;760;ge710ee6ade_0_6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0438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811cd5716_0_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811cd5716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0"/>
        <p:cNvGrpSpPr/>
        <p:nvPr/>
      </p:nvGrpSpPr>
      <p:grpSpPr>
        <a:xfrm>
          <a:off x="0" y="0"/>
          <a:ext cx="0" cy="0"/>
          <a:chOff x="0" y="0"/>
          <a:chExt cx="0" cy="0"/>
        </a:xfrm>
      </p:grpSpPr>
      <p:sp>
        <p:nvSpPr>
          <p:cNvPr id="491" name="Google Shape;491;ge710ee6ade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2" name="Google Shape;492;ge710ee6ade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e710ee6ad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e710ee6ad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e811cd5716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e811cd5716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e710ee6ade_0_7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e710ee6ade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e710ee6ade_0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e710ee6ade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e710ee6ade_0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e710ee6ade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81074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e710ee6ade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e710ee6ade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60502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e710ee6ade_0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e710ee6ade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730625" y="4473225"/>
            <a:ext cx="4115987" cy="769394"/>
          </a:xfrm>
          <a:custGeom>
            <a:avLst/>
            <a:gdLst/>
            <a:ahLst/>
            <a:cxnLst/>
            <a:rect l="l" t="t" r="r" b="b"/>
            <a:pathLst>
              <a:path w="85129" h="15913" extrusionOk="0">
                <a:moveTo>
                  <a:pt x="81192" y="11976"/>
                </a:moveTo>
                <a:cubicBezTo>
                  <a:pt x="76022" y="6973"/>
                  <a:pt x="68016" y="4037"/>
                  <a:pt x="61511" y="7073"/>
                </a:cubicBezTo>
                <a:cubicBezTo>
                  <a:pt x="58643" y="8407"/>
                  <a:pt x="56207" y="10575"/>
                  <a:pt x="53005" y="11075"/>
                </a:cubicBezTo>
                <a:cubicBezTo>
                  <a:pt x="51437" y="11342"/>
                  <a:pt x="49803" y="11242"/>
                  <a:pt x="48202" y="10975"/>
                </a:cubicBezTo>
                <a:cubicBezTo>
                  <a:pt x="46434" y="10608"/>
                  <a:pt x="44666" y="10008"/>
                  <a:pt x="43031" y="9241"/>
                </a:cubicBezTo>
                <a:cubicBezTo>
                  <a:pt x="38795" y="7239"/>
                  <a:pt x="34992" y="4304"/>
                  <a:pt x="30689" y="2403"/>
                </a:cubicBezTo>
                <a:cubicBezTo>
                  <a:pt x="26353" y="568"/>
                  <a:pt x="21016" y="1"/>
                  <a:pt x="17180" y="2803"/>
                </a:cubicBezTo>
                <a:cubicBezTo>
                  <a:pt x="15745" y="3870"/>
                  <a:pt x="14611" y="5338"/>
                  <a:pt x="13143" y="6405"/>
                </a:cubicBezTo>
                <a:cubicBezTo>
                  <a:pt x="10942" y="8040"/>
                  <a:pt x="8140" y="8640"/>
                  <a:pt x="5671" y="9741"/>
                </a:cubicBezTo>
                <a:cubicBezTo>
                  <a:pt x="3336" y="10842"/>
                  <a:pt x="1335" y="13210"/>
                  <a:pt x="1" y="15912"/>
                </a:cubicBezTo>
                <a:lnTo>
                  <a:pt x="44032" y="15912"/>
                </a:lnTo>
                <a:lnTo>
                  <a:pt x="85128" y="15912"/>
                </a:lnTo>
                <a:cubicBezTo>
                  <a:pt x="83727" y="14678"/>
                  <a:pt x="82526" y="13244"/>
                  <a:pt x="81192" y="11976"/>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a:off x="6965275" y="-156625"/>
            <a:ext cx="2453450" cy="158050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6836925" y="-5398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3995726">
            <a:off x="-130622" y="3655115"/>
            <a:ext cx="2199510" cy="1987525"/>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44234">
            <a:off x="6088289" y="3622766"/>
            <a:ext cx="3520410" cy="1799358"/>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98250" y="-738525"/>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430479">
            <a:off x="48915" y="-222860"/>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098900" y="3115900"/>
            <a:ext cx="2290125" cy="2206451"/>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lvl1pPr marL="0" marR="0" lvl="0" indent="0" algn="l" rtl="0">
              <a:lnSpc>
                <a:spcPct val="90000"/>
              </a:lnSpc>
              <a:spcBef>
                <a:spcPts val="0"/>
              </a:spcBef>
              <a:spcAft>
                <a:spcPts val="0"/>
              </a:spcAft>
              <a:buSzPts val="5200"/>
              <a:buFont typeface="Commissioner"/>
              <a:buNone/>
              <a:defRPr sz="5000">
                <a:latin typeface="Commissioner ExtraBold"/>
                <a:ea typeface="Commissioner ExtraBold"/>
                <a:cs typeface="Commissioner ExtraBold"/>
                <a:sym typeface="Commissioner Extra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762900" y="3607600"/>
            <a:ext cx="3563100" cy="294900"/>
          </a:xfrm>
          <a:prstGeom prst="rect">
            <a:avLst/>
          </a:prstGeom>
        </p:spPr>
        <p:txBody>
          <a:bodyPr spcFirstLastPara="1" wrap="square" lIns="0" tIns="0" rIns="0" bIns="0" anchor="t" anchorCtr="0">
            <a:noAutofit/>
          </a:bodyPr>
          <a:lstStyle>
            <a:lvl1pPr lvl="0">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1">
  <p:cSld name="CUSTOM_6">
    <p:spTree>
      <p:nvGrpSpPr>
        <p:cNvPr id="1" name="Shape 142"/>
        <p:cNvGrpSpPr/>
        <p:nvPr/>
      </p:nvGrpSpPr>
      <p:grpSpPr>
        <a:xfrm>
          <a:off x="0" y="0"/>
          <a:ext cx="0" cy="0"/>
          <a:chOff x="0" y="0"/>
          <a:chExt cx="0" cy="0"/>
        </a:xfrm>
      </p:grpSpPr>
      <p:sp>
        <p:nvSpPr>
          <p:cNvPr id="143" name="Google Shape;143;p20"/>
          <p:cNvSpPr/>
          <p:nvPr/>
        </p:nvSpPr>
        <p:spPr>
          <a:xfrm>
            <a:off x="-804300" y="4317374"/>
            <a:ext cx="2023768" cy="1315931"/>
          </a:xfrm>
          <a:custGeom>
            <a:avLst/>
            <a:gdLst/>
            <a:ahLst/>
            <a:cxnLst/>
            <a:rect l="l" t="t" r="r" b="b"/>
            <a:pathLst>
              <a:path w="27509" h="17888" extrusionOk="0">
                <a:moveTo>
                  <a:pt x="18162" y="0"/>
                </a:moveTo>
                <a:cubicBezTo>
                  <a:pt x="18036" y="0"/>
                  <a:pt x="17908" y="3"/>
                  <a:pt x="17780" y="8"/>
                </a:cubicBezTo>
                <a:cubicBezTo>
                  <a:pt x="15078" y="74"/>
                  <a:pt x="12443" y="1209"/>
                  <a:pt x="10174" y="2710"/>
                </a:cubicBezTo>
                <a:cubicBezTo>
                  <a:pt x="4971" y="6112"/>
                  <a:pt x="1301" y="11749"/>
                  <a:pt x="1" y="17887"/>
                </a:cubicBezTo>
                <a:lnTo>
                  <a:pt x="23818" y="17887"/>
                </a:lnTo>
                <a:cubicBezTo>
                  <a:pt x="25586" y="15619"/>
                  <a:pt x="26786" y="13150"/>
                  <a:pt x="26987" y="10782"/>
                </a:cubicBezTo>
                <a:cubicBezTo>
                  <a:pt x="27509" y="5200"/>
                  <a:pt x="23973" y="0"/>
                  <a:pt x="181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0"/>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0"/>
          <p:cNvSpPr/>
          <p:nvPr/>
        </p:nvSpPr>
        <p:spPr>
          <a:xfrm rot="3180931">
            <a:off x="6093995" y="-214534"/>
            <a:ext cx="3897900" cy="1991995"/>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0"/>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7" name="Google Shape;147;p20"/>
          <p:cNvSpPr txBox="1">
            <a:spLocks noGrp="1"/>
          </p:cNvSpPr>
          <p:nvPr>
            <p:ph type="title" idx="2"/>
          </p:nvPr>
        </p:nvSpPr>
        <p:spPr>
          <a:xfrm>
            <a:off x="13076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8" name="Google Shape;148;p20"/>
          <p:cNvSpPr txBox="1">
            <a:spLocks noGrp="1"/>
          </p:cNvSpPr>
          <p:nvPr>
            <p:ph type="subTitle" idx="1"/>
          </p:nvPr>
        </p:nvSpPr>
        <p:spPr>
          <a:xfrm>
            <a:off x="13056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9" name="Google Shape;149;p20"/>
          <p:cNvSpPr txBox="1">
            <a:spLocks noGrp="1"/>
          </p:cNvSpPr>
          <p:nvPr>
            <p:ph type="title" idx="3" hasCustomPrompt="1"/>
          </p:nvPr>
        </p:nvSpPr>
        <p:spPr>
          <a:xfrm>
            <a:off x="18315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0" name="Google Shape;150;p20"/>
          <p:cNvSpPr txBox="1">
            <a:spLocks noGrp="1"/>
          </p:cNvSpPr>
          <p:nvPr>
            <p:ph type="title" idx="4"/>
          </p:nvPr>
        </p:nvSpPr>
        <p:spPr>
          <a:xfrm>
            <a:off x="363015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1" name="Google Shape;151;p20"/>
          <p:cNvSpPr txBox="1">
            <a:spLocks noGrp="1"/>
          </p:cNvSpPr>
          <p:nvPr>
            <p:ph type="subTitle" idx="5"/>
          </p:nvPr>
        </p:nvSpPr>
        <p:spPr>
          <a:xfrm>
            <a:off x="362820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2" name="Google Shape;152;p20"/>
          <p:cNvSpPr txBox="1">
            <a:spLocks noGrp="1"/>
          </p:cNvSpPr>
          <p:nvPr>
            <p:ph type="title" idx="6" hasCustomPrompt="1"/>
          </p:nvPr>
        </p:nvSpPr>
        <p:spPr>
          <a:xfrm>
            <a:off x="4154100" y="1571491"/>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
        <p:nvSpPr>
          <p:cNvPr id="153" name="Google Shape;153;p20"/>
          <p:cNvSpPr txBox="1">
            <a:spLocks noGrp="1"/>
          </p:cNvSpPr>
          <p:nvPr>
            <p:ph type="title" idx="7"/>
          </p:nvPr>
        </p:nvSpPr>
        <p:spPr>
          <a:xfrm>
            <a:off x="5952700" y="2661175"/>
            <a:ext cx="18837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54" name="Google Shape;154;p20"/>
          <p:cNvSpPr txBox="1">
            <a:spLocks noGrp="1"/>
          </p:cNvSpPr>
          <p:nvPr>
            <p:ph type="subTitle" idx="8"/>
          </p:nvPr>
        </p:nvSpPr>
        <p:spPr>
          <a:xfrm>
            <a:off x="5950750" y="3151350"/>
            <a:ext cx="18876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55" name="Google Shape;155;p20"/>
          <p:cNvSpPr txBox="1">
            <a:spLocks noGrp="1"/>
          </p:cNvSpPr>
          <p:nvPr>
            <p:ph type="title" idx="9" hasCustomPrompt="1"/>
          </p:nvPr>
        </p:nvSpPr>
        <p:spPr>
          <a:xfrm>
            <a:off x="6476650" y="1558700"/>
            <a:ext cx="835800" cy="835800"/>
          </a:xfrm>
          <a:prstGeom prst="rect">
            <a:avLst/>
          </a:prstGeom>
        </p:spPr>
        <p:txBody>
          <a:bodyPr spcFirstLastPara="1" wrap="square" lIns="0" tIns="0" rIns="0" bIns="0" anchor="ctr" anchorCtr="0">
            <a:noAutofit/>
          </a:bodyPr>
          <a:lstStyle>
            <a:lvl1pPr lvl="0" algn="ctr" rtl="0">
              <a:spcBef>
                <a:spcPts val="0"/>
              </a:spcBef>
              <a:spcAft>
                <a:spcPts val="0"/>
              </a:spcAft>
              <a:buSzPts val="4000"/>
              <a:buNone/>
              <a:defRPr sz="4000">
                <a:solidFill>
                  <a:schemeClr val="lt1"/>
                </a:solidFill>
              </a:defRPr>
            </a:lvl1pPr>
            <a:lvl2pPr lvl="1" algn="ctr" rtl="0">
              <a:spcBef>
                <a:spcPts val="0"/>
              </a:spcBef>
              <a:spcAft>
                <a:spcPts val="0"/>
              </a:spcAft>
              <a:buSzPts val="4000"/>
              <a:buNone/>
              <a:defRPr sz="4000"/>
            </a:lvl2pPr>
            <a:lvl3pPr lvl="2" algn="ctr" rtl="0">
              <a:spcBef>
                <a:spcPts val="0"/>
              </a:spcBef>
              <a:spcAft>
                <a:spcPts val="0"/>
              </a:spcAft>
              <a:buSzPts val="4000"/>
              <a:buNone/>
              <a:defRPr sz="4000"/>
            </a:lvl3pPr>
            <a:lvl4pPr lvl="3" algn="ctr" rtl="0">
              <a:spcBef>
                <a:spcPts val="0"/>
              </a:spcBef>
              <a:spcAft>
                <a:spcPts val="0"/>
              </a:spcAft>
              <a:buSzPts val="4000"/>
              <a:buNone/>
              <a:defRPr sz="4000"/>
            </a:lvl4pPr>
            <a:lvl5pPr lvl="4" algn="ctr" rtl="0">
              <a:spcBef>
                <a:spcPts val="0"/>
              </a:spcBef>
              <a:spcAft>
                <a:spcPts val="0"/>
              </a:spcAft>
              <a:buSzPts val="4000"/>
              <a:buNone/>
              <a:defRPr sz="4000"/>
            </a:lvl5pPr>
            <a:lvl6pPr lvl="5" algn="ctr" rtl="0">
              <a:spcBef>
                <a:spcPts val="0"/>
              </a:spcBef>
              <a:spcAft>
                <a:spcPts val="0"/>
              </a:spcAft>
              <a:buSzPts val="4000"/>
              <a:buNone/>
              <a:defRPr sz="4000"/>
            </a:lvl6pPr>
            <a:lvl7pPr lvl="6" algn="ctr" rtl="0">
              <a:spcBef>
                <a:spcPts val="0"/>
              </a:spcBef>
              <a:spcAft>
                <a:spcPts val="0"/>
              </a:spcAft>
              <a:buSzPts val="4000"/>
              <a:buNone/>
              <a:defRPr sz="4000"/>
            </a:lvl7pPr>
            <a:lvl8pPr lvl="7" algn="ctr" rtl="0">
              <a:spcBef>
                <a:spcPts val="0"/>
              </a:spcBef>
              <a:spcAft>
                <a:spcPts val="0"/>
              </a:spcAft>
              <a:buSzPts val="4000"/>
              <a:buNone/>
              <a:defRPr sz="4000"/>
            </a:lvl8pPr>
            <a:lvl9pPr lvl="8" algn="ctr" rtl="0">
              <a:spcBef>
                <a:spcPts val="0"/>
              </a:spcBef>
              <a:spcAft>
                <a:spcPts val="0"/>
              </a:spcAft>
              <a:buSzPts val="4000"/>
              <a:buNone/>
              <a:defRPr sz="4000"/>
            </a:lvl9pPr>
          </a:lstStyle>
          <a:p>
            <a:r>
              <a:t>xx%</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3">
  <p:cSld name="CUSTOM_7">
    <p:spTree>
      <p:nvGrpSpPr>
        <p:cNvPr id="1" name="Shape 156"/>
        <p:cNvGrpSpPr/>
        <p:nvPr/>
      </p:nvGrpSpPr>
      <p:grpSpPr>
        <a:xfrm>
          <a:off x="0" y="0"/>
          <a:ext cx="0" cy="0"/>
          <a:chOff x="0" y="0"/>
          <a:chExt cx="0" cy="0"/>
        </a:xfrm>
      </p:grpSpPr>
      <p:sp>
        <p:nvSpPr>
          <p:cNvPr id="157" name="Google Shape;157;p21"/>
          <p:cNvSpPr/>
          <p:nvPr/>
        </p:nvSpPr>
        <p:spPr>
          <a:xfrm rot="10800000" flipH="1">
            <a:off x="7837877" y="2932289"/>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rot="10800000">
            <a:off x="-1316617" y="-131060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rot="10800000">
            <a:off x="-1339675" y="4064989"/>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1"/>
          <p:cNvSpPr txBox="1">
            <a:spLocks noGrp="1"/>
          </p:cNvSpPr>
          <p:nvPr>
            <p:ph type="title"/>
          </p:nvPr>
        </p:nvSpPr>
        <p:spPr>
          <a:xfrm>
            <a:off x="1204188" y="1756923"/>
            <a:ext cx="3264300" cy="407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61" name="Google Shape;161;p21"/>
          <p:cNvSpPr txBox="1">
            <a:spLocks noGrp="1"/>
          </p:cNvSpPr>
          <p:nvPr>
            <p:ph type="subTitle" idx="1"/>
          </p:nvPr>
        </p:nvSpPr>
        <p:spPr>
          <a:xfrm>
            <a:off x="1203750" y="2252577"/>
            <a:ext cx="3265200" cy="1134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8">
    <p:spTree>
      <p:nvGrpSpPr>
        <p:cNvPr id="1" name="Shape 162"/>
        <p:cNvGrpSpPr/>
        <p:nvPr/>
      </p:nvGrpSpPr>
      <p:grpSpPr>
        <a:xfrm>
          <a:off x="0" y="0"/>
          <a:ext cx="0" cy="0"/>
          <a:chOff x="0" y="0"/>
          <a:chExt cx="0" cy="0"/>
        </a:xfrm>
      </p:grpSpPr>
      <p:sp>
        <p:nvSpPr>
          <p:cNvPr id="163" name="Google Shape;163;p22"/>
          <p:cNvSpPr/>
          <p:nvPr/>
        </p:nvSpPr>
        <p:spPr>
          <a:xfrm>
            <a:off x="-112000" y="-808350"/>
            <a:ext cx="2045324" cy="219698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2"/>
          <p:cNvSpPr/>
          <p:nvPr/>
        </p:nvSpPr>
        <p:spPr>
          <a:xfrm>
            <a:off x="6107775" y="-1417750"/>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2"/>
          <p:cNvSpPr/>
          <p:nvPr/>
        </p:nvSpPr>
        <p:spPr>
          <a:xfrm>
            <a:off x="-138925" y="4678900"/>
            <a:ext cx="2249125" cy="487025"/>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2"/>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7" name="Google Shape;167;p22"/>
          <p:cNvSpPr/>
          <p:nvPr/>
        </p:nvSpPr>
        <p:spPr>
          <a:xfrm rot="10800000">
            <a:off x="6981453" y="4599035"/>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17">
    <p:spTree>
      <p:nvGrpSpPr>
        <p:cNvPr id="1" name="Shape 280"/>
        <p:cNvGrpSpPr/>
        <p:nvPr/>
      </p:nvGrpSpPr>
      <p:grpSpPr>
        <a:xfrm>
          <a:off x="0" y="0"/>
          <a:ext cx="0" cy="0"/>
          <a:chOff x="0" y="0"/>
          <a:chExt cx="0" cy="0"/>
        </a:xfrm>
      </p:grpSpPr>
      <p:sp>
        <p:nvSpPr>
          <p:cNvPr id="281" name="Google Shape;281;p33"/>
          <p:cNvSpPr/>
          <p:nvPr/>
        </p:nvSpPr>
        <p:spPr>
          <a:xfrm>
            <a:off x="6430655" y="185597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62825" y="-3203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6705700" y="2199100"/>
            <a:ext cx="3543224" cy="341376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17_1">
    <p:spTree>
      <p:nvGrpSpPr>
        <p:cNvPr id="1" name="Shape 284"/>
        <p:cNvGrpSpPr/>
        <p:nvPr/>
      </p:nvGrpSpPr>
      <p:grpSpPr>
        <a:xfrm>
          <a:off x="0" y="0"/>
          <a:ext cx="0" cy="0"/>
          <a:chOff x="0" y="0"/>
          <a:chExt cx="0" cy="0"/>
        </a:xfrm>
      </p:grpSpPr>
      <p:sp>
        <p:nvSpPr>
          <p:cNvPr id="285" name="Google Shape;285;p34"/>
          <p:cNvSpPr/>
          <p:nvPr/>
        </p:nvSpPr>
        <p:spPr>
          <a:xfrm>
            <a:off x="-2872720" y="3172028"/>
            <a:ext cx="6884659" cy="4975843"/>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4"/>
          <p:cNvSpPr/>
          <p:nvPr/>
        </p:nvSpPr>
        <p:spPr>
          <a:xfrm flipH="1">
            <a:off x="4764725" y="-224775"/>
            <a:ext cx="5841347" cy="2519468"/>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4"/>
          <p:cNvSpPr/>
          <p:nvPr/>
        </p:nvSpPr>
        <p:spPr>
          <a:xfrm rot="4500029">
            <a:off x="93659" y="2718207"/>
            <a:ext cx="3543161" cy="3413704"/>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
          <p:cNvSpPr/>
          <p:nvPr/>
        </p:nvSpPr>
        <p:spPr>
          <a:xfrm flipH="1">
            <a:off x="-2339200" y="-202835"/>
            <a:ext cx="3678948" cy="2369960"/>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7277150" y="2601950"/>
            <a:ext cx="2933467" cy="2884739"/>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a:off x="7158125" y="-793875"/>
            <a:ext cx="3075550" cy="1928900"/>
          </a:xfrm>
          <a:custGeom>
            <a:avLst/>
            <a:gdLst/>
            <a:ahLst/>
            <a:cxnLst/>
            <a:rect l="l" t="t" r="r" b="b"/>
            <a:pathLst>
              <a:path w="123022" h="77156" extrusionOk="0">
                <a:moveTo>
                  <a:pt x="5338" y="334"/>
                </a:moveTo>
                <a:cubicBezTo>
                  <a:pt x="0" y="9707"/>
                  <a:pt x="4504" y="20548"/>
                  <a:pt x="12242" y="26986"/>
                </a:cubicBezTo>
                <a:cubicBezTo>
                  <a:pt x="16345" y="30355"/>
                  <a:pt x="21582" y="31990"/>
                  <a:pt x="25519" y="35626"/>
                </a:cubicBezTo>
                <a:cubicBezTo>
                  <a:pt x="30622" y="40363"/>
                  <a:pt x="29121" y="47801"/>
                  <a:pt x="27754" y="53806"/>
                </a:cubicBezTo>
                <a:cubicBezTo>
                  <a:pt x="26586" y="58876"/>
                  <a:pt x="25585" y="64380"/>
                  <a:pt x="28521" y="69083"/>
                </a:cubicBezTo>
                <a:cubicBezTo>
                  <a:pt x="31089" y="73253"/>
                  <a:pt x="36526" y="75421"/>
                  <a:pt x="41130" y="76088"/>
                </a:cubicBezTo>
                <a:cubicBezTo>
                  <a:pt x="46600" y="76889"/>
                  <a:pt x="51537" y="74254"/>
                  <a:pt x="55907" y="71351"/>
                </a:cubicBezTo>
                <a:cubicBezTo>
                  <a:pt x="60977" y="67982"/>
                  <a:pt x="65614" y="63913"/>
                  <a:pt x="71451" y="61845"/>
                </a:cubicBezTo>
                <a:cubicBezTo>
                  <a:pt x="76121" y="60177"/>
                  <a:pt x="81225" y="60143"/>
                  <a:pt x="86095" y="60577"/>
                </a:cubicBezTo>
                <a:cubicBezTo>
                  <a:pt x="91466" y="61077"/>
                  <a:pt x="97103" y="62145"/>
                  <a:pt x="102007" y="64413"/>
                </a:cubicBezTo>
                <a:cubicBezTo>
                  <a:pt x="109412" y="67849"/>
                  <a:pt x="114315" y="75221"/>
                  <a:pt x="122488" y="77056"/>
                </a:cubicBezTo>
                <a:cubicBezTo>
                  <a:pt x="122855" y="77156"/>
                  <a:pt x="123022" y="76555"/>
                  <a:pt x="122655" y="76488"/>
                </a:cubicBezTo>
                <a:cubicBezTo>
                  <a:pt x="117184" y="75254"/>
                  <a:pt x="113014" y="71418"/>
                  <a:pt x="108745" y="68082"/>
                </a:cubicBezTo>
                <a:cubicBezTo>
                  <a:pt x="104342" y="64680"/>
                  <a:pt x="99772" y="62545"/>
                  <a:pt x="94334" y="61344"/>
                </a:cubicBezTo>
                <a:cubicBezTo>
                  <a:pt x="88497" y="60043"/>
                  <a:pt x="82393" y="59343"/>
                  <a:pt x="76422" y="60077"/>
                </a:cubicBezTo>
                <a:cubicBezTo>
                  <a:pt x="70751" y="60811"/>
                  <a:pt x="65947" y="63546"/>
                  <a:pt x="61378" y="66748"/>
                </a:cubicBezTo>
                <a:cubicBezTo>
                  <a:pt x="56441" y="70217"/>
                  <a:pt x="51571" y="74354"/>
                  <a:pt x="45466" y="75488"/>
                </a:cubicBezTo>
                <a:cubicBezTo>
                  <a:pt x="39295" y="76655"/>
                  <a:pt x="31423" y="73320"/>
                  <a:pt x="28421" y="67716"/>
                </a:cubicBezTo>
                <a:cubicBezTo>
                  <a:pt x="25252" y="61811"/>
                  <a:pt x="28621" y="54239"/>
                  <a:pt x="29521" y="48168"/>
                </a:cubicBezTo>
                <a:cubicBezTo>
                  <a:pt x="30189" y="43398"/>
                  <a:pt x="29388" y="38695"/>
                  <a:pt x="25919" y="35192"/>
                </a:cubicBezTo>
                <a:cubicBezTo>
                  <a:pt x="23717" y="32991"/>
                  <a:pt x="20749" y="31556"/>
                  <a:pt x="18047" y="30122"/>
                </a:cubicBezTo>
                <a:cubicBezTo>
                  <a:pt x="14778" y="28321"/>
                  <a:pt x="11842" y="26152"/>
                  <a:pt x="9340" y="23384"/>
                </a:cubicBezTo>
                <a:cubicBezTo>
                  <a:pt x="3736" y="17313"/>
                  <a:pt x="1602" y="8106"/>
                  <a:pt x="5871" y="701"/>
                </a:cubicBezTo>
                <a:cubicBezTo>
                  <a:pt x="6071" y="301"/>
                  <a:pt x="5538" y="0"/>
                  <a:pt x="5338" y="3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1020206" y="1932275"/>
            <a:ext cx="5107800" cy="1312800"/>
          </a:xfrm>
          <a:prstGeom prst="rect">
            <a:avLst/>
          </a:prstGeom>
        </p:spPr>
        <p:txBody>
          <a:bodyPr spcFirstLastPara="1" wrap="square" lIns="0" tIns="0" rIns="0" bIns="0" anchor="ctr" anchorCtr="0">
            <a:noAutofit/>
          </a:bodyPr>
          <a:lstStyle>
            <a:lvl1pPr lvl="0">
              <a:lnSpc>
                <a:spcPct val="80000"/>
              </a:lnSpc>
              <a:spcBef>
                <a:spcPts val="0"/>
              </a:spcBef>
              <a:spcAft>
                <a:spcPts val="0"/>
              </a:spcAft>
              <a:buSzPts val="3600"/>
              <a:buNone/>
              <a:defRPr sz="4600" b="1">
                <a:solidFill>
                  <a:schemeClr val="lt2"/>
                </a:solidFill>
                <a:latin typeface="Syne"/>
                <a:ea typeface="Syne"/>
                <a:cs typeface="Syne"/>
                <a:sym typeface="Sy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4" name="Google Shape;24;p3"/>
          <p:cNvSpPr txBox="1">
            <a:spLocks noGrp="1"/>
          </p:cNvSpPr>
          <p:nvPr>
            <p:ph type="subTitle" idx="1"/>
          </p:nvPr>
        </p:nvSpPr>
        <p:spPr>
          <a:xfrm>
            <a:off x="1018406" y="3408100"/>
            <a:ext cx="5111400" cy="2949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5" name="Google Shape;25;p3"/>
          <p:cNvSpPr txBox="1">
            <a:spLocks noGrp="1"/>
          </p:cNvSpPr>
          <p:nvPr>
            <p:ph type="title" idx="2" hasCustomPrompt="1"/>
          </p:nvPr>
        </p:nvSpPr>
        <p:spPr>
          <a:xfrm>
            <a:off x="6004594" y="1530150"/>
            <a:ext cx="2121000" cy="1963500"/>
          </a:xfrm>
          <a:prstGeom prst="rect">
            <a:avLst/>
          </a:prstGeom>
        </p:spPr>
        <p:txBody>
          <a:bodyPr spcFirstLastPara="1" wrap="square" lIns="0" tIns="0" rIns="0" bIns="0" anchor="b" anchorCtr="0">
            <a:noAutofit/>
          </a:bodyPr>
          <a:lstStyle>
            <a:lvl1pPr lvl="0" algn="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2"/>
        <p:cNvGrpSpPr/>
        <p:nvPr/>
      </p:nvGrpSpPr>
      <p:grpSpPr>
        <a:xfrm>
          <a:off x="0" y="0"/>
          <a:ext cx="0" cy="0"/>
          <a:chOff x="0" y="0"/>
          <a:chExt cx="0" cy="0"/>
        </a:xfrm>
      </p:grpSpPr>
      <p:sp>
        <p:nvSpPr>
          <p:cNvPr id="33" name="Google Shape;33;p5"/>
          <p:cNvSpPr/>
          <p:nvPr/>
        </p:nvSpPr>
        <p:spPr>
          <a:xfrm>
            <a:off x="1353872" y="-169303"/>
            <a:ext cx="7887674" cy="10687980"/>
          </a:xfrm>
          <a:custGeom>
            <a:avLst/>
            <a:gdLst/>
            <a:ahLst/>
            <a:cxnLst/>
            <a:rect l="l" t="t" r="r" b="b"/>
            <a:pathLst>
              <a:path w="23730" h="31753" extrusionOk="0">
                <a:moveTo>
                  <a:pt x="1" y="0"/>
                </a:moveTo>
                <a:cubicBezTo>
                  <a:pt x="12" y="191"/>
                  <a:pt x="120" y="357"/>
                  <a:pt x="191" y="524"/>
                </a:cubicBezTo>
                <a:cubicBezTo>
                  <a:pt x="465" y="1084"/>
                  <a:pt x="763" y="1643"/>
                  <a:pt x="1084" y="2179"/>
                </a:cubicBezTo>
                <a:cubicBezTo>
                  <a:pt x="2287" y="4179"/>
                  <a:pt x="3870" y="5846"/>
                  <a:pt x="5942" y="7013"/>
                </a:cubicBezTo>
                <a:cubicBezTo>
                  <a:pt x="7347" y="7799"/>
                  <a:pt x="8835" y="8382"/>
                  <a:pt x="10395" y="8799"/>
                </a:cubicBezTo>
                <a:cubicBezTo>
                  <a:pt x="11490" y="9097"/>
                  <a:pt x="12562" y="9454"/>
                  <a:pt x="13490" y="10168"/>
                </a:cubicBezTo>
                <a:cubicBezTo>
                  <a:pt x="14526" y="10966"/>
                  <a:pt x="15479" y="11847"/>
                  <a:pt x="16264" y="12895"/>
                </a:cubicBezTo>
                <a:cubicBezTo>
                  <a:pt x="18086" y="15252"/>
                  <a:pt x="19122" y="17931"/>
                  <a:pt x="19443" y="20907"/>
                </a:cubicBezTo>
                <a:cubicBezTo>
                  <a:pt x="19586" y="22336"/>
                  <a:pt x="19622" y="23789"/>
                  <a:pt x="19741" y="25218"/>
                </a:cubicBezTo>
                <a:cubicBezTo>
                  <a:pt x="19813" y="26230"/>
                  <a:pt x="19979" y="27206"/>
                  <a:pt x="20313" y="28170"/>
                </a:cubicBezTo>
                <a:cubicBezTo>
                  <a:pt x="20848" y="29635"/>
                  <a:pt x="21777" y="30778"/>
                  <a:pt x="23134" y="31552"/>
                </a:cubicBezTo>
                <a:cubicBezTo>
                  <a:pt x="23287" y="31643"/>
                  <a:pt x="23448" y="31752"/>
                  <a:pt x="23633" y="31752"/>
                </a:cubicBezTo>
                <a:cubicBezTo>
                  <a:pt x="23665" y="31752"/>
                  <a:pt x="23697" y="31749"/>
                  <a:pt x="23730" y="31742"/>
                </a:cubicBezTo>
                <a:lnTo>
                  <a:pt x="237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a:off x="-1234475" y="4471600"/>
            <a:ext cx="3451957" cy="747486"/>
          </a:xfrm>
          <a:custGeom>
            <a:avLst/>
            <a:gdLst/>
            <a:ahLst/>
            <a:cxnLst/>
            <a:rect l="l" t="t" r="r" b="b"/>
            <a:pathLst>
              <a:path w="89965" h="19481" extrusionOk="0">
                <a:moveTo>
                  <a:pt x="734" y="17279"/>
                </a:moveTo>
                <a:cubicBezTo>
                  <a:pt x="4237" y="9807"/>
                  <a:pt x="10208" y="2335"/>
                  <a:pt x="19314" y="2902"/>
                </a:cubicBezTo>
                <a:cubicBezTo>
                  <a:pt x="24285" y="3169"/>
                  <a:pt x="28854" y="5938"/>
                  <a:pt x="33291" y="7973"/>
                </a:cubicBezTo>
                <a:cubicBezTo>
                  <a:pt x="37160" y="9774"/>
                  <a:pt x="41263" y="11075"/>
                  <a:pt x="45500" y="11375"/>
                </a:cubicBezTo>
                <a:cubicBezTo>
                  <a:pt x="49336" y="11742"/>
                  <a:pt x="52972" y="10808"/>
                  <a:pt x="56341" y="8973"/>
                </a:cubicBezTo>
                <a:cubicBezTo>
                  <a:pt x="60010" y="7005"/>
                  <a:pt x="63179" y="4203"/>
                  <a:pt x="67215" y="3036"/>
                </a:cubicBezTo>
                <a:cubicBezTo>
                  <a:pt x="77823" y="0"/>
                  <a:pt x="84961" y="11475"/>
                  <a:pt x="89198" y="19147"/>
                </a:cubicBezTo>
                <a:cubicBezTo>
                  <a:pt x="89398" y="19481"/>
                  <a:pt x="89965" y="19181"/>
                  <a:pt x="89731" y="18814"/>
                </a:cubicBezTo>
                <a:cubicBezTo>
                  <a:pt x="85628" y="11308"/>
                  <a:pt x="80491" y="2936"/>
                  <a:pt x="71051" y="2035"/>
                </a:cubicBezTo>
                <a:cubicBezTo>
                  <a:pt x="66882" y="1668"/>
                  <a:pt x="63146" y="3936"/>
                  <a:pt x="59810" y="6038"/>
                </a:cubicBezTo>
                <a:cubicBezTo>
                  <a:pt x="55273" y="8973"/>
                  <a:pt x="51037" y="10975"/>
                  <a:pt x="45533" y="10708"/>
                </a:cubicBezTo>
                <a:cubicBezTo>
                  <a:pt x="40163" y="10441"/>
                  <a:pt x="35159" y="8139"/>
                  <a:pt x="30356" y="5838"/>
                </a:cubicBezTo>
                <a:cubicBezTo>
                  <a:pt x="26186" y="3870"/>
                  <a:pt x="21950" y="2002"/>
                  <a:pt x="17246" y="2168"/>
                </a:cubicBezTo>
                <a:cubicBezTo>
                  <a:pt x="9007" y="2469"/>
                  <a:pt x="3403" y="10174"/>
                  <a:pt x="234" y="16879"/>
                </a:cubicBezTo>
                <a:cubicBezTo>
                  <a:pt x="1" y="17346"/>
                  <a:pt x="568" y="17646"/>
                  <a:pt x="734" y="1727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6312624" y="-89900"/>
            <a:ext cx="3002097" cy="801511"/>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lvl1pPr lvl="0" algn="ctr">
              <a:spcBef>
                <a:spcPts val="0"/>
              </a:spcBef>
              <a:spcAft>
                <a:spcPts val="0"/>
              </a:spcAft>
              <a:buSzPts val="2800"/>
              <a:buFont typeface="Syne SemiBold"/>
              <a:buNone/>
              <a:defRPr sz="2000">
                <a:solidFill>
                  <a:schemeClr val="lt2"/>
                </a:solidFill>
                <a:latin typeface="Syne SemiBold"/>
                <a:ea typeface="Syne SemiBold"/>
                <a:cs typeface="Syne SemiBold"/>
                <a:sym typeface="Syne SemiBold"/>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8" name="Google Shape;38;p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39" name="Google Shape;39;p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lvl1pPr marL="0" marR="0" lvl="0" indent="0" algn="ctr" rtl="0">
              <a:lnSpc>
                <a:spcPct val="100000"/>
              </a:lnSpc>
              <a:spcBef>
                <a:spcPts val="0"/>
              </a:spcBef>
              <a:spcAft>
                <a:spcPts val="0"/>
              </a:spcAft>
              <a:buClr>
                <a:schemeClr val="dk2"/>
              </a:buClr>
              <a:buSzPts val="2800"/>
              <a:buFont typeface="Syne SemiBold"/>
              <a:buNone/>
              <a:defRPr sz="2000">
                <a:solidFill>
                  <a:schemeClr val="lt2"/>
                </a:solidFill>
                <a:latin typeface="Syne SemiBold"/>
                <a:ea typeface="Syne SemiBold"/>
                <a:cs typeface="Syne SemiBold"/>
                <a:sym typeface="Syne SemiBold"/>
              </a:defRPr>
            </a:lvl1pPr>
            <a:lvl2pPr lvl="1"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2pPr>
            <a:lvl3pPr lvl="2"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3pPr>
            <a:lvl4pPr lvl="3"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4pPr>
            <a:lvl5pPr lvl="4"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5pPr>
            <a:lvl6pPr lvl="5"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6pPr>
            <a:lvl7pPr lvl="6"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7pPr>
            <a:lvl8pPr lvl="7"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8pPr>
            <a:lvl9pPr lvl="8" algn="ctr" rtl="0">
              <a:lnSpc>
                <a:spcPct val="100000"/>
              </a:lnSpc>
              <a:spcBef>
                <a:spcPts val="0"/>
              </a:spcBef>
              <a:spcAft>
                <a:spcPts val="0"/>
              </a:spcAft>
              <a:buSzPts val="1600"/>
              <a:buFont typeface="Syne SemiBold"/>
              <a:buNone/>
              <a:defRPr sz="1600">
                <a:latin typeface="Syne SemiBold"/>
                <a:ea typeface="Syne SemiBold"/>
                <a:cs typeface="Syne SemiBold"/>
                <a:sym typeface="Syne SemiBol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rot="-5400000" flipH="1">
            <a:off x="-534003" y="-410922"/>
            <a:ext cx="2365353" cy="2540748"/>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9"/>
          <p:cNvSpPr/>
          <p:nvPr/>
        </p:nvSpPr>
        <p:spPr>
          <a:xfrm rot="10800000">
            <a:off x="-2149526" y="3143152"/>
            <a:ext cx="4858076" cy="3129548"/>
          </a:xfrm>
          <a:custGeom>
            <a:avLst/>
            <a:gdLst/>
            <a:ahLst/>
            <a:cxnLst/>
            <a:rect l="l" t="t" r="r" b="b"/>
            <a:pathLst>
              <a:path w="98138" h="63220" extrusionOk="0">
                <a:moveTo>
                  <a:pt x="2536" y="0"/>
                </a:moveTo>
                <a:cubicBezTo>
                  <a:pt x="768" y="2535"/>
                  <a:pt x="1" y="5704"/>
                  <a:pt x="535" y="8740"/>
                </a:cubicBezTo>
                <a:cubicBezTo>
                  <a:pt x="2036" y="17146"/>
                  <a:pt x="12410" y="20982"/>
                  <a:pt x="15879" y="28721"/>
                </a:cubicBezTo>
                <a:cubicBezTo>
                  <a:pt x="17914" y="33257"/>
                  <a:pt x="17280" y="38561"/>
                  <a:pt x="16513" y="43465"/>
                </a:cubicBezTo>
                <a:cubicBezTo>
                  <a:pt x="16079" y="46100"/>
                  <a:pt x="15612" y="48869"/>
                  <a:pt x="16446" y="51437"/>
                </a:cubicBezTo>
                <a:cubicBezTo>
                  <a:pt x="17046" y="53238"/>
                  <a:pt x="18181" y="54739"/>
                  <a:pt x="19448" y="56107"/>
                </a:cubicBezTo>
                <a:cubicBezTo>
                  <a:pt x="23932" y="60782"/>
                  <a:pt x="30436" y="63219"/>
                  <a:pt x="36910" y="63219"/>
                </a:cubicBezTo>
                <a:cubicBezTo>
                  <a:pt x="41754" y="63219"/>
                  <a:pt x="46583" y="61855"/>
                  <a:pt x="50537" y="59042"/>
                </a:cubicBezTo>
                <a:cubicBezTo>
                  <a:pt x="56375" y="54873"/>
                  <a:pt x="60044" y="48301"/>
                  <a:pt x="65548" y="43732"/>
                </a:cubicBezTo>
                <a:cubicBezTo>
                  <a:pt x="70526" y="39593"/>
                  <a:pt x="76988" y="37341"/>
                  <a:pt x="83454" y="37341"/>
                </a:cubicBezTo>
                <a:cubicBezTo>
                  <a:pt x="84180" y="37341"/>
                  <a:pt x="84905" y="37370"/>
                  <a:pt x="85629" y="37427"/>
                </a:cubicBezTo>
                <a:cubicBezTo>
                  <a:pt x="89591" y="37744"/>
                  <a:pt x="93614" y="38905"/>
                  <a:pt x="97525" y="38905"/>
                </a:cubicBezTo>
                <a:cubicBezTo>
                  <a:pt x="97730" y="38905"/>
                  <a:pt x="97934" y="38901"/>
                  <a:pt x="98138" y="38895"/>
                </a:cubicBezTo>
                <a:lnTo>
                  <a:pt x="9813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a:off x="7519300" y="3392550"/>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p:nvPr/>
        </p:nvSpPr>
        <p:spPr>
          <a:xfrm rot="-1037058">
            <a:off x="-168127" y="-141641"/>
            <a:ext cx="1977187" cy="527877"/>
          </a:xfrm>
          <a:custGeom>
            <a:avLst/>
            <a:gdLst/>
            <a:ahLst/>
            <a:cxnLst/>
            <a:rect l="l" t="t" r="r" b="b"/>
            <a:pathLst>
              <a:path w="79091" h="21116" extrusionOk="0">
                <a:moveTo>
                  <a:pt x="267" y="434"/>
                </a:moveTo>
                <a:cubicBezTo>
                  <a:pt x="1" y="7006"/>
                  <a:pt x="3503" y="13044"/>
                  <a:pt x="8874" y="16713"/>
                </a:cubicBezTo>
                <a:cubicBezTo>
                  <a:pt x="15178" y="21116"/>
                  <a:pt x="22683" y="19982"/>
                  <a:pt x="29355" y="17113"/>
                </a:cubicBezTo>
                <a:cubicBezTo>
                  <a:pt x="33358" y="15379"/>
                  <a:pt x="37160" y="13177"/>
                  <a:pt x="41063" y="11342"/>
                </a:cubicBezTo>
                <a:cubicBezTo>
                  <a:pt x="45733" y="9207"/>
                  <a:pt x="50703" y="8040"/>
                  <a:pt x="55840" y="7873"/>
                </a:cubicBezTo>
                <a:cubicBezTo>
                  <a:pt x="60644" y="7740"/>
                  <a:pt x="65214" y="9207"/>
                  <a:pt x="69984" y="9474"/>
                </a:cubicBezTo>
                <a:cubicBezTo>
                  <a:pt x="73320" y="9674"/>
                  <a:pt x="76755" y="8574"/>
                  <a:pt x="78857" y="5905"/>
                </a:cubicBezTo>
                <a:cubicBezTo>
                  <a:pt x="79090" y="5572"/>
                  <a:pt x="78657" y="5171"/>
                  <a:pt x="78390" y="5471"/>
                </a:cubicBezTo>
                <a:cubicBezTo>
                  <a:pt x="75655" y="9007"/>
                  <a:pt x="71151" y="9141"/>
                  <a:pt x="67048" y="8540"/>
                </a:cubicBezTo>
                <a:cubicBezTo>
                  <a:pt x="63012" y="7973"/>
                  <a:pt x="59176" y="7173"/>
                  <a:pt x="55040" y="7239"/>
                </a:cubicBezTo>
                <a:cubicBezTo>
                  <a:pt x="47334" y="7506"/>
                  <a:pt x="40663" y="10675"/>
                  <a:pt x="33891" y="14144"/>
                </a:cubicBezTo>
                <a:cubicBezTo>
                  <a:pt x="26986" y="17680"/>
                  <a:pt x="19281" y="20916"/>
                  <a:pt x="11609" y="17513"/>
                </a:cubicBezTo>
                <a:cubicBezTo>
                  <a:pt x="5004" y="14578"/>
                  <a:pt x="501" y="7506"/>
                  <a:pt x="801" y="334"/>
                </a:cubicBezTo>
                <a:cubicBezTo>
                  <a:pt x="868" y="1"/>
                  <a:pt x="267" y="1"/>
                  <a:pt x="267" y="43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9"/>
          <p:cNvSpPr txBox="1">
            <a:spLocks noGrp="1"/>
          </p:cNvSpPr>
          <p:nvPr>
            <p:ph type="title"/>
          </p:nvPr>
        </p:nvSpPr>
        <p:spPr>
          <a:xfrm>
            <a:off x="2446975" y="1870148"/>
            <a:ext cx="4864500" cy="6450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65" name="Google Shape;65;p9"/>
          <p:cNvSpPr txBox="1">
            <a:spLocks noGrp="1"/>
          </p:cNvSpPr>
          <p:nvPr>
            <p:ph type="subTitle" idx="1"/>
          </p:nvPr>
        </p:nvSpPr>
        <p:spPr>
          <a:xfrm>
            <a:off x="2444575" y="2758163"/>
            <a:ext cx="4866900" cy="13692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7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100"/>
        <p:cNvGrpSpPr/>
        <p:nvPr/>
      </p:nvGrpSpPr>
      <p:grpSpPr>
        <a:xfrm>
          <a:off x="0" y="0"/>
          <a:ext cx="0" cy="0"/>
          <a:chOff x="0" y="0"/>
          <a:chExt cx="0" cy="0"/>
        </a:xfrm>
      </p:grpSpPr>
      <p:sp>
        <p:nvSpPr>
          <p:cNvPr id="101" name="Google Shape;101;p15"/>
          <p:cNvSpPr/>
          <p:nvPr/>
        </p:nvSpPr>
        <p:spPr>
          <a:xfrm rot="10800000" flipH="1">
            <a:off x="6726600" y="-233325"/>
            <a:ext cx="2947210" cy="1506323"/>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rot="10800000" flipH="1">
            <a:off x="-798250" y="3199269"/>
            <a:ext cx="3075543" cy="2222829"/>
          </a:xfrm>
          <a:custGeom>
            <a:avLst/>
            <a:gdLst/>
            <a:ahLst/>
            <a:cxnLst/>
            <a:rect l="l" t="t" r="r" b="b"/>
            <a:pathLst>
              <a:path w="37294" h="26954" extrusionOk="0">
                <a:moveTo>
                  <a:pt x="37060" y="8807"/>
                </a:moveTo>
                <a:cubicBezTo>
                  <a:pt x="36994" y="7840"/>
                  <a:pt x="36727" y="6872"/>
                  <a:pt x="36193" y="6138"/>
                </a:cubicBezTo>
                <a:cubicBezTo>
                  <a:pt x="32390" y="668"/>
                  <a:pt x="24718" y="7406"/>
                  <a:pt x="20282" y="3303"/>
                </a:cubicBezTo>
                <a:cubicBezTo>
                  <a:pt x="18180" y="1268"/>
                  <a:pt x="17546" y="1"/>
                  <a:pt x="14111" y="1068"/>
                </a:cubicBezTo>
                <a:cubicBezTo>
                  <a:pt x="11342" y="1902"/>
                  <a:pt x="8940" y="4270"/>
                  <a:pt x="8507" y="7206"/>
                </a:cubicBezTo>
                <a:cubicBezTo>
                  <a:pt x="8240" y="8707"/>
                  <a:pt x="8507" y="10275"/>
                  <a:pt x="8407" y="11842"/>
                </a:cubicBezTo>
                <a:cubicBezTo>
                  <a:pt x="8373" y="12743"/>
                  <a:pt x="8206" y="13644"/>
                  <a:pt x="7706" y="14411"/>
                </a:cubicBezTo>
                <a:cubicBezTo>
                  <a:pt x="6272" y="16813"/>
                  <a:pt x="2836" y="17280"/>
                  <a:pt x="1435" y="19715"/>
                </a:cubicBezTo>
                <a:cubicBezTo>
                  <a:pt x="1" y="22350"/>
                  <a:pt x="2269" y="25986"/>
                  <a:pt x="5238" y="26453"/>
                </a:cubicBezTo>
                <a:cubicBezTo>
                  <a:pt x="8206" y="26953"/>
                  <a:pt x="11209" y="25085"/>
                  <a:pt x="12876" y="22550"/>
                </a:cubicBezTo>
                <a:cubicBezTo>
                  <a:pt x="13911" y="20916"/>
                  <a:pt x="14611" y="19048"/>
                  <a:pt x="16045" y="17747"/>
                </a:cubicBezTo>
                <a:cubicBezTo>
                  <a:pt x="17880" y="16145"/>
                  <a:pt x="20482" y="15912"/>
                  <a:pt x="22984" y="16145"/>
                </a:cubicBezTo>
                <a:cubicBezTo>
                  <a:pt x="23351" y="16179"/>
                  <a:pt x="23684" y="16212"/>
                  <a:pt x="24051" y="16246"/>
                </a:cubicBezTo>
                <a:cubicBezTo>
                  <a:pt x="26853" y="16579"/>
                  <a:pt x="29722" y="17146"/>
                  <a:pt x="32357" y="16145"/>
                </a:cubicBezTo>
                <a:cubicBezTo>
                  <a:pt x="35326" y="15011"/>
                  <a:pt x="37294" y="11876"/>
                  <a:pt x="37060" y="88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rot="10369521" flipH="1">
            <a:off x="-177835" y="3407852"/>
            <a:ext cx="2155859" cy="1948081"/>
          </a:xfrm>
          <a:custGeom>
            <a:avLst/>
            <a:gdLst/>
            <a:ahLst/>
            <a:cxnLst/>
            <a:rect l="l" t="t" r="r" b="b"/>
            <a:pathLst>
              <a:path w="69217" h="62546" extrusionOk="0">
                <a:moveTo>
                  <a:pt x="68549" y="368"/>
                </a:moveTo>
                <a:cubicBezTo>
                  <a:pt x="68015" y="5004"/>
                  <a:pt x="65680" y="9007"/>
                  <a:pt x="62211" y="12043"/>
                </a:cubicBezTo>
                <a:cubicBezTo>
                  <a:pt x="58542" y="15312"/>
                  <a:pt x="54005" y="16446"/>
                  <a:pt x="49202" y="16313"/>
                </a:cubicBezTo>
                <a:cubicBezTo>
                  <a:pt x="44932" y="16179"/>
                  <a:pt x="41163" y="16413"/>
                  <a:pt x="38327" y="19948"/>
                </a:cubicBezTo>
                <a:cubicBezTo>
                  <a:pt x="35592" y="23284"/>
                  <a:pt x="35559" y="27821"/>
                  <a:pt x="35259" y="31857"/>
                </a:cubicBezTo>
                <a:cubicBezTo>
                  <a:pt x="34825" y="37328"/>
                  <a:pt x="32824" y="41564"/>
                  <a:pt x="27553" y="43766"/>
                </a:cubicBezTo>
                <a:cubicBezTo>
                  <a:pt x="23550" y="45433"/>
                  <a:pt x="19080" y="45433"/>
                  <a:pt x="14844" y="45667"/>
                </a:cubicBezTo>
                <a:cubicBezTo>
                  <a:pt x="11141" y="45867"/>
                  <a:pt x="7305" y="46501"/>
                  <a:pt x="4470" y="49136"/>
                </a:cubicBezTo>
                <a:cubicBezTo>
                  <a:pt x="1201" y="52172"/>
                  <a:pt x="467" y="57942"/>
                  <a:pt x="33" y="62145"/>
                </a:cubicBezTo>
                <a:cubicBezTo>
                  <a:pt x="0" y="62546"/>
                  <a:pt x="634" y="62546"/>
                  <a:pt x="667" y="62145"/>
                </a:cubicBezTo>
                <a:cubicBezTo>
                  <a:pt x="1234" y="56541"/>
                  <a:pt x="2469" y="49803"/>
                  <a:pt x="8239" y="47468"/>
                </a:cubicBezTo>
                <a:cubicBezTo>
                  <a:pt x="12342" y="45800"/>
                  <a:pt x="17079" y="46367"/>
                  <a:pt x="21382" y="45867"/>
                </a:cubicBezTo>
                <a:cubicBezTo>
                  <a:pt x="24751" y="45500"/>
                  <a:pt x="28520" y="44633"/>
                  <a:pt x="31222" y="42398"/>
                </a:cubicBezTo>
                <a:cubicBezTo>
                  <a:pt x="34525" y="39696"/>
                  <a:pt x="35492" y="35993"/>
                  <a:pt x="35859" y="31857"/>
                </a:cubicBezTo>
                <a:cubicBezTo>
                  <a:pt x="36326" y="26720"/>
                  <a:pt x="36493" y="21016"/>
                  <a:pt x="41396" y="17980"/>
                </a:cubicBezTo>
                <a:cubicBezTo>
                  <a:pt x="43698" y="16613"/>
                  <a:pt x="46667" y="16813"/>
                  <a:pt x="49202" y="16880"/>
                </a:cubicBezTo>
                <a:cubicBezTo>
                  <a:pt x="51337" y="16946"/>
                  <a:pt x="53372" y="16846"/>
                  <a:pt x="55440" y="16313"/>
                </a:cubicBezTo>
                <a:cubicBezTo>
                  <a:pt x="62745" y="14478"/>
                  <a:pt x="68349" y="7706"/>
                  <a:pt x="69183" y="334"/>
                </a:cubicBezTo>
                <a:cubicBezTo>
                  <a:pt x="69216" y="1"/>
                  <a:pt x="68582" y="1"/>
                  <a:pt x="68549" y="368"/>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rot="10800000" flipH="1">
            <a:off x="7318425" y="-149877"/>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txBox="1">
            <a:spLocks noGrp="1"/>
          </p:cNvSpPr>
          <p:nvPr>
            <p:ph type="title"/>
          </p:nvPr>
        </p:nvSpPr>
        <p:spPr>
          <a:xfrm>
            <a:off x="2140950" y="1473238"/>
            <a:ext cx="4864500" cy="800100"/>
          </a:xfrm>
          <a:prstGeom prst="rect">
            <a:avLst/>
          </a:prstGeom>
        </p:spPr>
        <p:txBody>
          <a:bodyPr spcFirstLastPara="1" wrap="square" lIns="0" tIns="0" rIns="0" bIns="0" anchor="t" anchorCtr="0">
            <a:noAutofit/>
          </a:bodyPr>
          <a:lstStyle>
            <a:lvl1pPr lvl="0" rtl="0">
              <a:lnSpc>
                <a:spcPct val="90000"/>
              </a:lnSpc>
              <a:spcBef>
                <a:spcPts val="0"/>
              </a:spcBef>
              <a:spcAft>
                <a:spcPts val="0"/>
              </a:spcAft>
              <a:buSzPts val="5200"/>
              <a:buFont typeface="Commissioner"/>
              <a:buNone/>
              <a:defRPr sz="4500">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06" name="Google Shape;106;p15"/>
          <p:cNvSpPr txBox="1">
            <a:spLocks noGrp="1"/>
          </p:cNvSpPr>
          <p:nvPr>
            <p:ph type="subTitle" idx="1"/>
          </p:nvPr>
        </p:nvSpPr>
        <p:spPr>
          <a:xfrm>
            <a:off x="2138550" y="2361274"/>
            <a:ext cx="4866900" cy="12555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107"/>
        <p:cNvGrpSpPr/>
        <p:nvPr/>
      </p:nvGrpSpPr>
      <p:grpSpPr>
        <a:xfrm>
          <a:off x="0" y="0"/>
          <a:ext cx="0" cy="0"/>
          <a:chOff x="0" y="0"/>
          <a:chExt cx="0" cy="0"/>
        </a:xfrm>
      </p:grpSpPr>
      <p:sp>
        <p:nvSpPr>
          <p:cNvPr id="108" name="Google Shape;108;p16"/>
          <p:cNvSpPr/>
          <p:nvPr/>
        </p:nvSpPr>
        <p:spPr>
          <a:xfrm>
            <a:off x="-21275" y="-60700"/>
            <a:ext cx="2635657" cy="1136802"/>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6"/>
          <p:cNvSpPr/>
          <p:nvPr/>
        </p:nvSpPr>
        <p:spPr>
          <a:xfrm rot="10800000">
            <a:off x="6034253" y="4475810"/>
            <a:ext cx="3336125" cy="833615"/>
          </a:xfrm>
          <a:custGeom>
            <a:avLst/>
            <a:gdLst/>
            <a:ahLst/>
            <a:cxnLst/>
            <a:rect l="l" t="t" r="r" b="b"/>
            <a:pathLst>
              <a:path w="62079" h="15512" extrusionOk="0">
                <a:moveTo>
                  <a:pt x="34" y="1"/>
                </a:moveTo>
                <a:cubicBezTo>
                  <a:pt x="1" y="2502"/>
                  <a:pt x="201" y="4971"/>
                  <a:pt x="1202" y="7206"/>
                </a:cubicBezTo>
                <a:cubicBezTo>
                  <a:pt x="2669" y="10541"/>
                  <a:pt x="5772" y="13043"/>
                  <a:pt x="9241" y="14211"/>
                </a:cubicBezTo>
                <a:cubicBezTo>
                  <a:pt x="9608" y="14344"/>
                  <a:pt x="10008" y="14478"/>
                  <a:pt x="10408" y="14544"/>
                </a:cubicBezTo>
                <a:cubicBezTo>
                  <a:pt x="14378" y="15512"/>
                  <a:pt x="18581" y="14945"/>
                  <a:pt x="22384" y="13477"/>
                </a:cubicBezTo>
                <a:cubicBezTo>
                  <a:pt x="23084" y="13177"/>
                  <a:pt x="23851" y="12876"/>
                  <a:pt x="24552" y="12543"/>
                </a:cubicBezTo>
                <a:cubicBezTo>
                  <a:pt x="27187" y="11342"/>
                  <a:pt x="29722" y="9974"/>
                  <a:pt x="32524" y="9341"/>
                </a:cubicBezTo>
                <a:cubicBezTo>
                  <a:pt x="35927" y="8540"/>
                  <a:pt x="39462" y="8974"/>
                  <a:pt x="42965" y="9207"/>
                </a:cubicBezTo>
                <a:cubicBezTo>
                  <a:pt x="46034" y="9474"/>
                  <a:pt x="49069" y="9574"/>
                  <a:pt x="51971" y="8840"/>
                </a:cubicBezTo>
                <a:cubicBezTo>
                  <a:pt x="56475" y="7673"/>
                  <a:pt x="60277" y="4270"/>
                  <a:pt x="62079" y="1"/>
                </a:cubicBezTo>
                <a:lnTo>
                  <a:pt x="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6"/>
          <p:cNvSpPr txBox="1">
            <a:spLocks noGrp="1"/>
          </p:cNvSpPr>
          <p:nvPr>
            <p:ph type="title"/>
          </p:nvPr>
        </p:nvSpPr>
        <p:spPr>
          <a:xfrm>
            <a:off x="776299"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1" name="Google Shape;111;p16"/>
          <p:cNvSpPr txBox="1">
            <a:spLocks noGrp="1"/>
          </p:cNvSpPr>
          <p:nvPr>
            <p:ph type="subTitle" idx="1"/>
          </p:nvPr>
        </p:nvSpPr>
        <p:spPr>
          <a:xfrm>
            <a:off x="778249" y="3718907"/>
            <a:ext cx="23094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2" name="Google Shape;112;p16"/>
          <p:cNvSpPr txBox="1">
            <a:spLocks noGrp="1"/>
          </p:cNvSpPr>
          <p:nvPr>
            <p:ph type="title" idx="2"/>
          </p:nvPr>
        </p:nvSpPr>
        <p:spPr>
          <a:xfrm>
            <a:off x="3415350"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3" name="Google Shape;113;p16"/>
          <p:cNvSpPr txBox="1">
            <a:spLocks noGrp="1"/>
          </p:cNvSpPr>
          <p:nvPr>
            <p:ph type="subTitle" idx="3"/>
          </p:nvPr>
        </p:nvSpPr>
        <p:spPr>
          <a:xfrm>
            <a:off x="3415350"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4" name="Google Shape;114;p16"/>
          <p:cNvSpPr txBox="1">
            <a:spLocks noGrp="1"/>
          </p:cNvSpPr>
          <p:nvPr>
            <p:ph type="title" idx="4"/>
          </p:nvPr>
        </p:nvSpPr>
        <p:spPr>
          <a:xfrm>
            <a:off x="6031851" y="3228725"/>
            <a:ext cx="2313300" cy="276300"/>
          </a:xfrm>
          <a:prstGeom prst="rect">
            <a:avLst/>
          </a:prstGeom>
        </p:spPr>
        <p:txBody>
          <a:bodyPr spcFirstLastPara="1" wrap="square" lIns="0" tIns="0" rIns="0" bIns="0" anchor="t" anchorCtr="0">
            <a:noAutofit/>
          </a:bodyPr>
          <a:lstStyle>
            <a:lvl1pPr lvl="0" rtl="0">
              <a:lnSpc>
                <a:spcPct val="80000"/>
              </a:lnSpc>
              <a:spcBef>
                <a:spcPts val="0"/>
              </a:spcBef>
              <a:spcAft>
                <a:spcPts val="0"/>
              </a:spcAft>
              <a:buSzPts val="2800"/>
              <a:buNone/>
              <a:defRPr sz="2000" b="1">
                <a:solidFill>
                  <a:schemeClr val="lt2"/>
                </a:solidFill>
                <a:latin typeface="Syne"/>
                <a:ea typeface="Syne"/>
                <a:cs typeface="Syne"/>
                <a:sym typeface="Sy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5" name="Google Shape;115;p16"/>
          <p:cNvSpPr txBox="1">
            <a:spLocks noGrp="1"/>
          </p:cNvSpPr>
          <p:nvPr>
            <p:ph type="subTitle" idx="5"/>
          </p:nvPr>
        </p:nvSpPr>
        <p:spPr>
          <a:xfrm>
            <a:off x="6031851" y="3718907"/>
            <a:ext cx="2313300" cy="795000"/>
          </a:xfrm>
          <a:prstGeom prst="rect">
            <a:avLst/>
          </a:prstGeom>
        </p:spPr>
        <p:txBody>
          <a:bodyPr spcFirstLastPara="1" wrap="square" lIns="0" tIns="0" rIns="0" bIns="0"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16" name="Google Shape;116;p16"/>
          <p:cNvSpPr txBox="1">
            <a:spLocks noGrp="1"/>
          </p:cNvSpPr>
          <p:nvPr>
            <p:ph type="title" idx="6"/>
          </p:nvPr>
        </p:nvSpPr>
        <p:spPr>
          <a:xfrm>
            <a:off x="713250" y="469500"/>
            <a:ext cx="7717500" cy="453900"/>
          </a:xfrm>
          <a:prstGeom prst="rect">
            <a:avLst/>
          </a:prstGeom>
        </p:spPr>
        <p:txBody>
          <a:bodyPr spcFirstLastPara="1" wrap="square" lIns="0" tIns="0" rIns="0" bIns="0" anchor="t" anchorCtr="0">
            <a:noAutofit/>
          </a:bodyPr>
          <a:lstStyle>
            <a:lvl1pPr lvl="0" algn="ctr" rtl="0">
              <a:spcBef>
                <a:spcPts val="0"/>
              </a:spcBef>
              <a:spcAft>
                <a:spcPts val="0"/>
              </a:spcAft>
              <a:buSzPts val="2800"/>
              <a:buNone/>
              <a:defRPr sz="3100">
                <a:latin typeface="Commissioner ExtraBold"/>
                <a:ea typeface="Commissioner ExtraBold"/>
                <a:cs typeface="Commissioner ExtraBold"/>
                <a:sym typeface="Commissioner ExtraBold"/>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7" name="Google Shape;117;p16"/>
          <p:cNvSpPr/>
          <p:nvPr/>
        </p:nvSpPr>
        <p:spPr>
          <a:xfrm>
            <a:off x="7749100" y="3505025"/>
            <a:ext cx="1917225" cy="1847175"/>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18"/>
        <p:cNvGrpSpPr/>
        <p:nvPr/>
      </p:nvGrpSpPr>
      <p:grpSpPr>
        <a:xfrm>
          <a:off x="0" y="0"/>
          <a:ext cx="0" cy="0"/>
          <a:chOff x="0" y="0"/>
          <a:chExt cx="0" cy="0"/>
        </a:xfrm>
      </p:grpSpPr>
      <p:sp>
        <p:nvSpPr>
          <p:cNvPr id="119" name="Google Shape;119;p17"/>
          <p:cNvSpPr/>
          <p:nvPr/>
        </p:nvSpPr>
        <p:spPr>
          <a:xfrm flipH="1">
            <a:off x="5818606" y="-1008971"/>
            <a:ext cx="3641723" cy="3911762"/>
          </a:xfrm>
          <a:custGeom>
            <a:avLst/>
            <a:gdLst/>
            <a:ahLst/>
            <a:cxnLst/>
            <a:rect l="l" t="t" r="r" b="b"/>
            <a:pathLst>
              <a:path w="53539" h="57509" extrusionOk="0">
                <a:moveTo>
                  <a:pt x="8006" y="49169"/>
                </a:moveTo>
                <a:cubicBezTo>
                  <a:pt x="8307" y="47268"/>
                  <a:pt x="7973" y="45333"/>
                  <a:pt x="8273" y="43399"/>
                </a:cubicBezTo>
                <a:cubicBezTo>
                  <a:pt x="8707" y="40330"/>
                  <a:pt x="10942" y="37528"/>
                  <a:pt x="13844" y="36327"/>
                </a:cubicBezTo>
                <a:cubicBezTo>
                  <a:pt x="16646" y="35193"/>
                  <a:pt x="19815" y="35526"/>
                  <a:pt x="22817" y="35393"/>
                </a:cubicBezTo>
                <a:cubicBezTo>
                  <a:pt x="25819" y="35259"/>
                  <a:pt x="29188" y="34425"/>
                  <a:pt x="30789" y="31890"/>
                </a:cubicBezTo>
                <a:cubicBezTo>
                  <a:pt x="31523" y="30689"/>
                  <a:pt x="31790" y="29255"/>
                  <a:pt x="32057" y="27887"/>
                </a:cubicBezTo>
                <a:cubicBezTo>
                  <a:pt x="32524" y="25753"/>
                  <a:pt x="33058" y="23651"/>
                  <a:pt x="34158" y="21750"/>
                </a:cubicBezTo>
                <a:cubicBezTo>
                  <a:pt x="35226" y="19882"/>
                  <a:pt x="36994" y="18314"/>
                  <a:pt x="39129" y="17847"/>
                </a:cubicBezTo>
                <a:cubicBezTo>
                  <a:pt x="40530" y="17547"/>
                  <a:pt x="42031" y="17747"/>
                  <a:pt x="43498" y="17680"/>
                </a:cubicBezTo>
                <a:cubicBezTo>
                  <a:pt x="47368" y="17413"/>
                  <a:pt x="50837" y="14978"/>
                  <a:pt x="53205" y="11876"/>
                </a:cubicBezTo>
                <a:cubicBezTo>
                  <a:pt x="53339" y="11709"/>
                  <a:pt x="53405" y="11576"/>
                  <a:pt x="53539" y="11409"/>
                </a:cubicBezTo>
                <a:cubicBezTo>
                  <a:pt x="52505" y="9541"/>
                  <a:pt x="51404" y="7473"/>
                  <a:pt x="49369" y="6706"/>
                </a:cubicBezTo>
                <a:cubicBezTo>
                  <a:pt x="45867" y="5405"/>
                  <a:pt x="42398" y="8974"/>
                  <a:pt x="38695" y="9241"/>
                </a:cubicBezTo>
                <a:cubicBezTo>
                  <a:pt x="35726" y="9508"/>
                  <a:pt x="33058" y="7673"/>
                  <a:pt x="30522" y="6072"/>
                </a:cubicBezTo>
                <a:cubicBezTo>
                  <a:pt x="24718" y="2536"/>
                  <a:pt x="17513" y="1"/>
                  <a:pt x="11209" y="2536"/>
                </a:cubicBezTo>
                <a:cubicBezTo>
                  <a:pt x="9674" y="3170"/>
                  <a:pt x="8206" y="4070"/>
                  <a:pt x="6972" y="5171"/>
                </a:cubicBezTo>
                <a:cubicBezTo>
                  <a:pt x="4504" y="7306"/>
                  <a:pt x="2636" y="10141"/>
                  <a:pt x="1668" y="13244"/>
                </a:cubicBezTo>
                <a:cubicBezTo>
                  <a:pt x="167" y="18181"/>
                  <a:pt x="835" y="23651"/>
                  <a:pt x="1" y="28688"/>
                </a:cubicBezTo>
                <a:lnTo>
                  <a:pt x="1" y="57509"/>
                </a:lnTo>
                <a:cubicBezTo>
                  <a:pt x="134" y="57442"/>
                  <a:pt x="267" y="57409"/>
                  <a:pt x="368" y="57409"/>
                </a:cubicBezTo>
                <a:cubicBezTo>
                  <a:pt x="4204" y="56274"/>
                  <a:pt x="7439" y="53072"/>
                  <a:pt x="8006" y="49169"/>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7"/>
          <p:cNvSpPr/>
          <p:nvPr/>
        </p:nvSpPr>
        <p:spPr>
          <a:xfrm flipH="1">
            <a:off x="6437789" y="909179"/>
            <a:ext cx="1080149" cy="1062207"/>
          </a:xfrm>
          <a:custGeom>
            <a:avLst/>
            <a:gdLst/>
            <a:ahLst/>
            <a:cxnLst/>
            <a:rect l="l" t="t" r="r" b="b"/>
            <a:pathLst>
              <a:path w="28054" h="27588" extrusionOk="0">
                <a:moveTo>
                  <a:pt x="20915" y="1969"/>
                </a:moveTo>
                <a:cubicBezTo>
                  <a:pt x="20548" y="1635"/>
                  <a:pt x="20114" y="1302"/>
                  <a:pt x="19647" y="1035"/>
                </a:cubicBezTo>
                <a:cubicBezTo>
                  <a:pt x="17779" y="1"/>
                  <a:pt x="15244" y="168"/>
                  <a:pt x="13576" y="1535"/>
                </a:cubicBezTo>
                <a:cubicBezTo>
                  <a:pt x="11608" y="3070"/>
                  <a:pt x="10608" y="5805"/>
                  <a:pt x="9707" y="8040"/>
                </a:cubicBezTo>
                <a:cubicBezTo>
                  <a:pt x="9640" y="8173"/>
                  <a:pt x="9607" y="8240"/>
                  <a:pt x="9574" y="8374"/>
                </a:cubicBezTo>
                <a:cubicBezTo>
                  <a:pt x="8573" y="10809"/>
                  <a:pt x="7305" y="12043"/>
                  <a:pt x="4970" y="13411"/>
                </a:cubicBezTo>
                <a:cubicBezTo>
                  <a:pt x="4136" y="13911"/>
                  <a:pt x="3236" y="14411"/>
                  <a:pt x="2569" y="15145"/>
                </a:cubicBezTo>
                <a:cubicBezTo>
                  <a:pt x="0" y="17714"/>
                  <a:pt x="934" y="22417"/>
                  <a:pt x="3769" y="24685"/>
                </a:cubicBezTo>
                <a:cubicBezTo>
                  <a:pt x="7439" y="27587"/>
                  <a:pt x="12876" y="26853"/>
                  <a:pt x="17179" y="25019"/>
                </a:cubicBezTo>
                <a:cubicBezTo>
                  <a:pt x="17980" y="24685"/>
                  <a:pt x="18747" y="24318"/>
                  <a:pt x="19481" y="23885"/>
                </a:cubicBezTo>
                <a:cubicBezTo>
                  <a:pt x="21182" y="22917"/>
                  <a:pt x="22783" y="21750"/>
                  <a:pt x="23984" y="20215"/>
                </a:cubicBezTo>
                <a:cubicBezTo>
                  <a:pt x="28053" y="14978"/>
                  <a:pt x="25652" y="6072"/>
                  <a:pt x="20915" y="196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7"/>
          <p:cNvSpPr/>
          <p:nvPr/>
        </p:nvSpPr>
        <p:spPr>
          <a:xfrm rot="10800000">
            <a:off x="5526361" y="3306202"/>
            <a:ext cx="3897993" cy="1992042"/>
          </a:xfrm>
          <a:custGeom>
            <a:avLst/>
            <a:gdLst/>
            <a:ahLst/>
            <a:cxnLst/>
            <a:rect l="l" t="t" r="r" b="b"/>
            <a:pathLst>
              <a:path w="101240" h="51738" extrusionOk="0">
                <a:moveTo>
                  <a:pt x="100572" y="234"/>
                </a:moveTo>
                <a:cubicBezTo>
                  <a:pt x="96369" y="2669"/>
                  <a:pt x="93000" y="6139"/>
                  <a:pt x="90531" y="10342"/>
                </a:cubicBezTo>
                <a:cubicBezTo>
                  <a:pt x="89364" y="12343"/>
                  <a:pt x="88530" y="14511"/>
                  <a:pt x="87930" y="16746"/>
                </a:cubicBezTo>
                <a:cubicBezTo>
                  <a:pt x="87162" y="19581"/>
                  <a:pt x="87029" y="22584"/>
                  <a:pt x="86162" y="25352"/>
                </a:cubicBezTo>
                <a:cubicBezTo>
                  <a:pt x="83827" y="32624"/>
                  <a:pt x="75354" y="33091"/>
                  <a:pt x="69150" y="31490"/>
                </a:cubicBezTo>
                <a:cubicBezTo>
                  <a:pt x="64513" y="30322"/>
                  <a:pt x="59476" y="27687"/>
                  <a:pt x="55206" y="31223"/>
                </a:cubicBezTo>
                <a:cubicBezTo>
                  <a:pt x="53572" y="32624"/>
                  <a:pt x="52671" y="34726"/>
                  <a:pt x="51737" y="36594"/>
                </a:cubicBezTo>
                <a:cubicBezTo>
                  <a:pt x="50369" y="39362"/>
                  <a:pt x="48702" y="41797"/>
                  <a:pt x="46133" y="43632"/>
                </a:cubicBezTo>
                <a:cubicBezTo>
                  <a:pt x="40162" y="47802"/>
                  <a:pt x="34692" y="43899"/>
                  <a:pt x="29488" y="40763"/>
                </a:cubicBezTo>
                <a:cubicBezTo>
                  <a:pt x="20582" y="35326"/>
                  <a:pt x="9307" y="37494"/>
                  <a:pt x="3002" y="45700"/>
                </a:cubicBezTo>
                <a:cubicBezTo>
                  <a:pt x="1701" y="47368"/>
                  <a:pt x="801" y="49236"/>
                  <a:pt x="134" y="51204"/>
                </a:cubicBezTo>
                <a:cubicBezTo>
                  <a:pt x="0" y="51571"/>
                  <a:pt x="567" y="51738"/>
                  <a:pt x="701" y="51371"/>
                </a:cubicBezTo>
                <a:cubicBezTo>
                  <a:pt x="2702" y="45667"/>
                  <a:pt x="7139" y="41297"/>
                  <a:pt x="12843" y="39296"/>
                </a:cubicBezTo>
                <a:cubicBezTo>
                  <a:pt x="19181" y="37061"/>
                  <a:pt x="25485" y="38862"/>
                  <a:pt x="30889" y="42364"/>
                </a:cubicBezTo>
                <a:cubicBezTo>
                  <a:pt x="35092" y="45033"/>
                  <a:pt x="39195" y="47301"/>
                  <a:pt x="44198" y="45400"/>
                </a:cubicBezTo>
                <a:cubicBezTo>
                  <a:pt x="48802" y="43665"/>
                  <a:pt x="51037" y="39462"/>
                  <a:pt x="53138" y="35359"/>
                </a:cubicBezTo>
                <a:cubicBezTo>
                  <a:pt x="54639" y="32457"/>
                  <a:pt x="56574" y="30222"/>
                  <a:pt x="60076" y="30056"/>
                </a:cubicBezTo>
                <a:cubicBezTo>
                  <a:pt x="63345" y="29889"/>
                  <a:pt x="66648" y="31523"/>
                  <a:pt x="69717" y="32324"/>
                </a:cubicBezTo>
                <a:cubicBezTo>
                  <a:pt x="74220" y="33458"/>
                  <a:pt x="79724" y="33491"/>
                  <a:pt x="83493" y="30322"/>
                </a:cubicBezTo>
                <a:cubicBezTo>
                  <a:pt x="87729" y="26787"/>
                  <a:pt x="87396" y="21216"/>
                  <a:pt x="88730" y="16312"/>
                </a:cubicBezTo>
                <a:cubicBezTo>
                  <a:pt x="90231" y="10809"/>
                  <a:pt x="93800" y="5938"/>
                  <a:pt x="98304" y="2469"/>
                </a:cubicBezTo>
                <a:cubicBezTo>
                  <a:pt x="99138" y="1835"/>
                  <a:pt x="100038" y="1302"/>
                  <a:pt x="100906" y="768"/>
                </a:cubicBezTo>
                <a:cubicBezTo>
                  <a:pt x="101239" y="568"/>
                  <a:pt x="100906" y="1"/>
                  <a:pt x="100572" y="234"/>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7"/>
          <p:cNvSpPr/>
          <p:nvPr/>
        </p:nvSpPr>
        <p:spPr>
          <a:xfrm>
            <a:off x="-19325" y="-87300"/>
            <a:ext cx="3138011" cy="1353475"/>
          </a:xfrm>
          <a:custGeom>
            <a:avLst/>
            <a:gdLst/>
            <a:ahLst/>
            <a:cxnLst/>
            <a:rect l="l" t="t" r="r" b="b"/>
            <a:pathLst>
              <a:path w="66515" h="28689" extrusionOk="0">
                <a:moveTo>
                  <a:pt x="58376" y="1202"/>
                </a:moveTo>
                <a:lnTo>
                  <a:pt x="1" y="1202"/>
                </a:lnTo>
                <a:lnTo>
                  <a:pt x="1" y="28688"/>
                </a:lnTo>
                <a:cubicBezTo>
                  <a:pt x="835" y="23684"/>
                  <a:pt x="167" y="18214"/>
                  <a:pt x="1669" y="13244"/>
                </a:cubicBezTo>
                <a:cubicBezTo>
                  <a:pt x="2636" y="10141"/>
                  <a:pt x="4471" y="7306"/>
                  <a:pt x="6972" y="5171"/>
                </a:cubicBezTo>
                <a:cubicBezTo>
                  <a:pt x="8207" y="4070"/>
                  <a:pt x="9674" y="3170"/>
                  <a:pt x="11242" y="2536"/>
                </a:cubicBezTo>
                <a:cubicBezTo>
                  <a:pt x="17513" y="1"/>
                  <a:pt x="24752" y="2503"/>
                  <a:pt x="30522" y="6072"/>
                </a:cubicBezTo>
                <a:cubicBezTo>
                  <a:pt x="33091" y="7640"/>
                  <a:pt x="35760" y="9474"/>
                  <a:pt x="38695" y="9241"/>
                </a:cubicBezTo>
                <a:cubicBezTo>
                  <a:pt x="42464" y="8974"/>
                  <a:pt x="45867" y="5371"/>
                  <a:pt x="49369" y="6706"/>
                </a:cubicBezTo>
                <a:cubicBezTo>
                  <a:pt x="51371" y="7473"/>
                  <a:pt x="52505" y="9541"/>
                  <a:pt x="53539" y="11409"/>
                </a:cubicBezTo>
                <a:cubicBezTo>
                  <a:pt x="53539" y="11409"/>
                  <a:pt x="53539" y="11476"/>
                  <a:pt x="53606" y="11476"/>
                </a:cubicBezTo>
                <a:cubicBezTo>
                  <a:pt x="54640" y="13344"/>
                  <a:pt x="56141" y="15345"/>
                  <a:pt x="58242" y="15545"/>
                </a:cubicBezTo>
                <a:cubicBezTo>
                  <a:pt x="60844" y="15812"/>
                  <a:pt x="62846" y="13244"/>
                  <a:pt x="63746" y="10842"/>
                </a:cubicBezTo>
                <a:cubicBezTo>
                  <a:pt x="64947" y="7806"/>
                  <a:pt x="65347" y="4237"/>
                  <a:pt x="66515" y="1235"/>
                </a:cubicBezTo>
                <a:lnTo>
                  <a:pt x="58376" y="123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7"/>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lvl1pPr lvl="0" algn="l"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24" name="Google Shape;124;p17"/>
          <p:cNvSpPr txBox="1">
            <a:spLocks noGrp="1"/>
          </p:cNvSpPr>
          <p:nvPr>
            <p:ph type="subTitle" idx="1"/>
          </p:nvPr>
        </p:nvSpPr>
        <p:spPr>
          <a:xfrm>
            <a:off x="1708738" y="1936372"/>
            <a:ext cx="3265200" cy="176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25"/>
        <p:cNvGrpSpPr/>
        <p:nvPr/>
      </p:nvGrpSpPr>
      <p:grpSpPr>
        <a:xfrm>
          <a:off x="0" y="0"/>
          <a:ext cx="0" cy="0"/>
          <a:chOff x="0" y="0"/>
          <a:chExt cx="0" cy="0"/>
        </a:xfrm>
      </p:grpSpPr>
      <p:sp>
        <p:nvSpPr>
          <p:cNvPr id="126" name="Google Shape;126;p18"/>
          <p:cNvSpPr/>
          <p:nvPr/>
        </p:nvSpPr>
        <p:spPr>
          <a:xfrm>
            <a:off x="576600" y="3109350"/>
            <a:ext cx="4460258" cy="2279644"/>
          </a:xfrm>
          <a:custGeom>
            <a:avLst/>
            <a:gdLst/>
            <a:ahLst/>
            <a:cxnLst/>
            <a:rect l="l" t="t" r="r" b="b"/>
            <a:pathLst>
              <a:path w="48102" h="24585" extrusionOk="0">
                <a:moveTo>
                  <a:pt x="46834" y="4870"/>
                </a:moveTo>
                <a:cubicBezTo>
                  <a:pt x="45533" y="1835"/>
                  <a:pt x="41997" y="0"/>
                  <a:pt x="38762" y="601"/>
                </a:cubicBezTo>
                <a:cubicBezTo>
                  <a:pt x="35626" y="1168"/>
                  <a:pt x="33358" y="3536"/>
                  <a:pt x="31023" y="5838"/>
                </a:cubicBezTo>
                <a:cubicBezTo>
                  <a:pt x="29121" y="7706"/>
                  <a:pt x="27153" y="9540"/>
                  <a:pt x="24652" y="10308"/>
                </a:cubicBezTo>
                <a:cubicBezTo>
                  <a:pt x="19314" y="11875"/>
                  <a:pt x="13544" y="7939"/>
                  <a:pt x="8173" y="9273"/>
                </a:cubicBezTo>
                <a:cubicBezTo>
                  <a:pt x="4671" y="10141"/>
                  <a:pt x="2202" y="13043"/>
                  <a:pt x="968" y="16512"/>
                </a:cubicBezTo>
                <a:cubicBezTo>
                  <a:pt x="368" y="18146"/>
                  <a:pt x="34" y="19881"/>
                  <a:pt x="1" y="21582"/>
                </a:cubicBezTo>
                <a:cubicBezTo>
                  <a:pt x="1" y="22583"/>
                  <a:pt x="34" y="23584"/>
                  <a:pt x="268" y="24584"/>
                </a:cubicBezTo>
                <a:lnTo>
                  <a:pt x="7439" y="24584"/>
                </a:lnTo>
                <a:lnTo>
                  <a:pt x="37194" y="24584"/>
                </a:lnTo>
                <a:cubicBezTo>
                  <a:pt x="37928" y="23384"/>
                  <a:pt x="38795" y="22216"/>
                  <a:pt x="39696" y="21149"/>
                </a:cubicBezTo>
                <a:cubicBezTo>
                  <a:pt x="41764" y="18747"/>
                  <a:pt x="44032" y="16545"/>
                  <a:pt x="45667" y="13843"/>
                </a:cubicBezTo>
                <a:cubicBezTo>
                  <a:pt x="47268" y="11175"/>
                  <a:pt x="48102" y="7772"/>
                  <a:pt x="46834" y="487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p:nvPr/>
        </p:nvSpPr>
        <p:spPr>
          <a:xfrm>
            <a:off x="3918840" y="4487355"/>
            <a:ext cx="946605" cy="720462"/>
          </a:xfrm>
          <a:custGeom>
            <a:avLst/>
            <a:gdLst/>
            <a:ahLst/>
            <a:cxnLst/>
            <a:rect l="l" t="t" r="r" b="b"/>
            <a:pathLst>
              <a:path w="18715" h="14244" extrusionOk="0">
                <a:moveTo>
                  <a:pt x="15445" y="1735"/>
                </a:moveTo>
                <a:cubicBezTo>
                  <a:pt x="14378" y="1034"/>
                  <a:pt x="13044" y="534"/>
                  <a:pt x="11442" y="334"/>
                </a:cubicBezTo>
                <a:cubicBezTo>
                  <a:pt x="9674" y="67"/>
                  <a:pt x="7840" y="0"/>
                  <a:pt x="6205" y="634"/>
                </a:cubicBezTo>
                <a:cubicBezTo>
                  <a:pt x="3970" y="1468"/>
                  <a:pt x="2369" y="3536"/>
                  <a:pt x="1535" y="5804"/>
                </a:cubicBezTo>
                <a:cubicBezTo>
                  <a:pt x="635" y="8206"/>
                  <a:pt x="1" y="11542"/>
                  <a:pt x="501" y="14244"/>
                </a:cubicBezTo>
                <a:lnTo>
                  <a:pt x="16880" y="14244"/>
                </a:lnTo>
                <a:cubicBezTo>
                  <a:pt x="17013" y="14077"/>
                  <a:pt x="17113" y="13910"/>
                  <a:pt x="17180" y="13810"/>
                </a:cubicBezTo>
                <a:cubicBezTo>
                  <a:pt x="17880" y="12543"/>
                  <a:pt x="18181" y="11142"/>
                  <a:pt x="18347" y="9707"/>
                </a:cubicBezTo>
                <a:cubicBezTo>
                  <a:pt x="18714" y="6038"/>
                  <a:pt x="17814" y="3336"/>
                  <a:pt x="15445" y="173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8"/>
          <p:cNvSpPr/>
          <p:nvPr/>
        </p:nvSpPr>
        <p:spPr>
          <a:xfrm rot="-10445712">
            <a:off x="82197" y="-539280"/>
            <a:ext cx="3641534" cy="3508483"/>
          </a:xfrm>
          <a:custGeom>
            <a:avLst/>
            <a:gdLst/>
            <a:ahLst/>
            <a:cxnLst/>
            <a:rect l="l" t="t" r="r" b="b"/>
            <a:pathLst>
              <a:path w="76689" h="73887" extrusionOk="0">
                <a:moveTo>
                  <a:pt x="76355" y="6972"/>
                </a:moveTo>
                <a:cubicBezTo>
                  <a:pt x="71552" y="4170"/>
                  <a:pt x="66648" y="1468"/>
                  <a:pt x="60977" y="1368"/>
                </a:cubicBezTo>
                <a:cubicBezTo>
                  <a:pt x="56341" y="1301"/>
                  <a:pt x="52304" y="3603"/>
                  <a:pt x="49969" y="7606"/>
                </a:cubicBezTo>
                <a:cubicBezTo>
                  <a:pt x="47601" y="11675"/>
                  <a:pt x="47201" y="16645"/>
                  <a:pt x="45700" y="21049"/>
                </a:cubicBezTo>
                <a:cubicBezTo>
                  <a:pt x="43798" y="26786"/>
                  <a:pt x="39429" y="32290"/>
                  <a:pt x="34592" y="35859"/>
                </a:cubicBezTo>
                <a:cubicBezTo>
                  <a:pt x="32257" y="37560"/>
                  <a:pt x="29522" y="38695"/>
                  <a:pt x="26653" y="38961"/>
                </a:cubicBezTo>
                <a:cubicBezTo>
                  <a:pt x="23284" y="39228"/>
                  <a:pt x="19981" y="37827"/>
                  <a:pt x="16946" y="36660"/>
                </a:cubicBezTo>
                <a:cubicBezTo>
                  <a:pt x="12476" y="34925"/>
                  <a:pt x="7239" y="33691"/>
                  <a:pt x="3269" y="37160"/>
                </a:cubicBezTo>
                <a:cubicBezTo>
                  <a:pt x="0" y="40029"/>
                  <a:pt x="101" y="44665"/>
                  <a:pt x="2169" y="48068"/>
                </a:cubicBezTo>
                <a:cubicBezTo>
                  <a:pt x="3336" y="50003"/>
                  <a:pt x="5104" y="51537"/>
                  <a:pt x="6639" y="53172"/>
                </a:cubicBezTo>
                <a:cubicBezTo>
                  <a:pt x="8840" y="55440"/>
                  <a:pt x="10508" y="57942"/>
                  <a:pt x="11575" y="60944"/>
                </a:cubicBezTo>
                <a:cubicBezTo>
                  <a:pt x="12943" y="64947"/>
                  <a:pt x="12843" y="69350"/>
                  <a:pt x="11575" y="73353"/>
                </a:cubicBezTo>
                <a:cubicBezTo>
                  <a:pt x="11442" y="73720"/>
                  <a:pt x="12009" y="73886"/>
                  <a:pt x="12142" y="73519"/>
                </a:cubicBezTo>
                <a:cubicBezTo>
                  <a:pt x="13644" y="69016"/>
                  <a:pt x="13543" y="63913"/>
                  <a:pt x="11675" y="59543"/>
                </a:cubicBezTo>
                <a:cubicBezTo>
                  <a:pt x="10775" y="57341"/>
                  <a:pt x="9507" y="55407"/>
                  <a:pt x="7939" y="53605"/>
                </a:cubicBezTo>
                <a:cubicBezTo>
                  <a:pt x="6038" y="51504"/>
                  <a:pt x="3870" y="49702"/>
                  <a:pt x="2369" y="47267"/>
                </a:cubicBezTo>
                <a:cubicBezTo>
                  <a:pt x="701" y="44599"/>
                  <a:pt x="968" y="41430"/>
                  <a:pt x="2602" y="38861"/>
                </a:cubicBezTo>
                <a:cubicBezTo>
                  <a:pt x="4771" y="35426"/>
                  <a:pt x="9040" y="35225"/>
                  <a:pt x="12643" y="35993"/>
                </a:cubicBezTo>
                <a:cubicBezTo>
                  <a:pt x="18147" y="37160"/>
                  <a:pt x="22717" y="40429"/>
                  <a:pt x="28554" y="39328"/>
                </a:cubicBezTo>
                <a:cubicBezTo>
                  <a:pt x="33491" y="38394"/>
                  <a:pt x="37527" y="34592"/>
                  <a:pt x="40596" y="30922"/>
                </a:cubicBezTo>
                <a:cubicBezTo>
                  <a:pt x="43965" y="26853"/>
                  <a:pt x="46167" y="22383"/>
                  <a:pt x="47468" y="17246"/>
                </a:cubicBezTo>
                <a:cubicBezTo>
                  <a:pt x="48769" y="12075"/>
                  <a:pt x="49836" y="6405"/>
                  <a:pt x="54806" y="3503"/>
                </a:cubicBezTo>
                <a:cubicBezTo>
                  <a:pt x="60710" y="0"/>
                  <a:pt x="68049" y="3136"/>
                  <a:pt x="73453" y="6071"/>
                </a:cubicBezTo>
                <a:cubicBezTo>
                  <a:pt x="74320" y="6538"/>
                  <a:pt x="75154" y="7039"/>
                  <a:pt x="75988" y="7539"/>
                </a:cubicBezTo>
                <a:cubicBezTo>
                  <a:pt x="76388" y="7706"/>
                  <a:pt x="76689" y="7172"/>
                  <a:pt x="76355" y="6972"/>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1966325" y="1334050"/>
            <a:ext cx="622125" cy="600725"/>
          </a:xfrm>
          <a:custGeom>
            <a:avLst/>
            <a:gdLst/>
            <a:ahLst/>
            <a:cxnLst/>
            <a:rect l="l" t="t" r="r" b="b"/>
            <a:pathLst>
              <a:path w="24885" h="24029" extrusionOk="0">
                <a:moveTo>
                  <a:pt x="15284" y="0"/>
                </a:moveTo>
                <a:cubicBezTo>
                  <a:pt x="14056" y="0"/>
                  <a:pt x="12888" y="355"/>
                  <a:pt x="12109" y="1291"/>
                </a:cubicBezTo>
                <a:cubicBezTo>
                  <a:pt x="10541" y="3192"/>
                  <a:pt x="11542" y="5627"/>
                  <a:pt x="11241" y="7829"/>
                </a:cubicBezTo>
                <a:cubicBezTo>
                  <a:pt x="10941" y="10164"/>
                  <a:pt x="9574" y="11498"/>
                  <a:pt x="7539" y="12699"/>
                </a:cubicBezTo>
                <a:cubicBezTo>
                  <a:pt x="5838" y="13700"/>
                  <a:pt x="4003" y="14467"/>
                  <a:pt x="2502" y="15768"/>
                </a:cubicBezTo>
                <a:cubicBezTo>
                  <a:pt x="1034" y="17035"/>
                  <a:pt x="0" y="19137"/>
                  <a:pt x="600" y="20972"/>
                </a:cubicBezTo>
                <a:cubicBezTo>
                  <a:pt x="667" y="21138"/>
                  <a:pt x="734" y="21339"/>
                  <a:pt x="834" y="21505"/>
                </a:cubicBezTo>
                <a:cubicBezTo>
                  <a:pt x="1501" y="22806"/>
                  <a:pt x="2935" y="23640"/>
                  <a:pt x="4437" y="23874"/>
                </a:cubicBezTo>
                <a:cubicBezTo>
                  <a:pt x="5020" y="23981"/>
                  <a:pt x="5656" y="24029"/>
                  <a:pt x="6315" y="24029"/>
                </a:cubicBezTo>
                <a:cubicBezTo>
                  <a:pt x="8108" y="24029"/>
                  <a:pt x="10072" y="23679"/>
                  <a:pt x="11608" y="23240"/>
                </a:cubicBezTo>
                <a:cubicBezTo>
                  <a:pt x="16045" y="21906"/>
                  <a:pt x="20014" y="18970"/>
                  <a:pt x="22449" y="15001"/>
                </a:cubicBezTo>
                <a:cubicBezTo>
                  <a:pt x="23917" y="12632"/>
                  <a:pt x="24884" y="9797"/>
                  <a:pt x="24284" y="7095"/>
                </a:cubicBezTo>
                <a:cubicBezTo>
                  <a:pt x="23584" y="3926"/>
                  <a:pt x="20882" y="1491"/>
                  <a:pt x="17879" y="457"/>
                </a:cubicBezTo>
                <a:cubicBezTo>
                  <a:pt x="17062" y="180"/>
                  <a:pt x="16157" y="0"/>
                  <a:pt x="1528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txBox="1">
            <a:spLocks noGrp="1"/>
          </p:cNvSpPr>
          <p:nvPr>
            <p:ph type="title"/>
          </p:nvPr>
        </p:nvSpPr>
        <p:spPr>
          <a:xfrm>
            <a:off x="4942838" y="1440719"/>
            <a:ext cx="3264300" cy="407100"/>
          </a:xfrm>
          <a:prstGeom prst="rect">
            <a:avLst/>
          </a:prstGeom>
        </p:spPr>
        <p:txBody>
          <a:bodyPr spcFirstLastPara="1" wrap="square" lIns="0" tIns="0" rIns="0" bIns="0" anchor="t" anchorCtr="0">
            <a:noAutofit/>
          </a:bodyPr>
          <a:lstStyle>
            <a:lvl1pPr lvl="0" algn="r" rtl="0">
              <a:lnSpc>
                <a:spcPct val="90000"/>
              </a:lnSpc>
              <a:spcBef>
                <a:spcPts val="0"/>
              </a:spcBef>
              <a:spcAft>
                <a:spcPts val="0"/>
              </a:spcAft>
              <a:buSzPts val="5200"/>
              <a:buFont typeface="Commissioner"/>
              <a:buNone/>
              <a:defRPr>
                <a:latin typeface="Commissioner ExtraBold"/>
                <a:ea typeface="Commissioner ExtraBold"/>
                <a:cs typeface="Commissioner ExtraBold"/>
                <a:sym typeface="Commissioner ExtraBold"/>
              </a:defRPr>
            </a:lvl1pPr>
            <a:lvl2pPr lvl="1" algn="ctr" rtl="0">
              <a:spcBef>
                <a:spcPts val="0"/>
              </a:spcBef>
              <a:spcAft>
                <a:spcPts val="0"/>
              </a:spcAft>
              <a:buSzPts val="5200"/>
              <a:buNone/>
              <a:defRPr sz="4200"/>
            </a:lvl2pPr>
            <a:lvl3pPr lvl="2" algn="ctr" rtl="0">
              <a:spcBef>
                <a:spcPts val="0"/>
              </a:spcBef>
              <a:spcAft>
                <a:spcPts val="0"/>
              </a:spcAft>
              <a:buSzPts val="5200"/>
              <a:buNone/>
              <a:defRPr sz="4200"/>
            </a:lvl3pPr>
            <a:lvl4pPr lvl="3" algn="ctr" rtl="0">
              <a:spcBef>
                <a:spcPts val="0"/>
              </a:spcBef>
              <a:spcAft>
                <a:spcPts val="0"/>
              </a:spcAft>
              <a:buSzPts val="5200"/>
              <a:buNone/>
              <a:defRPr sz="4200"/>
            </a:lvl4pPr>
            <a:lvl5pPr lvl="4" algn="ctr" rtl="0">
              <a:spcBef>
                <a:spcPts val="0"/>
              </a:spcBef>
              <a:spcAft>
                <a:spcPts val="0"/>
              </a:spcAft>
              <a:buSzPts val="5200"/>
              <a:buNone/>
              <a:defRPr sz="4200"/>
            </a:lvl5pPr>
            <a:lvl6pPr lvl="5" algn="ctr" rtl="0">
              <a:spcBef>
                <a:spcPts val="0"/>
              </a:spcBef>
              <a:spcAft>
                <a:spcPts val="0"/>
              </a:spcAft>
              <a:buSzPts val="5200"/>
              <a:buNone/>
              <a:defRPr sz="4200"/>
            </a:lvl6pPr>
            <a:lvl7pPr lvl="6" algn="ctr" rtl="0">
              <a:spcBef>
                <a:spcPts val="0"/>
              </a:spcBef>
              <a:spcAft>
                <a:spcPts val="0"/>
              </a:spcAft>
              <a:buSzPts val="5200"/>
              <a:buNone/>
              <a:defRPr sz="4200"/>
            </a:lvl7pPr>
            <a:lvl8pPr lvl="7" algn="ctr" rtl="0">
              <a:spcBef>
                <a:spcPts val="0"/>
              </a:spcBef>
              <a:spcAft>
                <a:spcPts val="0"/>
              </a:spcAft>
              <a:buSzPts val="5200"/>
              <a:buNone/>
              <a:defRPr sz="4200"/>
            </a:lvl8pPr>
            <a:lvl9pPr lvl="8" algn="ctr" rtl="0">
              <a:spcBef>
                <a:spcPts val="0"/>
              </a:spcBef>
              <a:spcAft>
                <a:spcPts val="0"/>
              </a:spcAft>
              <a:buSzPts val="5200"/>
              <a:buNone/>
              <a:defRPr sz="4200"/>
            </a:lvl9pPr>
          </a:lstStyle>
          <a:p>
            <a:endParaRPr/>
          </a:p>
        </p:txBody>
      </p:sp>
      <p:sp>
        <p:nvSpPr>
          <p:cNvPr id="131" name="Google Shape;131;p18"/>
          <p:cNvSpPr txBox="1">
            <a:spLocks noGrp="1"/>
          </p:cNvSpPr>
          <p:nvPr>
            <p:ph type="subTitle" idx="1"/>
          </p:nvPr>
        </p:nvSpPr>
        <p:spPr>
          <a:xfrm>
            <a:off x="4942388" y="1936372"/>
            <a:ext cx="3265200" cy="1766400"/>
          </a:xfrm>
          <a:prstGeom prst="rect">
            <a:avLst/>
          </a:prstGeom>
        </p:spPr>
        <p:txBody>
          <a:bodyPr spcFirstLastPara="1" wrap="square" lIns="0" tIns="0" rIns="0" bIns="0" anchor="t" anchorCtr="0">
            <a:noAutofit/>
          </a:bodyPr>
          <a:lstStyle>
            <a:lvl1pPr lvl="0" algn="r" rtl="0">
              <a:lnSpc>
                <a:spcPct val="100000"/>
              </a:lnSpc>
              <a:spcBef>
                <a:spcPts val="0"/>
              </a:spcBef>
              <a:spcAft>
                <a:spcPts val="0"/>
              </a:spcAft>
              <a:buSzPts val="2100"/>
              <a:buNone/>
              <a:defRPr sz="16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0" tIns="0" rIns="0" bIns="0" anchor="b" anchorCtr="0">
            <a:noAutofit/>
          </a:bodyPr>
          <a:lstStyle>
            <a:lvl1pPr marL="0" marR="0" lvl="0" indent="0" algn="ctr" rtl="0">
              <a:lnSpc>
                <a:spcPct val="100000"/>
              </a:lnSpc>
              <a:spcBef>
                <a:spcPts val="0"/>
              </a:spcBef>
              <a:spcAft>
                <a:spcPts val="0"/>
              </a:spcAft>
              <a:buClr>
                <a:schemeClr val="dk2"/>
              </a:buClr>
              <a:buSzPts val="2800"/>
              <a:buFont typeface="Barlow SemiBold"/>
              <a:buNone/>
              <a:defRPr sz="3100">
                <a:solidFill>
                  <a:schemeClr val="dk2"/>
                </a:solidFill>
                <a:latin typeface="Commissioner ExtraBold"/>
                <a:ea typeface="Commissioner ExtraBold"/>
                <a:cs typeface="Commissioner ExtraBold"/>
                <a:sym typeface="Commissioner ExtraBold"/>
              </a:defRPr>
            </a:lvl1pPr>
            <a:lvl2pPr lvl="1">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2pPr>
            <a:lvl3pPr lvl="2">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3pPr>
            <a:lvl4pPr lvl="3">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4pPr>
            <a:lvl5pPr lvl="4">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5pPr>
            <a:lvl6pPr lvl="5">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6pPr>
            <a:lvl7pPr lvl="6">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7pPr>
            <a:lvl8pPr lvl="7">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8pPr>
            <a:lvl9pPr lvl="8">
              <a:spcBef>
                <a:spcPts val="0"/>
              </a:spcBef>
              <a:spcAft>
                <a:spcPts val="0"/>
              </a:spcAft>
              <a:buClr>
                <a:schemeClr val="dk2"/>
              </a:buClr>
              <a:buSzPts val="2800"/>
              <a:buFont typeface="Barlow SemiBold"/>
              <a:buNone/>
              <a:defRPr sz="2800">
                <a:solidFill>
                  <a:schemeClr val="dk2"/>
                </a:solidFill>
                <a:latin typeface="Barlow SemiBold"/>
                <a:ea typeface="Barlow SemiBold"/>
                <a:cs typeface="Barlow SemiBold"/>
                <a:sym typeface="Barlow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0" tIns="0" rIns="0" bIns="0" anchor="t" anchorCtr="0">
            <a:noAutofit/>
          </a:bodyPr>
          <a:lstStyle>
            <a:lvl1pPr marL="457200" lvl="0" indent="-342900">
              <a:lnSpc>
                <a:spcPct val="100000"/>
              </a:lnSpc>
              <a:spcBef>
                <a:spcPts val="0"/>
              </a:spcBef>
              <a:spcAft>
                <a:spcPts val="0"/>
              </a:spcAft>
              <a:buClr>
                <a:schemeClr val="dk1"/>
              </a:buClr>
              <a:buSzPts val="1800"/>
              <a:buFont typeface="Syne"/>
              <a:buChar char="●"/>
              <a:defRPr sz="1800">
                <a:solidFill>
                  <a:schemeClr val="dk1"/>
                </a:solidFill>
                <a:latin typeface="Syne"/>
                <a:ea typeface="Syne"/>
                <a:cs typeface="Syne"/>
                <a:sym typeface="Syne"/>
              </a:defRPr>
            </a:lvl1pPr>
            <a:lvl2pPr marL="914400" lvl="1"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2pPr>
            <a:lvl3pPr marL="1371600" lvl="2"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3pPr>
            <a:lvl4pPr marL="1828800" lvl="3"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4pPr>
            <a:lvl5pPr marL="2286000" lvl="4"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5pPr>
            <a:lvl6pPr marL="2743200" lvl="5"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6pPr>
            <a:lvl7pPr marL="3200400" lvl="6"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7pPr>
            <a:lvl8pPr marL="3657600" lvl="7"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8pPr>
            <a:lvl9pPr marL="4114800" lvl="8" indent="-317500">
              <a:lnSpc>
                <a:spcPct val="115000"/>
              </a:lnSpc>
              <a:spcBef>
                <a:spcPts val="0"/>
              </a:spcBef>
              <a:spcAft>
                <a:spcPts val="0"/>
              </a:spcAft>
              <a:buClr>
                <a:schemeClr val="dk1"/>
              </a:buClr>
              <a:buSzPts val="1400"/>
              <a:buFont typeface="Syne"/>
              <a:buChar char="■"/>
              <a:defRPr>
                <a:solidFill>
                  <a:schemeClr val="dk1"/>
                </a:solidFill>
                <a:latin typeface="Syne"/>
                <a:ea typeface="Syne"/>
                <a:cs typeface="Syne"/>
                <a:sym typeface="Syn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5" r:id="rId4"/>
    <p:sldLayoutId id="2147483658" r:id="rId5"/>
    <p:sldLayoutId id="2147483661" r:id="rId6"/>
    <p:sldLayoutId id="2147483662" r:id="rId7"/>
    <p:sldLayoutId id="2147483663" r:id="rId8"/>
    <p:sldLayoutId id="2147483664" r:id="rId9"/>
    <p:sldLayoutId id="2147483666" r:id="rId10"/>
    <p:sldLayoutId id="2147483667" r:id="rId11"/>
    <p:sldLayoutId id="2147483668" r:id="rId12"/>
    <p:sldLayoutId id="2147483679" r:id="rId13"/>
    <p:sldLayoutId id="2147483680"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7"/>
          <p:cNvSpPr txBox="1">
            <a:spLocks noGrp="1"/>
          </p:cNvSpPr>
          <p:nvPr>
            <p:ph type="ctrTitle"/>
          </p:nvPr>
        </p:nvSpPr>
        <p:spPr>
          <a:xfrm>
            <a:off x="1597000" y="1369050"/>
            <a:ext cx="5115900" cy="19176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US" dirty="0"/>
              <a:t>Store Management System</a:t>
            </a:r>
            <a:endParaRPr dirty="0"/>
          </a:p>
        </p:txBody>
      </p:sp>
      <p:sp>
        <p:nvSpPr>
          <p:cNvPr id="297" name="Google Shape;297;p37"/>
          <p:cNvSpPr/>
          <p:nvPr/>
        </p:nvSpPr>
        <p:spPr>
          <a:xfrm>
            <a:off x="1597000" y="3549250"/>
            <a:ext cx="38949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7"/>
          <p:cNvSpPr txBox="1">
            <a:spLocks noGrp="1"/>
          </p:cNvSpPr>
          <p:nvPr>
            <p:ph type="subTitle" idx="1"/>
          </p:nvPr>
        </p:nvSpPr>
        <p:spPr>
          <a:xfrm>
            <a:off x="1762900" y="3665950"/>
            <a:ext cx="3563100" cy="2949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sz="2000" b="1" dirty="0">
                <a:latin typeface="Fairwater Script" panose="020F0502020204030204" pitchFamily="2" charset="0"/>
              </a:rPr>
              <a:t>VibeHub</a:t>
            </a:r>
            <a:endParaRPr sz="2000" b="1" dirty="0">
              <a:latin typeface="Fairwater Script" panose="020F0502020204030204"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6EFDC"/>
        </a:solidFill>
        <a:effectLst/>
      </p:bgPr>
    </p:bg>
    <p:spTree>
      <p:nvGrpSpPr>
        <p:cNvPr id="1" name="Shape 761"/>
        <p:cNvGrpSpPr/>
        <p:nvPr/>
      </p:nvGrpSpPr>
      <p:grpSpPr>
        <a:xfrm>
          <a:off x="0" y="0"/>
          <a:ext cx="0" cy="0"/>
          <a:chOff x="0" y="0"/>
          <a:chExt cx="0" cy="0"/>
        </a:xfrm>
      </p:grpSpPr>
      <p:sp>
        <p:nvSpPr>
          <p:cNvPr id="762" name="Google Shape;762;p5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MODELLING</a:t>
            </a:r>
            <a:endParaRPr dirty="0"/>
          </a:p>
        </p:txBody>
      </p:sp>
      <p:sp>
        <p:nvSpPr>
          <p:cNvPr id="763" name="Google Shape;763;p58"/>
          <p:cNvSpPr/>
          <p:nvPr/>
        </p:nvSpPr>
        <p:spPr>
          <a:xfrm flipV="1">
            <a:off x="682020" y="2418617"/>
            <a:ext cx="1979700" cy="716731"/>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7" name="Google Shape;767;p58"/>
          <p:cNvSpPr txBox="1">
            <a:spLocks noGrp="1"/>
          </p:cNvSpPr>
          <p:nvPr>
            <p:ph type="title" idx="4294967295"/>
          </p:nvPr>
        </p:nvSpPr>
        <p:spPr>
          <a:xfrm>
            <a:off x="757920" y="2762318"/>
            <a:ext cx="1827900" cy="2763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1800" b="1" dirty="0">
                <a:solidFill>
                  <a:schemeClr val="lt1"/>
                </a:solidFill>
                <a:latin typeface="Syne"/>
                <a:ea typeface="Syne"/>
                <a:cs typeface="Syne"/>
                <a:sym typeface="Syne"/>
              </a:rPr>
              <a:t>Conceptual Data Model</a:t>
            </a:r>
            <a:endParaRPr sz="1800" dirty="0">
              <a:solidFill>
                <a:schemeClr val="lt1"/>
              </a:solidFill>
            </a:endParaRPr>
          </a:p>
        </p:txBody>
      </p:sp>
      <p:sp>
        <p:nvSpPr>
          <p:cNvPr id="774" name="Google Shape;774;p58"/>
          <p:cNvSpPr/>
          <p:nvPr/>
        </p:nvSpPr>
        <p:spPr>
          <a:xfrm>
            <a:off x="2508986" y="2445370"/>
            <a:ext cx="688611" cy="681793"/>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77" name="Google Shape;777;p58"/>
          <p:cNvGrpSpPr/>
          <p:nvPr/>
        </p:nvGrpSpPr>
        <p:grpSpPr>
          <a:xfrm>
            <a:off x="2736242" y="2587552"/>
            <a:ext cx="234097" cy="385802"/>
            <a:chOff x="6590722" y="1443486"/>
            <a:chExt cx="280457" cy="462204"/>
          </a:xfrm>
        </p:grpSpPr>
        <p:sp>
          <p:nvSpPr>
            <p:cNvPr id="778" name="Google Shape;778;p58"/>
            <p:cNvSpPr/>
            <p:nvPr/>
          </p:nvSpPr>
          <p:spPr>
            <a:xfrm>
              <a:off x="6658498" y="1785042"/>
              <a:ext cx="143216" cy="26857"/>
            </a:xfrm>
            <a:custGeom>
              <a:avLst/>
              <a:gdLst/>
              <a:ahLst/>
              <a:cxnLst/>
              <a:rect l="l" t="t" r="r" b="b"/>
              <a:pathLst>
                <a:path w="2037" h="382" extrusionOk="0">
                  <a:moveTo>
                    <a:pt x="1" y="1"/>
                  </a:moveTo>
                  <a:lnTo>
                    <a:pt x="1" y="382"/>
                  </a:lnTo>
                  <a:lnTo>
                    <a:pt x="2036" y="382"/>
                  </a:lnTo>
                  <a:lnTo>
                    <a:pt x="203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8"/>
            <p:cNvSpPr/>
            <p:nvPr/>
          </p:nvSpPr>
          <p:spPr>
            <a:xfrm>
              <a:off x="6697027" y="1564907"/>
              <a:ext cx="67003" cy="87955"/>
            </a:xfrm>
            <a:custGeom>
              <a:avLst/>
              <a:gdLst/>
              <a:ahLst/>
              <a:cxnLst/>
              <a:rect l="l" t="t" r="r" b="b"/>
              <a:pathLst>
                <a:path w="953" h="1251" extrusionOk="0">
                  <a:moveTo>
                    <a:pt x="476" y="0"/>
                  </a:moveTo>
                  <a:cubicBezTo>
                    <a:pt x="262" y="227"/>
                    <a:pt x="0" y="572"/>
                    <a:pt x="0" y="798"/>
                  </a:cubicBezTo>
                  <a:cubicBezTo>
                    <a:pt x="0" y="953"/>
                    <a:pt x="48" y="1072"/>
                    <a:pt x="143" y="1167"/>
                  </a:cubicBezTo>
                  <a:cubicBezTo>
                    <a:pt x="179" y="1215"/>
                    <a:pt x="238" y="1227"/>
                    <a:pt x="298" y="1251"/>
                  </a:cubicBezTo>
                  <a:lnTo>
                    <a:pt x="298" y="822"/>
                  </a:lnTo>
                  <a:cubicBezTo>
                    <a:pt x="298" y="715"/>
                    <a:pt x="381" y="631"/>
                    <a:pt x="476" y="631"/>
                  </a:cubicBezTo>
                  <a:cubicBezTo>
                    <a:pt x="584" y="631"/>
                    <a:pt x="679" y="715"/>
                    <a:pt x="679" y="822"/>
                  </a:cubicBezTo>
                  <a:lnTo>
                    <a:pt x="679" y="1251"/>
                  </a:lnTo>
                  <a:cubicBezTo>
                    <a:pt x="715" y="1227"/>
                    <a:pt x="774" y="1215"/>
                    <a:pt x="822" y="1167"/>
                  </a:cubicBezTo>
                  <a:cubicBezTo>
                    <a:pt x="917" y="1096"/>
                    <a:pt x="953" y="977"/>
                    <a:pt x="953" y="798"/>
                  </a:cubicBezTo>
                  <a:cubicBezTo>
                    <a:pt x="953" y="536"/>
                    <a:pt x="679" y="203"/>
                    <a:pt x="4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8"/>
            <p:cNvSpPr/>
            <p:nvPr/>
          </p:nvSpPr>
          <p:spPr>
            <a:xfrm>
              <a:off x="6658498" y="1838617"/>
              <a:ext cx="143216" cy="67073"/>
            </a:xfrm>
            <a:custGeom>
              <a:avLst/>
              <a:gdLst/>
              <a:ahLst/>
              <a:cxnLst/>
              <a:rect l="l" t="t" r="r" b="b"/>
              <a:pathLst>
                <a:path w="2037" h="954" extrusionOk="0">
                  <a:moveTo>
                    <a:pt x="1" y="1"/>
                  </a:moveTo>
                  <a:cubicBezTo>
                    <a:pt x="1" y="536"/>
                    <a:pt x="429" y="953"/>
                    <a:pt x="953" y="953"/>
                  </a:cubicBezTo>
                  <a:lnTo>
                    <a:pt x="1084" y="953"/>
                  </a:lnTo>
                  <a:cubicBezTo>
                    <a:pt x="1620" y="953"/>
                    <a:pt x="2036" y="513"/>
                    <a:pt x="20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8"/>
            <p:cNvSpPr/>
            <p:nvPr/>
          </p:nvSpPr>
          <p:spPr>
            <a:xfrm>
              <a:off x="6590722" y="1443486"/>
              <a:ext cx="280457" cy="313993"/>
            </a:xfrm>
            <a:custGeom>
              <a:avLst/>
              <a:gdLst/>
              <a:ahLst/>
              <a:cxnLst/>
              <a:rect l="l" t="t" r="r" b="b"/>
              <a:pathLst>
                <a:path w="3989" h="4466" extrusionOk="0">
                  <a:moveTo>
                    <a:pt x="1988" y="1"/>
                  </a:moveTo>
                  <a:cubicBezTo>
                    <a:pt x="893" y="1"/>
                    <a:pt x="0" y="894"/>
                    <a:pt x="0" y="2001"/>
                  </a:cubicBezTo>
                  <a:cubicBezTo>
                    <a:pt x="0" y="2549"/>
                    <a:pt x="226" y="3037"/>
                    <a:pt x="584" y="3418"/>
                  </a:cubicBezTo>
                  <a:cubicBezTo>
                    <a:pt x="834" y="3668"/>
                    <a:pt x="965" y="3990"/>
                    <a:pt x="965" y="4347"/>
                  </a:cubicBezTo>
                  <a:lnTo>
                    <a:pt x="965" y="4466"/>
                  </a:lnTo>
                  <a:lnTo>
                    <a:pt x="1786" y="4466"/>
                  </a:lnTo>
                  <a:lnTo>
                    <a:pt x="1786" y="3382"/>
                  </a:lnTo>
                  <a:cubicBezTo>
                    <a:pt x="1369" y="3311"/>
                    <a:pt x="1119" y="3001"/>
                    <a:pt x="1119" y="2537"/>
                  </a:cubicBezTo>
                  <a:cubicBezTo>
                    <a:pt x="1119" y="1989"/>
                    <a:pt x="1774" y="1370"/>
                    <a:pt x="1846" y="1311"/>
                  </a:cubicBezTo>
                  <a:cubicBezTo>
                    <a:pt x="1881" y="1281"/>
                    <a:pt x="1926" y="1266"/>
                    <a:pt x="1971" y="1266"/>
                  </a:cubicBezTo>
                  <a:cubicBezTo>
                    <a:pt x="2015" y="1266"/>
                    <a:pt x="2060" y="1281"/>
                    <a:pt x="2096" y="1311"/>
                  </a:cubicBezTo>
                  <a:cubicBezTo>
                    <a:pt x="2167" y="1370"/>
                    <a:pt x="2822" y="1989"/>
                    <a:pt x="2822" y="2537"/>
                  </a:cubicBezTo>
                  <a:cubicBezTo>
                    <a:pt x="2822" y="3001"/>
                    <a:pt x="2572" y="3323"/>
                    <a:pt x="2155" y="3382"/>
                  </a:cubicBezTo>
                  <a:lnTo>
                    <a:pt x="2155" y="4466"/>
                  </a:lnTo>
                  <a:lnTo>
                    <a:pt x="2989" y="4466"/>
                  </a:lnTo>
                  <a:lnTo>
                    <a:pt x="2989" y="4347"/>
                  </a:lnTo>
                  <a:cubicBezTo>
                    <a:pt x="2989" y="3990"/>
                    <a:pt x="3143" y="3668"/>
                    <a:pt x="3381" y="3418"/>
                  </a:cubicBezTo>
                  <a:cubicBezTo>
                    <a:pt x="3739" y="3061"/>
                    <a:pt x="3953" y="2549"/>
                    <a:pt x="3953" y="2001"/>
                  </a:cubicBezTo>
                  <a:cubicBezTo>
                    <a:pt x="3989" y="918"/>
                    <a:pt x="3096" y="25"/>
                    <a:pt x="19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3" name="Picture 12">
            <a:extLst>
              <a:ext uri="{FF2B5EF4-FFF2-40B4-BE49-F238E27FC236}">
                <a16:creationId xmlns:a16="http://schemas.microsoft.com/office/drawing/2014/main" id="{EEE2C7A8-58E3-07D8-5E2D-220CAC23E12D}"/>
              </a:ext>
            </a:extLst>
          </p:cNvPr>
          <p:cNvPicPr>
            <a:picLocks noChangeAspect="1"/>
          </p:cNvPicPr>
          <p:nvPr/>
        </p:nvPicPr>
        <p:blipFill>
          <a:blip r:embed="rId3"/>
          <a:stretch>
            <a:fillRect/>
          </a:stretch>
        </p:blipFill>
        <p:spPr>
          <a:xfrm>
            <a:off x="3585803" y="1109483"/>
            <a:ext cx="4863785" cy="3711180"/>
          </a:xfrm>
          <a:prstGeom prst="rect">
            <a:avLst/>
          </a:prstGeom>
        </p:spPr>
      </p:pic>
    </p:spTree>
    <p:extLst>
      <p:ext uri="{BB962C8B-B14F-4D97-AF65-F5344CB8AC3E}">
        <p14:creationId xmlns:p14="http://schemas.microsoft.com/office/powerpoint/2010/main" val="415445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6EFDC"/>
        </a:solidFill>
        <a:effectLst/>
      </p:bgPr>
    </p:bg>
    <p:spTree>
      <p:nvGrpSpPr>
        <p:cNvPr id="1" name="Shape 761"/>
        <p:cNvGrpSpPr/>
        <p:nvPr/>
      </p:nvGrpSpPr>
      <p:grpSpPr>
        <a:xfrm>
          <a:off x="0" y="0"/>
          <a:ext cx="0" cy="0"/>
          <a:chOff x="0" y="0"/>
          <a:chExt cx="0" cy="0"/>
        </a:xfrm>
      </p:grpSpPr>
      <p:sp>
        <p:nvSpPr>
          <p:cNvPr id="762" name="Google Shape;762;p58"/>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MODELLING</a:t>
            </a:r>
            <a:endParaRPr dirty="0"/>
          </a:p>
        </p:txBody>
      </p:sp>
      <p:sp>
        <p:nvSpPr>
          <p:cNvPr id="2" name="Google Shape;764;p58">
            <a:extLst>
              <a:ext uri="{FF2B5EF4-FFF2-40B4-BE49-F238E27FC236}">
                <a16:creationId xmlns:a16="http://schemas.microsoft.com/office/drawing/2014/main" id="{01896255-0AA3-7778-4D25-7A4C5CFE04E9}"/>
              </a:ext>
            </a:extLst>
          </p:cNvPr>
          <p:cNvSpPr/>
          <p:nvPr/>
        </p:nvSpPr>
        <p:spPr>
          <a:xfrm>
            <a:off x="516083" y="2303860"/>
            <a:ext cx="2060084" cy="604110"/>
          </a:xfrm>
          <a:prstGeom prst="roundRect">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Google Shape;765;p58">
            <a:extLst>
              <a:ext uri="{FF2B5EF4-FFF2-40B4-BE49-F238E27FC236}">
                <a16:creationId xmlns:a16="http://schemas.microsoft.com/office/drawing/2014/main" id="{A8A37B37-D4FD-0AF2-EBF5-7CD8A2492AB6}"/>
              </a:ext>
            </a:extLst>
          </p:cNvPr>
          <p:cNvSpPr txBox="1">
            <a:spLocks/>
          </p:cNvSpPr>
          <p:nvPr/>
        </p:nvSpPr>
        <p:spPr>
          <a:xfrm>
            <a:off x="608742" y="2460382"/>
            <a:ext cx="1902120" cy="293299"/>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Barlow SemiBold"/>
              <a:buNone/>
              <a:defRPr sz="3100" b="0" i="0" u="none" strike="noStrike" cap="none">
                <a:solidFill>
                  <a:schemeClr val="dk2"/>
                </a:solidFill>
                <a:latin typeface="Commissioner ExtraBold"/>
                <a:ea typeface="Commissioner ExtraBold"/>
                <a:cs typeface="Commissioner ExtraBold"/>
                <a:sym typeface="Commissioner Extra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r>
              <a:rPr lang="en-US" sz="1800" dirty="0">
                <a:latin typeface="Syne" panose="020B0604020202020204" charset="0"/>
              </a:rPr>
              <a:t>Logical Data Model</a:t>
            </a:r>
          </a:p>
        </p:txBody>
      </p:sp>
      <p:sp>
        <p:nvSpPr>
          <p:cNvPr id="4" name="Google Shape;775;p58">
            <a:extLst>
              <a:ext uri="{FF2B5EF4-FFF2-40B4-BE49-F238E27FC236}">
                <a16:creationId xmlns:a16="http://schemas.microsoft.com/office/drawing/2014/main" id="{B253534B-2E9A-CFF7-7ABD-96D83F05E405}"/>
              </a:ext>
            </a:extLst>
          </p:cNvPr>
          <p:cNvSpPr/>
          <p:nvPr/>
        </p:nvSpPr>
        <p:spPr>
          <a:xfrm>
            <a:off x="2240237" y="2303860"/>
            <a:ext cx="592207" cy="60411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786;p58">
            <a:extLst>
              <a:ext uri="{FF2B5EF4-FFF2-40B4-BE49-F238E27FC236}">
                <a16:creationId xmlns:a16="http://schemas.microsoft.com/office/drawing/2014/main" id="{18C244F6-D84C-FC91-FFD8-70AB9059CEB0}"/>
              </a:ext>
            </a:extLst>
          </p:cNvPr>
          <p:cNvGrpSpPr/>
          <p:nvPr/>
        </p:nvGrpSpPr>
        <p:grpSpPr>
          <a:xfrm>
            <a:off x="2336358" y="2401137"/>
            <a:ext cx="399962" cy="409540"/>
            <a:chOff x="4644459" y="3386448"/>
            <a:chExt cx="462131" cy="463819"/>
          </a:xfrm>
        </p:grpSpPr>
        <p:sp>
          <p:nvSpPr>
            <p:cNvPr id="6" name="Google Shape;787;p58">
              <a:extLst>
                <a:ext uri="{FF2B5EF4-FFF2-40B4-BE49-F238E27FC236}">
                  <a16:creationId xmlns:a16="http://schemas.microsoft.com/office/drawing/2014/main" id="{9F3443F8-F5BE-EC91-2B8E-E0C2AD659A9D}"/>
                </a:ext>
              </a:extLst>
            </p:cNvPr>
            <p:cNvSpPr/>
            <p:nvPr/>
          </p:nvSpPr>
          <p:spPr>
            <a:xfrm>
              <a:off x="4650295" y="3388979"/>
              <a:ext cx="147365" cy="148982"/>
            </a:xfrm>
            <a:custGeom>
              <a:avLst/>
              <a:gdLst/>
              <a:ahLst/>
              <a:cxnLst/>
              <a:rect l="l" t="t" r="r" b="b"/>
              <a:pathLst>
                <a:path w="2096" h="2119" extrusionOk="0">
                  <a:moveTo>
                    <a:pt x="1905" y="0"/>
                  </a:moveTo>
                  <a:cubicBezTo>
                    <a:pt x="1667" y="12"/>
                    <a:pt x="810" y="95"/>
                    <a:pt x="417" y="548"/>
                  </a:cubicBezTo>
                  <a:cubicBezTo>
                    <a:pt x="12" y="1024"/>
                    <a:pt x="0" y="1536"/>
                    <a:pt x="239" y="1845"/>
                  </a:cubicBezTo>
                  <a:cubicBezTo>
                    <a:pt x="370" y="1560"/>
                    <a:pt x="548" y="1298"/>
                    <a:pt x="774" y="1060"/>
                  </a:cubicBezTo>
                  <a:cubicBezTo>
                    <a:pt x="805" y="1010"/>
                    <a:pt x="852" y="987"/>
                    <a:pt x="901" y="987"/>
                  </a:cubicBezTo>
                  <a:cubicBezTo>
                    <a:pt x="947" y="987"/>
                    <a:pt x="996" y="1007"/>
                    <a:pt x="1036" y="1048"/>
                  </a:cubicBezTo>
                  <a:cubicBezTo>
                    <a:pt x="1108" y="1119"/>
                    <a:pt x="1120" y="1238"/>
                    <a:pt x="1048" y="1310"/>
                  </a:cubicBezTo>
                  <a:cubicBezTo>
                    <a:pt x="834" y="1536"/>
                    <a:pt x="667" y="1786"/>
                    <a:pt x="548" y="2072"/>
                  </a:cubicBezTo>
                  <a:cubicBezTo>
                    <a:pt x="630" y="2103"/>
                    <a:pt x="718" y="2118"/>
                    <a:pt x="809" y="2118"/>
                  </a:cubicBezTo>
                  <a:cubicBezTo>
                    <a:pt x="1103" y="2118"/>
                    <a:pt x="1433" y="1956"/>
                    <a:pt x="1715" y="1619"/>
                  </a:cubicBezTo>
                  <a:cubicBezTo>
                    <a:pt x="2096" y="1167"/>
                    <a:pt x="2013" y="286"/>
                    <a:pt x="1965" y="60"/>
                  </a:cubicBezTo>
                  <a:cubicBezTo>
                    <a:pt x="1965" y="36"/>
                    <a:pt x="1941" y="0"/>
                    <a:pt x="19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88;p58">
              <a:extLst>
                <a:ext uri="{FF2B5EF4-FFF2-40B4-BE49-F238E27FC236}">
                  <a16:creationId xmlns:a16="http://schemas.microsoft.com/office/drawing/2014/main" id="{CE329B04-E1E2-EAAD-6EBE-1CF9F004D0E4}"/>
                </a:ext>
              </a:extLst>
            </p:cNvPr>
            <p:cNvSpPr/>
            <p:nvPr/>
          </p:nvSpPr>
          <p:spPr>
            <a:xfrm>
              <a:off x="4644459" y="3386448"/>
              <a:ext cx="462131" cy="463819"/>
            </a:xfrm>
            <a:custGeom>
              <a:avLst/>
              <a:gdLst/>
              <a:ahLst/>
              <a:cxnLst/>
              <a:rect l="l" t="t" r="r" b="b"/>
              <a:pathLst>
                <a:path w="6573" h="6597" extrusionOk="0">
                  <a:moveTo>
                    <a:pt x="3286" y="0"/>
                  </a:moveTo>
                  <a:cubicBezTo>
                    <a:pt x="3179" y="0"/>
                    <a:pt x="3096" y="96"/>
                    <a:pt x="3096" y="203"/>
                  </a:cubicBezTo>
                  <a:cubicBezTo>
                    <a:pt x="3096" y="298"/>
                    <a:pt x="3179" y="393"/>
                    <a:pt x="3286" y="393"/>
                  </a:cubicBezTo>
                  <a:cubicBezTo>
                    <a:pt x="4060" y="393"/>
                    <a:pt x="4786" y="691"/>
                    <a:pt x="5346" y="1239"/>
                  </a:cubicBezTo>
                  <a:cubicBezTo>
                    <a:pt x="5894" y="1786"/>
                    <a:pt x="6191" y="2524"/>
                    <a:pt x="6191" y="3298"/>
                  </a:cubicBezTo>
                  <a:cubicBezTo>
                    <a:pt x="6191" y="4072"/>
                    <a:pt x="5894" y="4799"/>
                    <a:pt x="5346" y="5346"/>
                  </a:cubicBezTo>
                  <a:cubicBezTo>
                    <a:pt x="4786" y="5906"/>
                    <a:pt x="4060" y="6203"/>
                    <a:pt x="3286" y="6203"/>
                  </a:cubicBezTo>
                  <a:cubicBezTo>
                    <a:pt x="2512" y="6203"/>
                    <a:pt x="1786" y="5906"/>
                    <a:pt x="1238" y="5346"/>
                  </a:cubicBezTo>
                  <a:cubicBezTo>
                    <a:pt x="679" y="4799"/>
                    <a:pt x="381" y="4072"/>
                    <a:pt x="381" y="3298"/>
                  </a:cubicBezTo>
                  <a:cubicBezTo>
                    <a:pt x="381" y="2882"/>
                    <a:pt x="476" y="2477"/>
                    <a:pt x="643" y="2108"/>
                  </a:cubicBezTo>
                  <a:cubicBezTo>
                    <a:pt x="560" y="2072"/>
                    <a:pt x="488" y="2036"/>
                    <a:pt x="429" y="1989"/>
                  </a:cubicBezTo>
                  <a:cubicBezTo>
                    <a:pt x="381" y="1953"/>
                    <a:pt x="357" y="1917"/>
                    <a:pt x="322" y="1881"/>
                  </a:cubicBezTo>
                  <a:cubicBezTo>
                    <a:pt x="119" y="2334"/>
                    <a:pt x="0" y="2810"/>
                    <a:pt x="0" y="3310"/>
                  </a:cubicBezTo>
                  <a:cubicBezTo>
                    <a:pt x="0" y="4191"/>
                    <a:pt x="333" y="5013"/>
                    <a:pt x="964" y="5632"/>
                  </a:cubicBezTo>
                  <a:cubicBezTo>
                    <a:pt x="1596" y="6263"/>
                    <a:pt x="2405" y="6596"/>
                    <a:pt x="3286" y="6596"/>
                  </a:cubicBezTo>
                  <a:cubicBezTo>
                    <a:pt x="4167" y="6596"/>
                    <a:pt x="4989" y="6263"/>
                    <a:pt x="5608" y="5632"/>
                  </a:cubicBezTo>
                  <a:cubicBezTo>
                    <a:pt x="6227" y="5013"/>
                    <a:pt x="6572" y="4191"/>
                    <a:pt x="6572" y="3310"/>
                  </a:cubicBezTo>
                  <a:cubicBezTo>
                    <a:pt x="6572" y="2429"/>
                    <a:pt x="6215" y="1584"/>
                    <a:pt x="5608" y="977"/>
                  </a:cubicBezTo>
                  <a:cubicBezTo>
                    <a:pt x="4989" y="346"/>
                    <a:pt x="4167"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789;p58">
              <a:extLst>
                <a:ext uri="{FF2B5EF4-FFF2-40B4-BE49-F238E27FC236}">
                  <a16:creationId xmlns:a16="http://schemas.microsoft.com/office/drawing/2014/main" id="{F0C9B184-E30D-964F-0749-C5BA75031F3C}"/>
                </a:ext>
              </a:extLst>
            </p:cNvPr>
            <p:cNvSpPr/>
            <p:nvPr/>
          </p:nvSpPr>
          <p:spPr>
            <a:xfrm>
              <a:off x="4944955" y="3535430"/>
              <a:ext cx="51114" cy="67073"/>
            </a:xfrm>
            <a:custGeom>
              <a:avLst/>
              <a:gdLst/>
              <a:ahLst/>
              <a:cxnLst/>
              <a:rect l="l" t="t" r="r" b="b"/>
              <a:pathLst>
                <a:path w="727" h="954" extrusionOk="0">
                  <a:moveTo>
                    <a:pt x="211" y="0"/>
                  </a:moveTo>
                  <a:cubicBezTo>
                    <a:pt x="164" y="0"/>
                    <a:pt x="117" y="15"/>
                    <a:pt x="84" y="48"/>
                  </a:cubicBezTo>
                  <a:cubicBezTo>
                    <a:pt x="12" y="108"/>
                    <a:pt x="0" y="239"/>
                    <a:pt x="72" y="310"/>
                  </a:cubicBezTo>
                  <a:cubicBezTo>
                    <a:pt x="191" y="465"/>
                    <a:pt x="274" y="632"/>
                    <a:pt x="334" y="822"/>
                  </a:cubicBezTo>
                  <a:cubicBezTo>
                    <a:pt x="358" y="894"/>
                    <a:pt x="429" y="953"/>
                    <a:pt x="512" y="953"/>
                  </a:cubicBezTo>
                  <a:cubicBezTo>
                    <a:pt x="520" y="953"/>
                    <a:pt x="534" y="948"/>
                    <a:pt x="545" y="948"/>
                  </a:cubicBezTo>
                  <a:cubicBezTo>
                    <a:pt x="551" y="948"/>
                    <a:pt x="556" y="949"/>
                    <a:pt x="560" y="953"/>
                  </a:cubicBezTo>
                  <a:cubicBezTo>
                    <a:pt x="667" y="929"/>
                    <a:pt x="727" y="822"/>
                    <a:pt x="691" y="715"/>
                  </a:cubicBezTo>
                  <a:cubicBezTo>
                    <a:pt x="631" y="477"/>
                    <a:pt x="512" y="251"/>
                    <a:pt x="346" y="60"/>
                  </a:cubicBezTo>
                  <a:cubicBezTo>
                    <a:pt x="320" y="21"/>
                    <a:pt x="266" y="0"/>
                    <a:pt x="2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790;p58">
              <a:extLst>
                <a:ext uri="{FF2B5EF4-FFF2-40B4-BE49-F238E27FC236}">
                  <a16:creationId xmlns:a16="http://schemas.microsoft.com/office/drawing/2014/main" id="{48D6A2DF-956B-A017-D119-2E4B5D98C76A}"/>
                </a:ext>
              </a:extLst>
            </p:cNvPr>
            <p:cNvSpPr/>
            <p:nvPr/>
          </p:nvSpPr>
          <p:spPr>
            <a:xfrm>
              <a:off x="4754069" y="3535079"/>
              <a:ext cx="51184" cy="67425"/>
            </a:xfrm>
            <a:custGeom>
              <a:avLst/>
              <a:gdLst/>
              <a:ahLst/>
              <a:cxnLst/>
              <a:rect l="l" t="t" r="r" b="b"/>
              <a:pathLst>
                <a:path w="728" h="959" extrusionOk="0">
                  <a:moveTo>
                    <a:pt x="519" y="0"/>
                  </a:moveTo>
                  <a:cubicBezTo>
                    <a:pt x="464" y="0"/>
                    <a:pt x="410" y="25"/>
                    <a:pt x="370" y="65"/>
                  </a:cubicBezTo>
                  <a:cubicBezTo>
                    <a:pt x="203" y="256"/>
                    <a:pt x="108" y="482"/>
                    <a:pt x="25" y="720"/>
                  </a:cubicBezTo>
                  <a:cubicBezTo>
                    <a:pt x="1" y="827"/>
                    <a:pt x="60" y="934"/>
                    <a:pt x="167" y="958"/>
                  </a:cubicBezTo>
                  <a:lnTo>
                    <a:pt x="227" y="958"/>
                  </a:lnTo>
                  <a:cubicBezTo>
                    <a:pt x="298" y="958"/>
                    <a:pt x="370" y="899"/>
                    <a:pt x="382" y="827"/>
                  </a:cubicBezTo>
                  <a:cubicBezTo>
                    <a:pt x="429" y="637"/>
                    <a:pt x="525" y="470"/>
                    <a:pt x="656" y="315"/>
                  </a:cubicBezTo>
                  <a:cubicBezTo>
                    <a:pt x="727" y="244"/>
                    <a:pt x="715" y="125"/>
                    <a:pt x="644" y="53"/>
                  </a:cubicBezTo>
                  <a:cubicBezTo>
                    <a:pt x="607" y="16"/>
                    <a:pt x="563" y="0"/>
                    <a:pt x="51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91;p58">
              <a:extLst>
                <a:ext uri="{FF2B5EF4-FFF2-40B4-BE49-F238E27FC236}">
                  <a16:creationId xmlns:a16="http://schemas.microsoft.com/office/drawing/2014/main" id="{60539684-9986-9611-BEDC-BF660F6527D9}"/>
                </a:ext>
              </a:extLst>
            </p:cNvPr>
            <p:cNvSpPr/>
            <p:nvPr/>
          </p:nvSpPr>
          <p:spPr>
            <a:xfrm>
              <a:off x="4827752" y="3707474"/>
              <a:ext cx="93861" cy="32271"/>
            </a:xfrm>
            <a:custGeom>
              <a:avLst/>
              <a:gdLst/>
              <a:ahLst/>
              <a:cxnLst/>
              <a:rect l="l" t="t" r="r" b="b"/>
              <a:pathLst>
                <a:path w="1335" h="459" extrusionOk="0">
                  <a:moveTo>
                    <a:pt x="1108" y="1"/>
                  </a:moveTo>
                  <a:cubicBezTo>
                    <a:pt x="1093" y="1"/>
                    <a:pt x="1076" y="3"/>
                    <a:pt x="1060" y="6"/>
                  </a:cubicBezTo>
                  <a:cubicBezTo>
                    <a:pt x="929" y="54"/>
                    <a:pt x="798" y="66"/>
                    <a:pt x="667" y="66"/>
                  </a:cubicBezTo>
                  <a:cubicBezTo>
                    <a:pt x="524" y="66"/>
                    <a:pt x="393" y="54"/>
                    <a:pt x="262" y="6"/>
                  </a:cubicBezTo>
                  <a:cubicBezTo>
                    <a:pt x="247" y="3"/>
                    <a:pt x="231" y="1"/>
                    <a:pt x="215" y="1"/>
                  </a:cubicBezTo>
                  <a:cubicBezTo>
                    <a:pt x="126" y="1"/>
                    <a:pt x="45" y="58"/>
                    <a:pt x="24" y="149"/>
                  </a:cubicBezTo>
                  <a:cubicBezTo>
                    <a:pt x="1" y="244"/>
                    <a:pt x="48" y="352"/>
                    <a:pt x="155" y="387"/>
                  </a:cubicBezTo>
                  <a:cubicBezTo>
                    <a:pt x="322" y="423"/>
                    <a:pt x="489" y="459"/>
                    <a:pt x="667" y="459"/>
                  </a:cubicBezTo>
                  <a:cubicBezTo>
                    <a:pt x="846" y="459"/>
                    <a:pt x="1024" y="423"/>
                    <a:pt x="1179" y="363"/>
                  </a:cubicBezTo>
                  <a:cubicBezTo>
                    <a:pt x="1275" y="340"/>
                    <a:pt x="1334" y="233"/>
                    <a:pt x="1298" y="125"/>
                  </a:cubicBezTo>
                  <a:cubicBezTo>
                    <a:pt x="1278" y="55"/>
                    <a:pt x="1198" y="1"/>
                    <a:pt x="110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92;p58">
              <a:extLst>
                <a:ext uri="{FF2B5EF4-FFF2-40B4-BE49-F238E27FC236}">
                  <a16:creationId xmlns:a16="http://schemas.microsoft.com/office/drawing/2014/main" id="{95C652FC-9B4F-55A2-24F2-818C64461DE0}"/>
                </a:ext>
              </a:extLst>
            </p:cNvPr>
            <p:cNvSpPr/>
            <p:nvPr/>
          </p:nvSpPr>
          <p:spPr>
            <a:xfrm>
              <a:off x="4735649" y="3615792"/>
              <a:ext cx="115586" cy="75159"/>
            </a:xfrm>
            <a:custGeom>
              <a:avLst/>
              <a:gdLst/>
              <a:ahLst/>
              <a:cxnLst/>
              <a:rect l="l" t="t" r="r" b="b"/>
              <a:pathLst>
                <a:path w="1644" h="1069" extrusionOk="0">
                  <a:moveTo>
                    <a:pt x="1275" y="1"/>
                  </a:moveTo>
                  <a:lnTo>
                    <a:pt x="37" y="620"/>
                  </a:lnTo>
                  <a:cubicBezTo>
                    <a:pt x="13" y="632"/>
                    <a:pt x="1" y="679"/>
                    <a:pt x="13" y="703"/>
                  </a:cubicBezTo>
                  <a:cubicBezTo>
                    <a:pt x="154" y="935"/>
                    <a:pt x="398" y="1069"/>
                    <a:pt x="654" y="1069"/>
                  </a:cubicBezTo>
                  <a:cubicBezTo>
                    <a:pt x="766" y="1069"/>
                    <a:pt x="880" y="1043"/>
                    <a:pt x="989" y="989"/>
                  </a:cubicBezTo>
                  <a:lnTo>
                    <a:pt x="1644" y="655"/>
                  </a:lnTo>
                  <a:cubicBezTo>
                    <a:pt x="1442" y="536"/>
                    <a:pt x="1275" y="298"/>
                    <a:pt x="1275" y="36"/>
                  </a:cubicBezTo>
                  <a:lnTo>
                    <a:pt x="127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93;p58">
              <a:extLst>
                <a:ext uri="{FF2B5EF4-FFF2-40B4-BE49-F238E27FC236}">
                  <a16:creationId xmlns:a16="http://schemas.microsoft.com/office/drawing/2014/main" id="{B1F7C0A7-DB2F-F1C6-C5AD-DCFB530909EB}"/>
                </a:ext>
              </a:extLst>
            </p:cNvPr>
            <p:cNvSpPr/>
            <p:nvPr/>
          </p:nvSpPr>
          <p:spPr>
            <a:xfrm>
              <a:off x="4897216" y="3614949"/>
              <a:ext cx="117273" cy="74385"/>
            </a:xfrm>
            <a:custGeom>
              <a:avLst/>
              <a:gdLst/>
              <a:ahLst/>
              <a:cxnLst/>
              <a:rect l="l" t="t" r="r" b="b"/>
              <a:pathLst>
                <a:path w="1668" h="1058" extrusionOk="0">
                  <a:moveTo>
                    <a:pt x="394" y="1"/>
                  </a:moveTo>
                  <a:lnTo>
                    <a:pt x="394" y="25"/>
                  </a:lnTo>
                  <a:cubicBezTo>
                    <a:pt x="394" y="298"/>
                    <a:pt x="239" y="536"/>
                    <a:pt x="1" y="656"/>
                  </a:cubicBezTo>
                  <a:lnTo>
                    <a:pt x="656" y="977"/>
                  </a:lnTo>
                  <a:cubicBezTo>
                    <a:pt x="765" y="1032"/>
                    <a:pt x="882" y="1057"/>
                    <a:pt x="998" y="1057"/>
                  </a:cubicBezTo>
                  <a:cubicBezTo>
                    <a:pt x="1259" y="1057"/>
                    <a:pt x="1512" y="926"/>
                    <a:pt x="1644" y="703"/>
                  </a:cubicBezTo>
                  <a:cubicBezTo>
                    <a:pt x="1668" y="667"/>
                    <a:pt x="1656" y="620"/>
                    <a:pt x="1632" y="608"/>
                  </a:cubicBezTo>
                  <a:lnTo>
                    <a:pt x="3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94;p58">
              <a:extLst>
                <a:ext uri="{FF2B5EF4-FFF2-40B4-BE49-F238E27FC236}">
                  <a16:creationId xmlns:a16="http://schemas.microsoft.com/office/drawing/2014/main" id="{C6521570-947D-4AFC-0515-09CF7DBC93AB}"/>
                </a:ext>
              </a:extLst>
            </p:cNvPr>
            <p:cNvSpPr/>
            <p:nvPr/>
          </p:nvSpPr>
          <p:spPr>
            <a:xfrm>
              <a:off x="4847016" y="3488535"/>
              <a:ext cx="54488" cy="88798"/>
            </a:xfrm>
            <a:custGeom>
              <a:avLst/>
              <a:gdLst/>
              <a:ahLst/>
              <a:cxnLst/>
              <a:rect l="l" t="t" r="r" b="b"/>
              <a:pathLst>
                <a:path w="775" h="1263" extrusionOk="0">
                  <a:moveTo>
                    <a:pt x="72" y="1"/>
                  </a:moveTo>
                  <a:cubicBezTo>
                    <a:pt x="36" y="1"/>
                    <a:pt x="0" y="25"/>
                    <a:pt x="0" y="60"/>
                  </a:cubicBezTo>
                  <a:lnTo>
                    <a:pt x="0" y="1251"/>
                  </a:lnTo>
                  <a:cubicBezTo>
                    <a:pt x="119" y="1180"/>
                    <a:pt x="262" y="1144"/>
                    <a:pt x="393" y="1144"/>
                  </a:cubicBezTo>
                  <a:cubicBezTo>
                    <a:pt x="524" y="1144"/>
                    <a:pt x="655" y="1191"/>
                    <a:pt x="774" y="1263"/>
                  </a:cubicBezTo>
                  <a:lnTo>
                    <a:pt x="774" y="775"/>
                  </a:lnTo>
                  <a:cubicBezTo>
                    <a:pt x="774" y="370"/>
                    <a:pt x="465" y="48"/>
                    <a:pt x="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95;p58">
              <a:extLst>
                <a:ext uri="{FF2B5EF4-FFF2-40B4-BE49-F238E27FC236}">
                  <a16:creationId xmlns:a16="http://schemas.microsoft.com/office/drawing/2014/main" id="{AE2497BD-857A-000C-8AD2-BA0676739168}"/>
                </a:ext>
              </a:extLst>
            </p:cNvPr>
            <p:cNvSpPr/>
            <p:nvPr/>
          </p:nvSpPr>
          <p:spPr>
            <a:xfrm>
              <a:off x="4850391" y="3594841"/>
              <a:ext cx="47739" cy="45278"/>
            </a:xfrm>
            <a:custGeom>
              <a:avLst/>
              <a:gdLst/>
              <a:ahLst/>
              <a:cxnLst/>
              <a:rect l="l" t="t" r="r" b="b"/>
              <a:pathLst>
                <a:path w="679" h="644" extrusionOk="0">
                  <a:moveTo>
                    <a:pt x="357" y="1"/>
                  </a:moveTo>
                  <a:cubicBezTo>
                    <a:pt x="274" y="1"/>
                    <a:pt x="191" y="37"/>
                    <a:pt x="131" y="96"/>
                  </a:cubicBezTo>
                  <a:cubicBezTo>
                    <a:pt x="24" y="180"/>
                    <a:pt x="0" y="322"/>
                    <a:pt x="60" y="453"/>
                  </a:cubicBezTo>
                  <a:cubicBezTo>
                    <a:pt x="107" y="572"/>
                    <a:pt x="226" y="644"/>
                    <a:pt x="345" y="644"/>
                  </a:cubicBezTo>
                  <a:cubicBezTo>
                    <a:pt x="524" y="644"/>
                    <a:pt x="667" y="513"/>
                    <a:pt x="667" y="334"/>
                  </a:cubicBezTo>
                  <a:cubicBezTo>
                    <a:pt x="679" y="239"/>
                    <a:pt x="643" y="156"/>
                    <a:pt x="583" y="96"/>
                  </a:cubicBezTo>
                  <a:cubicBezTo>
                    <a:pt x="524" y="37"/>
                    <a:pt x="441" y="1"/>
                    <a:pt x="3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1" name="Picture 30">
            <a:extLst>
              <a:ext uri="{FF2B5EF4-FFF2-40B4-BE49-F238E27FC236}">
                <a16:creationId xmlns:a16="http://schemas.microsoft.com/office/drawing/2014/main" id="{6A091F2D-E5BD-7483-1AB5-4B52CD350F16}"/>
              </a:ext>
            </a:extLst>
          </p:cNvPr>
          <p:cNvPicPr>
            <a:picLocks noChangeAspect="1"/>
          </p:cNvPicPr>
          <p:nvPr/>
        </p:nvPicPr>
        <p:blipFill>
          <a:blip r:embed="rId3"/>
          <a:stretch>
            <a:fillRect/>
          </a:stretch>
        </p:blipFill>
        <p:spPr>
          <a:xfrm>
            <a:off x="2911367" y="1092172"/>
            <a:ext cx="5906694" cy="3581827"/>
          </a:xfrm>
          <a:prstGeom prst="rect">
            <a:avLst/>
          </a:prstGeom>
        </p:spPr>
      </p:pic>
    </p:spTree>
    <p:extLst>
      <p:ext uri="{BB962C8B-B14F-4D97-AF65-F5344CB8AC3E}">
        <p14:creationId xmlns:p14="http://schemas.microsoft.com/office/powerpoint/2010/main" val="2512865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5"/>
          <p:cNvSpPr/>
          <p:nvPr/>
        </p:nvSpPr>
        <p:spPr>
          <a:xfrm>
            <a:off x="5034525" y="1403425"/>
            <a:ext cx="2308500" cy="411600"/>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90" name="Google Shape;390;p45"/>
          <p:cNvSpPr txBox="1">
            <a:spLocks noGrp="1"/>
          </p:cNvSpPr>
          <p:nvPr>
            <p:ph type="subTitle" idx="1"/>
          </p:nvPr>
        </p:nvSpPr>
        <p:spPr>
          <a:xfrm>
            <a:off x="1506814" y="3406913"/>
            <a:ext cx="2896800" cy="10428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PowerApps does not support Triggers, Procedures and other programmability features. Thus, the automation and Programmability aspect of this project can be improved.</a:t>
            </a:r>
            <a:endParaRPr dirty="0"/>
          </a:p>
        </p:txBody>
      </p:sp>
      <p:sp>
        <p:nvSpPr>
          <p:cNvPr id="391" name="Google Shape;391;p45"/>
          <p:cNvSpPr txBox="1">
            <a:spLocks noGrp="1"/>
          </p:cNvSpPr>
          <p:nvPr>
            <p:ph type="subTitle" idx="2"/>
          </p:nvPr>
        </p:nvSpPr>
        <p:spPr>
          <a:xfrm>
            <a:off x="4739486" y="1909223"/>
            <a:ext cx="2898600" cy="1042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More features can be added for which we have a provision in our database such as Ratings, Insights, etc.</a:t>
            </a:r>
            <a:endParaRPr dirty="0"/>
          </a:p>
        </p:txBody>
      </p:sp>
      <p:sp>
        <p:nvSpPr>
          <p:cNvPr id="392" name="Google Shape;392;p45"/>
          <p:cNvSpPr/>
          <p:nvPr/>
        </p:nvSpPr>
        <p:spPr>
          <a:xfrm>
            <a:off x="5904222" y="772963"/>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5"/>
          <p:cNvSpPr/>
          <p:nvPr/>
        </p:nvSpPr>
        <p:spPr>
          <a:xfrm>
            <a:off x="6084064" y="923234"/>
            <a:ext cx="209414" cy="268570"/>
          </a:xfrm>
          <a:custGeom>
            <a:avLst/>
            <a:gdLst/>
            <a:ahLst/>
            <a:cxnLst/>
            <a:rect l="l" t="t" r="r" b="b"/>
            <a:pathLst>
              <a:path w="5133" h="6583" extrusionOk="0">
                <a:moveTo>
                  <a:pt x="2466" y="2909"/>
                </a:moveTo>
                <a:cubicBezTo>
                  <a:pt x="2775" y="2909"/>
                  <a:pt x="3085" y="3022"/>
                  <a:pt x="3311" y="3248"/>
                </a:cubicBezTo>
                <a:cubicBezTo>
                  <a:pt x="3489" y="3427"/>
                  <a:pt x="3609" y="3665"/>
                  <a:pt x="3656" y="3927"/>
                </a:cubicBezTo>
                <a:lnTo>
                  <a:pt x="3668" y="3903"/>
                </a:lnTo>
                <a:cubicBezTo>
                  <a:pt x="3710" y="3867"/>
                  <a:pt x="3757" y="3850"/>
                  <a:pt x="3805" y="3850"/>
                </a:cubicBezTo>
                <a:cubicBezTo>
                  <a:pt x="3853" y="3850"/>
                  <a:pt x="3900" y="3867"/>
                  <a:pt x="3942" y="3903"/>
                </a:cubicBezTo>
                <a:cubicBezTo>
                  <a:pt x="4025" y="3951"/>
                  <a:pt x="4025" y="4070"/>
                  <a:pt x="3954" y="4165"/>
                </a:cubicBezTo>
                <a:lnTo>
                  <a:pt x="3609" y="4498"/>
                </a:lnTo>
                <a:cubicBezTo>
                  <a:pt x="3573" y="4546"/>
                  <a:pt x="3525" y="4558"/>
                  <a:pt x="3478" y="4558"/>
                </a:cubicBezTo>
                <a:cubicBezTo>
                  <a:pt x="3430" y="4558"/>
                  <a:pt x="3370" y="4546"/>
                  <a:pt x="3347" y="4498"/>
                </a:cubicBezTo>
                <a:lnTo>
                  <a:pt x="3001" y="4165"/>
                </a:lnTo>
                <a:cubicBezTo>
                  <a:pt x="2930" y="4082"/>
                  <a:pt x="2930" y="3963"/>
                  <a:pt x="3001" y="3891"/>
                </a:cubicBezTo>
                <a:cubicBezTo>
                  <a:pt x="3039" y="3854"/>
                  <a:pt x="3086" y="3836"/>
                  <a:pt x="3132" y="3836"/>
                </a:cubicBezTo>
                <a:cubicBezTo>
                  <a:pt x="3175" y="3836"/>
                  <a:pt x="3217" y="3851"/>
                  <a:pt x="3251" y="3879"/>
                </a:cubicBezTo>
                <a:cubicBezTo>
                  <a:pt x="3228" y="3748"/>
                  <a:pt x="3156" y="3605"/>
                  <a:pt x="3049" y="3522"/>
                </a:cubicBezTo>
                <a:cubicBezTo>
                  <a:pt x="2894" y="3367"/>
                  <a:pt x="2686" y="3290"/>
                  <a:pt x="2474" y="3290"/>
                </a:cubicBezTo>
                <a:cubicBezTo>
                  <a:pt x="2263" y="3290"/>
                  <a:pt x="2049" y="3367"/>
                  <a:pt x="1882" y="3522"/>
                </a:cubicBezTo>
                <a:cubicBezTo>
                  <a:pt x="1846" y="3558"/>
                  <a:pt x="1799" y="3576"/>
                  <a:pt x="1751" y="3576"/>
                </a:cubicBezTo>
                <a:cubicBezTo>
                  <a:pt x="1704" y="3576"/>
                  <a:pt x="1656" y="3558"/>
                  <a:pt x="1620" y="3522"/>
                </a:cubicBezTo>
                <a:cubicBezTo>
                  <a:pt x="1549" y="3451"/>
                  <a:pt x="1549" y="3332"/>
                  <a:pt x="1620" y="3248"/>
                </a:cubicBezTo>
                <a:cubicBezTo>
                  <a:pt x="1846" y="3022"/>
                  <a:pt x="2156" y="2909"/>
                  <a:pt x="2466" y="2909"/>
                </a:cubicBezTo>
                <a:close/>
                <a:moveTo>
                  <a:pt x="1666" y="3921"/>
                </a:moveTo>
                <a:cubicBezTo>
                  <a:pt x="1715" y="3921"/>
                  <a:pt x="1763" y="3939"/>
                  <a:pt x="1799" y="3975"/>
                </a:cubicBezTo>
                <a:lnTo>
                  <a:pt x="2144" y="4320"/>
                </a:lnTo>
                <a:cubicBezTo>
                  <a:pt x="2215" y="4391"/>
                  <a:pt x="2215" y="4522"/>
                  <a:pt x="2144" y="4594"/>
                </a:cubicBezTo>
                <a:cubicBezTo>
                  <a:pt x="2096" y="4641"/>
                  <a:pt x="2049" y="4653"/>
                  <a:pt x="2001" y="4653"/>
                </a:cubicBezTo>
                <a:cubicBezTo>
                  <a:pt x="1965" y="4653"/>
                  <a:pt x="1930" y="4641"/>
                  <a:pt x="1882" y="4606"/>
                </a:cubicBezTo>
                <a:lnTo>
                  <a:pt x="1882" y="4606"/>
                </a:lnTo>
                <a:cubicBezTo>
                  <a:pt x="1918" y="4737"/>
                  <a:pt x="1989" y="4879"/>
                  <a:pt x="2096" y="4963"/>
                </a:cubicBezTo>
                <a:cubicBezTo>
                  <a:pt x="2239" y="5118"/>
                  <a:pt x="2454" y="5201"/>
                  <a:pt x="2680" y="5201"/>
                </a:cubicBezTo>
                <a:cubicBezTo>
                  <a:pt x="2894" y="5201"/>
                  <a:pt x="3097" y="5118"/>
                  <a:pt x="3251" y="4963"/>
                </a:cubicBezTo>
                <a:cubicBezTo>
                  <a:pt x="3293" y="4927"/>
                  <a:pt x="3344" y="4909"/>
                  <a:pt x="3393" y="4909"/>
                </a:cubicBezTo>
                <a:cubicBezTo>
                  <a:pt x="3442" y="4909"/>
                  <a:pt x="3489" y="4927"/>
                  <a:pt x="3525" y="4963"/>
                </a:cubicBezTo>
                <a:cubicBezTo>
                  <a:pt x="3585" y="5058"/>
                  <a:pt x="3585" y="5177"/>
                  <a:pt x="3513" y="5249"/>
                </a:cubicBezTo>
                <a:cubicBezTo>
                  <a:pt x="3287" y="5475"/>
                  <a:pt x="2977" y="5606"/>
                  <a:pt x="2656" y="5606"/>
                </a:cubicBezTo>
                <a:cubicBezTo>
                  <a:pt x="2335" y="5606"/>
                  <a:pt x="2037" y="5487"/>
                  <a:pt x="1811" y="5249"/>
                </a:cubicBezTo>
                <a:cubicBezTo>
                  <a:pt x="1632" y="5070"/>
                  <a:pt x="1513" y="4832"/>
                  <a:pt x="1465" y="4582"/>
                </a:cubicBezTo>
                <a:lnTo>
                  <a:pt x="1453" y="4594"/>
                </a:lnTo>
                <a:cubicBezTo>
                  <a:pt x="1418" y="4629"/>
                  <a:pt x="1370" y="4647"/>
                  <a:pt x="1323" y="4647"/>
                </a:cubicBezTo>
                <a:cubicBezTo>
                  <a:pt x="1275" y="4647"/>
                  <a:pt x="1227" y="4629"/>
                  <a:pt x="1192" y="4594"/>
                </a:cubicBezTo>
                <a:cubicBezTo>
                  <a:pt x="1108" y="4522"/>
                  <a:pt x="1108" y="4391"/>
                  <a:pt x="1192" y="4320"/>
                </a:cubicBezTo>
                <a:lnTo>
                  <a:pt x="1525" y="3975"/>
                </a:lnTo>
                <a:cubicBezTo>
                  <a:pt x="1567" y="3939"/>
                  <a:pt x="1617" y="3921"/>
                  <a:pt x="1666" y="3921"/>
                </a:cubicBezTo>
                <a:close/>
                <a:moveTo>
                  <a:pt x="2567" y="1"/>
                </a:moveTo>
                <a:cubicBezTo>
                  <a:pt x="2480" y="1"/>
                  <a:pt x="2394" y="40"/>
                  <a:pt x="2335" y="117"/>
                </a:cubicBezTo>
                <a:cubicBezTo>
                  <a:pt x="1704" y="843"/>
                  <a:pt x="1" y="2915"/>
                  <a:pt x="1" y="4058"/>
                </a:cubicBezTo>
                <a:cubicBezTo>
                  <a:pt x="1" y="5451"/>
                  <a:pt x="1144" y="6582"/>
                  <a:pt x="2561" y="6582"/>
                </a:cubicBezTo>
                <a:cubicBezTo>
                  <a:pt x="3966" y="6582"/>
                  <a:pt x="5121" y="5451"/>
                  <a:pt x="5121" y="4058"/>
                </a:cubicBezTo>
                <a:cubicBezTo>
                  <a:pt x="5133" y="2927"/>
                  <a:pt x="3430" y="855"/>
                  <a:pt x="2799" y="117"/>
                </a:cubicBezTo>
                <a:cubicBezTo>
                  <a:pt x="2739" y="40"/>
                  <a:pt x="2653" y="1"/>
                  <a:pt x="25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5"/>
          <p:cNvSpPr/>
          <p:nvPr/>
        </p:nvSpPr>
        <p:spPr>
          <a:xfrm>
            <a:off x="2670666" y="2234621"/>
            <a:ext cx="569100" cy="5691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5"/>
          <p:cNvSpPr/>
          <p:nvPr/>
        </p:nvSpPr>
        <p:spPr>
          <a:xfrm>
            <a:off x="2827025" y="2361738"/>
            <a:ext cx="256398" cy="314869"/>
          </a:xfrm>
          <a:custGeom>
            <a:avLst/>
            <a:gdLst/>
            <a:ahLst/>
            <a:cxnLst/>
            <a:rect l="l" t="t" r="r" b="b"/>
            <a:pathLst>
              <a:path w="5382" h="6609" extrusionOk="0">
                <a:moveTo>
                  <a:pt x="3120" y="382"/>
                </a:moveTo>
                <a:lnTo>
                  <a:pt x="3203" y="894"/>
                </a:lnTo>
                <a:lnTo>
                  <a:pt x="2762" y="787"/>
                </a:lnTo>
                <a:cubicBezTo>
                  <a:pt x="2739" y="787"/>
                  <a:pt x="2720" y="781"/>
                  <a:pt x="2703" y="781"/>
                </a:cubicBezTo>
                <a:cubicBezTo>
                  <a:pt x="2695" y="781"/>
                  <a:pt x="2687" y="783"/>
                  <a:pt x="2679" y="787"/>
                </a:cubicBezTo>
                <a:lnTo>
                  <a:pt x="2179" y="906"/>
                </a:lnTo>
                <a:lnTo>
                  <a:pt x="2286" y="382"/>
                </a:lnTo>
                <a:close/>
                <a:moveTo>
                  <a:pt x="1691" y="1418"/>
                </a:moveTo>
                <a:lnTo>
                  <a:pt x="1572" y="2037"/>
                </a:lnTo>
                <a:lnTo>
                  <a:pt x="917" y="2037"/>
                </a:lnTo>
                <a:lnTo>
                  <a:pt x="917" y="1608"/>
                </a:lnTo>
                <a:lnTo>
                  <a:pt x="1691" y="1418"/>
                </a:lnTo>
                <a:close/>
                <a:moveTo>
                  <a:pt x="3715" y="1418"/>
                </a:moveTo>
                <a:lnTo>
                  <a:pt x="4489" y="1608"/>
                </a:lnTo>
                <a:lnTo>
                  <a:pt x="4489" y="2037"/>
                </a:lnTo>
                <a:lnTo>
                  <a:pt x="3834" y="2037"/>
                </a:lnTo>
                <a:lnTo>
                  <a:pt x="3715" y="1418"/>
                </a:lnTo>
                <a:close/>
                <a:moveTo>
                  <a:pt x="2715" y="1180"/>
                </a:moveTo>
                <a:lnTo>
                  <a:pt x="3298" y="1322"/>
                </a:lnTo>
                <a:lnTo>
                  <a:pt x="3429" y="2049"/>
                </a:lnTo>
                <a:lnTo>
                  <a:pt x="1977" y="2049"/>
                </a:lnTo>
                <a:lnTo>
                  <a:pt x="1977" y="2037"/>
                </a:lnTo>
                <a:lnTo>
                  <a:pt x="2107" y="1322"/>
                </a:lnTo>
                <a:lnTo>
                  <a:pt x="2715" y="1180"/>
                </a:lnTo>
                <a:close/>
                <a:moveTo>
                  <a:pt x="3155" y="2430"/>
                </a:moveTo>
                <a:lnTo>
                  <a:pt x="2703" y="2823"/>
                </a:lnTo>
                <a:lnTo>
                  <a:pt x="2262" y="2430"/>
                </a:lnTo>
                <a:close/>
                <a:moveTo>
                  <a:pt x="3524" y="2584"/>
                </a:moveTo>
                <a:lnTo>
                  <a:pt x="3751" y="3751"/>
                </a:lnTo>
                <a:lnTo>
                  <a:pt x="2989" y="3085"/>
                </a:lnTo>
                <a:lnTo>
                  <a:pt x="3524" y="2584"/>
                </a:lnTo>
                <a:close/>
                <a:moveTo>
                  <a:pt x="1869" y="2608"/>
                </a:moveTo>
                <a:lnTo>
                  <a:pt x="2405" y="3085"/>
                </a:lnTo>
                <a:lnTo>
                  <a:pt x="1643" y="3763"/>
                </a:lnTo>
                <a:lnTo>
                  <a:pt x="1869" y="2608"/>
                </a:lnTo>
                <a:close/>
                <a:moveTo>
                  <a:pt x="4108" y="3477"/>
                </a:moveTo>
                <a:lnTo>
                  <a:pt x="5013" y="3656"/>
                </a:lnTo>
                <a:lnTo>
                  <a:pt x="5013" y="4073"/>
                </a:lnTo>
                <a:lnTo>
                  <a:pt x="4227" y="4073"/>
                </a:lnTo>
                <a:lnTo>
                  <a:pt x="4108" y="3477"/>
                </a:lnTo>
                <a:close/>
                <a:moveTo>
                  <a:pt x="1322" y="3501"/>
                </a:moveTo>
                <a:lnTo>
                  <a:pt x="1215" y="4097"/>
                </a:lnTo>
                <a:lnTo>
                  <a:pt x="417" y="4097"/>
                </a:lnTo>
                <a:lnTo>
                  <a:pt x="417" y="3680"/>
                </a:lnTo>
                <a:lnTo>
                  <a:pt x="1322" y="3501"/>
                </a:lnTo>
                <a:close/>
                <a:moveTo>
                  <a:pt x="2703" y="3346"/>
                </a:moveTo>
                <a:lnTo>
                  <a:pt x="3536" y="4097"/>
                </a:lnTo>
                <a:lnTo>
                  <a:pt x="1869" y="4097"/>
                </a:lnTo>
                <a:lnTo>
                  <a:pt x="2703" y="3346"/>
                </a:lnTo>
                <a:close/>
                <a:moveTo>
                  <a:pt x="3334" y="4478"/>
                </a:moveTo>
                <a:lnTo>
                  <a:pt x="2691" y="4847"/>
                </a:lnTo>
                <a:lnTo>
                  <a:pt x="2048" y="4478"/>
                </a:lnTo>
                <a:close/>
                <a:moveTo>
                  <a:pt x="3893" y="4585"/>
                </a:moveTo>
                <a:lnTo>
                  <a:pt x="4108" y="5668"/>
                </a:lnTo>
                <a:lnTo>
                  <a:pt x="3072" y="5073"/>
                </a:lnTo>
                <a:lnTo>
                  <a:pt x="3893" y="4585"/>
                </a:lnTo>
                <a:close/>
                <a:moveTo>
                  <a:pt x="1500" y="4585"/>
                </a:moveTo>
                <a:lnTo>
                  <a:pt x="2322" y="5073"/>
                </a:lnTo>
                <a:lnTo>
                  <a:pt x="1286" y="5680"/>
                </a:lnTo>
                <a:lnTo>
                  <a:pt x="1500" y="4585"/>
                </a:lnTo>
                <a:close/>
                <a:moveTo>
                  <a:pt x="2703" y="5299"/>
                </a:moveTo>
                <a:lnTo>
                  <a:pt x="3667" y="5859"/>
                </a:lnTo>
                <a:lnTo>
                  <a:pt x="1738" y="5859"/>
                </a:lnTo>
                <a:lnTo>
                  <a:pt x="2703" y="5299"/>
                </a:lnTo>
                <a:close/>
                <a:moveTo>
                  <a:pt x="2107" y="1"/>
                </a:moveTo>
                <a:cubicBezTo>
                  <a:pt x="2024" y="1"/>
                  <a:pt x="1929" y="60"/>
                  <a:pt x="1917" y="156"/>
                </a:cubicBezTo>
                <a:lnTo>
                  <a:pt x="1750" y="989"/>
                </a:lnTo>
                <a:lnTo>
                  <a:pt x="667" y="1263"/>
                </a:lnTo>
                <a:cubicBezTo>
                  <a:pt x="572" y="1275"/>
                  <a:pt x="512" y="1370"/>
                  <a:pt x="512" y="1453"/>
                </a:cubicBezTo>
                <a:lnTo>
                  <a:pt x="512" y="2227"/>
                </a:lnTo>
                <a:cubicBezTo>
                  <a:pt x="512" y="2334"/>
                  <a:pt x="607" y="2430"/>
                  <a:pt x="714" y="2430"/>
                </a:cubicBezTo>
                <a:lnTo>
                  <a:pt x="738" y="2430"/>
                </a:lnTo>
                <a:lnTo>
                  <a:pt x="738" y="2573"/>
                </a:lnTo>
                <a:cubicBezTo>
                  <a:pt x="738" y="2668"/>
                  <a:pt x="798" y="2751"/>
                  <a:pt x="893" y="2763"/>
                </a:cubicBezTo>
                <a:cubicBezTo>
                  <a:pt x="912" y="2768"/>
                  <a:pt x="930" y="2771"/>
                  <a:pt x="948" y="2771"/>
                </a:cubicBezTo>
                <a:cubicBezTo>
                  <a:pt x="1053" y="2771"/>
                  <a:pt x="1131" y="2685"/>
                  <a:pt x="1131" y="2573"/>
                </a:cubicBezTo>
                <a:lnTo>
                  <a:pt x="1131" y="2430"/>
                </a:lnTo>
                <a:lnTo>
                  <a:pt x="1512" y="2430"/>
                </a:lnTo>
                <a:lnTo>
                  <a:pt x="1381" y="3096"/>
                </a:lnTo>
                <a:lnTo>
                  <a:pt x="155" y="3335"/>
                </a:lnTo>
                <a:cubicBezTo>
                  <a:pt x="72" y="3346"/>
                  <a:pt x="0" y="3430"/>
                  <a:pt x="0" y="3525"/>
                </a:cubicBezTo>
                <a:lnTo>
                  <a:pt x="0" y="4299"/>
                </a:lnTo>
                <a:cubicBezTo>
                  <a:pt x="0" y="4406"/>
                  <a:pt x="83" y="4489"/>
                  <a:pt x="191" y="4489"/>
                </a:cubicBezTo>
                <a:lnTo>
                  <a:pt x="333" y="4478"/>
                </a:lnTo>
                <a:lnTo>
                  <a:pt x="333" y="4632"/>
                </a:lnTo>
                <a:cubicBezTo>
                  <a:pt x="333" y="4716"/>
                  <a:pt x="393" y="4811"/>
                  <a:pt x="488" y="4823"/>
                </a:cubicBezTo>
                <a:cubicBezTo>
                  <a:pt x="503" y="4826"/>
                  <a:pt x="518" y="4827"/>
                  <a:pt x="532" y="4827"/>
                </a:cubicBezTo>
                <a:cubicBezTo>
                  <a:pt x="642" y="4827"/>
                  <a:pt x="726" y="4748"/>
                  <a:pt x="726" y="4632"/>
                </a:cubicBezTo>
                <a:lnTo>
                  <a:pt x="726" y="4478"/>
                </a:lnTo>
                <a:lnTo>
                  <a:pt x="1095" y="4478"/>
                </a:lnTo>
                <a:lnTo>
                  <a:pt x="738" y="6371"/>
                </a:lnTo>
                <a:cubicBezTo>
                  <a:pt x="726" y="6478"/>
                  <a:pt x="786" y="6573"/>
                  <a:pt x="881" y="6597"/>
                </a:cubicBezTo>
                <a:cubicBezTo>
                  <a:pt x="890" y="6598"/>
                  <a:pt x="899" y="6598"/>
                  <a:pt x="908" y="6598"/>
                </a:cubicBezTo>
                <a:cubicBezTo>
                  <a:pt x="1006" y="6598"/>
                  <a:pt x="1096" y="6540"/>
                  <a:pt x="1107" y="6442"/>
                </a:cubicBezTo>
                <a:lnTo>
                  <a:pt x="1143" y="6264"/>
                </a:lnTo>
                <a:lnTo>
                  <a:pt x="4155" y="6264"/>
                </a:lnTo>
                <a:lnTo>
                  <a:pt x="4191" y="6442"/>
                </a:lnTo>
                <a:cubicBezTo>
                  <a:pt x="4203" y="6537"/>
                  <a:pt x="4298" y="6609"/>
                  <a:pt x="4382" y="6609"/>
                </a:cubicBezTo>
                <a:lnTo>
                  <a:pt x="4417" y="6609"/>
                </a:lnTo>
                <a:cubicBezTo>
                  <a:pt x="4513" y="6597"/>
                  <a:pt x="4596" y="6490"/>
                  <a:pt x="4560" y="6383"/>
                </a:cubicBezTo>
                <a:lnTo>
                  <a:pt x="4203" y="4489"/>
                </a:lnTo>
                <a:lnTo>
                  <a:pt x="4596" y="4489"/>
                </a:lnTo>
                <a:lnTo>
                  <a:pt x="4596" y="4656"/>
                </a:lnTo>
                <a:cubicBezTo>
                  <a:pt x="4596" y="4763"/>
                  <a:pt x="4679" y="4847"/>
                  <a:pt x="4786" y="4847"/>
                </a:cubicBezTo>
                <a:cubicBezTo>
                  <a:pt x="4894" y="4847"/>
                  <a:pt x="4989" y="4656"/>
                  <a:pt x="4989" y="4656"/>
                </a:cubicBezTo>
                <a:lnTo>
                  <a:pt x="4989" y="4525"/>
                </a:lnTo>
                <a:lnTo>
                  <a:pt x="5132" y="4525"/>
                </a:lnTo>
                <a:cubicBezTo>
                  <a:pt x="5227" y="4513"/>
                  <a:pt x="5322" y="4430"/>
                  <a:pt x="5322" y="4323"/>
                </a:cubicBezTo>
                <a:lnTo>
                  <a:pt x="5322" y="3561"/>
                </a:lnTo>
                <a:cubicBezTo>
                  <a:pt x="5382" y="3418"/>
                  <a:pt x="5310" y="3335"/>
                  <a:pt x="5215" y="3323"/>
                </a:cubicBezTo>
                <a:lnTo>
                  <a:pt x="4012" y="3085"/>
                </a:lnTo>
                <a:lnTo>
                  <a:pt x="3893" y="2430"/>
                </a:lnTo>
                <a:lnTo>
                  <a:pt x="4263" y="2430"/>
                </a:lnTo>
                <a:lnTo>
                  <a:pt x="4263" y="2573"/>
                </a:lnTo>
                <a:cubicBezTo>
                  <a:pt x="4263" y="2668"/>
                  <a:pt x="4322" y="2751"/>
                  <a:pt x="4417" y="2763"/>
                </a:cubicBezTo>
                <a:cubicBezTo>
                  <a:pt x="4436" y="2768"/>
                  <a:pt x="4454" y="2771"/>
                  <a:pt x="4472" y="2771"/>
                </a:cubicBezTo>
                <a:cubicBezTo>
                  <a:pt x="4577" y="2771"/>
                  <a:pt x="4655" y="2685"/>
                  <a:pt x="4655" y="2573"/>
                </a:cubicBezTo>
                <a:lnTo>
                  <a:pt x="4655" y="2430"/>
                </a:lnTo>
                <a:lnTo>
                  <a:pt x="4667" y="2430"/>
                </a:lnTo>
                <a:cubicBezTo>
                  <a:pt x="4774" y="2430"/>
                  <a:pt x="4858" y="2334"/>
                  <a:pt x="4858" y="2227"/>
                </a:cubicBezTo>
                <a:lnTo>
                  <a:pt x="4858" y="1453"/>
                </a:lnTo>
                <a:cubicBezTo>
                  <a:pt x="4858" y="1370"/>
                  <a:pt x="4798" y="1299"/>
                  <a:pt x="4715" y="1263"/>
                </a:cubicBezTo>
                <a:lnTo>
                  <a:pt x="3608" y="989"/>
                </a:lnTo>
                <a:lnTo>
                  <a:pt x="3465" y="156"/>
                </a:lnTo>
                <a:cubicBezTo>
                  <a:pt x="3453" y="72"/>
                  <a:pt x="3370" y="1"/>
                  <a:pt x="32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5"/>
          <p:cNvSpPr/>
          <p:nvPr/>
        </p:nvSpPr>
        <p:spPr>
          <a:xfrm>
            <a:off x="1800975" y="2899525"/>
            <a:ext cx="2438516" cy="40813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1505914" y="2913163"/>
            <a:ext cx="2898600" cy="39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Programmability</a:t>
            </a:r>
            <a:endParaRPr dirty="0"/>
          </a:p>
        </p:txBody>
      </p:sp>
      <p:sp>
        <p:nvSpPr>
          <p:cNvPr id="398" name="Google Shape;398;p45"/>
          <p:cNvSpPr txBox="1">
            <a:spLocks noGrp="1"/>
          </p:cNvSpPr>
          <p:nvPr>
            <p:ph type="subTitle" idx="3"/>
          </p:nvPr>
        </p:nvSpPr>
        <p:spPr>
          <a:xfrm>
            <a:off x="4739486" y="1412563"/>
            <a:ext cx="2898600" cy="393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Features</a:t>
            </a:r>
            <a:endParaRPr dirty="0"/>
          </a:p>
        </p:txBody>
      </p:sp>
      <p:sp>
        <p:nvSpPr>
          <p:cNvPr id="2" name="Google Shape;762;p58">
            <a:extLst>
              <a:ext uri="{FF2B5EF4-FFF2-40B4-BE49-F238E27FC236}">
                <a16:creationId xmlns:a16="http://schemas.microsoft.com/office/drawing/2014/main" id="{BB6085B6-49CE-0253-D3F5-3FC53EF16CB5}"/>
              </a:ext>
            </a:extLst>
          </p:cNvPr>
          <p:cNvSpPr txBox="1">
            <a:spLocks/>
          </p:cNvSpPr>
          <p:nvPr/>
        </p:nvSpPr>
        <p:spPr>
          <a:xfrm>
            <a:off x="713250" y="469500"/>
            <a:ext cx="2223914" cy="791264"/>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ctr" rtl="0">
              <a:lnSpc>
                <a:spcPct val="100000"/>
              </a:lnSpc>
              <a:spcBef>
                <a:spcPts val="0"/>
              </a:spcBef>
              <a:spcAft>
                <a:spcPts val="0"/>
              </a:spcAft>
              <a:buClr>
                <a:schemeClr val="dk2"/>
              </a:buClr>
              <a:buSzPts val="2800"/>
              <a:buFont typeface="Syne SemiBold"/>
              <a:buNone/>
              <a:defRPr sz="2000" b="0" i="0" u="none" strike="noStrike" cap="none">
                <a:solidFill>
                  <a:schemeClr val="lt2"/>
                </a:solidFill>
                <a:latin typeface="Syne SemiBold"/>
                <a:ea typeface="Syne SemiBold"/>
                <a:cs typeface="Syne SemiBold"/>
                <a:sym typeface="Syne SemiBold"/>
              </a:defRPr>
            </a:lvl1pPr>
            <a:lvl2pPr marR="0" lvl="1"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2pPr>
            <a:lvl3pPr marR="0" lvl="2"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3pPr>
            <a:lvl4pPr marR="0" lvl="3"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4pPr>
            <a:lvl5pPr marR="0" lvl="4"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5pPr>
            <a:lvl6pPr marR="0" lvl="5"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6pPr>
            <a:lvl7pPr marR="0" lvl="6"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7pPr>
            <a:lvl8pPr marR="0" lvl="7"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8pPr>
            <a:lvl9pPr marR="0" lvl="8" algn="l" rtl="0">
              <a:lnSpc>
                <a:spcPct val="100000"/>
              </a:lnSpc>
              <a:spcBef>
                <a:spcPts val="0"/>
              </a:spcBef>
              <a:spcAft>
                <a:spcPts val="0"/>
              </a:spcAft>
              <a:buClr>
                <a:schemeClr val="dk2"/>
              </a:buClr>
              <a:buSzPts val="2800"/>
              <a:buFont typeface="Barlow SemiBold"/>
              <a:buNone/>
              <a:defRPr sz="2800" b="0" i="0" u="none" strike="noStrike" cap="none">
                <a:solidFill>
                  <a:schemeClr val="dk2"/>
                </a:solidFill>
                <a:latin typeface="Barlow SemiBold"/>
                <a:ea typeface="Barlow SemiBold"/>
                <a:cs typeface="Barlow SemiBold"/>
                <a:sym typeface="Barlow SemiBold"/>
              </a:defRPr>
            </a:lvl9pPr>
          </a:lstStyle>
          <a:p>
            <a:r>
              <a:rPr lang="en-US" dirty="0"/>
              <a:t>AREAS OF IMPROVEMENT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grpSp>
        <p:nvGrpSpPr>
          <p:cNvPr id="494" name="Google Shape;494;p50"/>
          <p:cNvGrpSpPr/>
          <p:nvPr/>
        </p:nvGrpSpPr>
        <p:grpSpPr>
          <a:xfrm>
            <a:off x="6349163" y="819920"/>
            <a:ext cx="1884600" cy="2490300"/>
            <a:chOff x="6161675" y="809875"/>
            <a:chExt cx="1884600" cy="2490300"/>
          </a:xfrm>
        </p:grpSpPr>
        <p:sp>
          <p:nvSpPr>
            <p:cNvPr id="495" name="Google Shape;495;p50"/>
            <p:cNvSpPr/>
            <p:nvPr/>
          </p:nvSpPr>
          <p:spPr>
            <a:xfrm>
              <a:off x="6161675" y="809875"/>
              <a:ext cx="1884600" cy="2490300"/>
            </a:xfrm>
            <a:prstGeom prst="roundRect">
              <a:avLst>
                <a:gd name="adj" fmla="val 58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0"/>
            <p:cNvSpPr/>
            <p:nvPr/>
          </p:nvSpPr>
          <p:spPr>
            <a:xfrm>
              <a:off x="6710075" y="3130075"/>
              <a:ext cx="787800" cy="29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p>
          </p:txBody>
        </p:sp>
      </p:grpSp>
      <p:pic>
        <p:nvPicPr>
          <p:cNvPr id="497" name="Google Shape;497;p50"/>
          <p:cNvPicPr preferRelativeResize="0"/>
          <p:nvPr/>
        </p:nvPicPr>
        <p:blipFill rotWithShape="1">
          <a:blip r:embed="rId3">
            <a:alphaModFix/>
          </a:blip>
          <a:srcRect l="5091" r="48661"/>
          <a:stretch/>
        </p:blipFill>
        <p:spPr>
          <a:xfrm>
            <a:off x="6432863" y="911120"/>
            <a:ext cx="1717200" cy="2088600"/>
          </a:xfrm>
          <a:prstGeom prst="roundRect">
            <a:avLst>
              <a:gd name="adj" fmla="val 4866"/>
            </a:avLst>
          </a:prstGeom>
          <a:noFill/>
          <a:ln>
            <a:noFill/>
          </a:ln>
        </p:spPr>
      </p:pic>
      <p:grpSp>
        <p:nvGrpSpPr>
          <p:cNvPr id="498" name="Google Shape;498;p50"/>
          <p:cNvGrpSpPr/>
          <p:nvPr/>
        </p:nvGrpSpPr>
        <p:grpSpPr>
          <a:xfrm rot="5400000">
            <a:off x="5445700" y="1057585"/>
            <a:ext cx="1924994" cy="3323671"/>
            <a:chOff x="5236150" y="1280813"/>
            <a:chExt cx="1337366" cy="2539521"/>
          </a:xfrm>
        </p:grpSpPr>
        <p:sp>
          <p:nvSpPr>
            <p:cNvPr id="499" name="Google Shape;499;p50"/>
            <p:cNvSpPr/>
            <p:nvPr/>
          </p:nvSpPr>
          <p:spPr>
            <a:xfrm>
              <a:off x="5236150" y="1280813"/>
              <a:ext cx="1337366" cy="2539521"/>
            </a:xfrm>
            <a:custGeom>
              <a:avLst/>
              <a:gdLst/>
              <a:ahLst/>
              <a:cxnLst/>
              <a:rect l="l" t="t" r="r" b="b"/>
              <a:pathLst>
                <a:path w="29485" h="55989" extrusionOk="0">
                  <a:moveTo>
                    <a:pt x="3405" y="0"/>
                  </a:moveTo>
                  <a:cubicBezTo>
                    <a:pt x="1521" y="0"/>
                    <a:pt x="1" y="1520"/>
                    <a:pt x="1" y="3404"/>
                  </a:cubicBezTo>
                  <a:lnTo>
                    <a:pt x="1" y="51977"/>
                  </a:lnTo>
                  <a:cubicBezTo>
                    <a:pt x="1" y="54195"/>
                    <a:pt x="1764" y="55989"/>
                    <a:pt x="4013" y="55989"/>
                  </a:cubicBezTo>
                  <a:lnTo>
                    <a:pt x="25412" y="55989"/>
                  </a:lnTo>
                  <a:cubicBezTo>
                    <a:pt x="27661" y="55989"/>
                    <a:pt x="29424" y="54165"/>
                    <a:pt x="29485" y="51977"/>
                  </a:cubicBezTo>
                  <a:lnTo>
                    <a:pt x="29485" y="3404"/>
                  </a:lnTo>
                  <a:cubicBezTo>
                    <a:pt x="29485" y="1520"/>
                    <a:pt x="27965" y="0"/>
                    <a:pt x="260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0"/>
            <p:cNvSpPr/>
            <p:nvPr/>
          </p:nvSpPr>
          <p:spPr>
            <a:xfrm>
              <a:off x="5682500" y="3625300"/>
              <a:ext cx="457200" cy="297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50"/>
          <p:cNvSpPr txBox="1">
            <a:spLocks noGrp="1"/>
          </p:cNvSpPr>
          <p:nvPr>
            <p:ph type="title"/>
          </p:nvPr>
        </p:nvSpPr>
        <p:spPr>
          <a:xfrm>
            <a:off x="993937" y="2399396"/>
            <a:ext cx="3264300" cy="407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PRODUCT</a:t>
            </a:r>
            <a:br>
              <a:rPr lang="en" dirty="0"/>
            </a:br>
            <a:r>
              <a:rPr lang="en" dirty="0"/>
              <a:t> DEMO</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3"/>
          <p:cNvSpPr/>
          <p:nvPr/>
        </p:nvSpPr>
        <p:spPr>
          <a:xfrm>
            <a:off x="4903966" y="2302094"/>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3"/>
          <p:cNvSpPr/>
          <p:nvPr/>
        </p:nvSpPr>
        <p:spPr>
          <a:xfrm>
            <a:off x="2274990" y="2302094"/>
            <a:ext cx="2308500" cy="411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43"/>
          <p:cNvSpPr txBox="1">
            <a:spLocks noGrp="1"/>
          </p:cNvSpPr>
          <p:nvPr>
            <p:ph type="title"/>
          </p:nvPr>
        </p:nvSpPr>
        <p:spPr>
          <a:xfrm>
            <a:off x="2196390" y="2417269"/>
            <a:ext cx="23133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Pratik Barot</a:t>
            </a:r>
            <a:endParaRPr dirty="0"/>
          </a:p>
        </p:txBody>
      </p:sp>
      <p:sp>
        <p:nvSpPr>
          <p:cNvPr id="370" name="Google Shape;370;p43"/>
          <p:cNvSpPr txBox="1">
            <a:spLocks noGrp="1"/>
          </p:cNvSpPr>
          <p:nvPr>
            <p:ph type="subTitle" idx="1"/>
          </p:nvPr>
        </p:nvSpPr>
        <p:spPr>
          <a:xfrm>
            <a:off x="2274540" y="2859926"/>
            <a:ext cx="23094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US" dirty="0"/>
              <a:t>prbarot@syr.edu</a:t>
            </a:r>
            <a:endParaRPr dirty="0"/>
          </a:p>
        </p:txBody>
      </p:sp>
      <p:sp>
        <p:nvSpPr>
          <p:cNvPr id="371" name="Google Shape;371;p43"/>
          <p:cNvSpPr txBox="1">
            <a:spLocks noGrp="1"/>
          </p:cNvSpPr>
          <p:nvPr>
            <p:ph type="title" idx="2"/>
          </p:nvPr>
        </p:nvSpPr>
        <p:spPr>
          <a:xfrm>
            <a:off x="4899166" y="2417269"/>
            <a:ext cx="2313300" cy="2763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Mayura Vartak</a:t>
            </a:r>
            <a:endParaRPr dirty="0"/>
          </a:p>
        </p:txBody>
      </p:sp>
      <p:sp>
        <p:nvSpPr>
          <p:cNvPr id="372" name="Google Shape;372;p43"/>
          <p:cNvSpPr txBox="1">
            <a:spLocks noGrp="1"/>
          </p:cNvSpPr>
          <p:nvPr>
            <p:ph type="subTitle" idx="3"/>
          </p:nvPr>
        </p:nvSpPr>
        <p:spPr>
          <a:xfrm>
            <a:off x="4899391" y="2859926"/>
            <a:ext cx="2313300" cy="795000"/>
          </a:xfrm>
          <a:prstGeom prst="rect">
            <a:avLst/>
          </a:prstGeom>
          <a:ln>
            <a:noFill/>
          </a:ln>
        </p:spPr>
        <p:txBody>
          <a:bodyPr spcFirstLastPara="1" wrap="square" lIns="0" tIns="0" rIns="0" bIns="0" anchor="t" anchorCtr="0">
            <a:noAutofit/>
          </a:bodyPr>
          <a:lstStyle/>
          <a:p>
            <a:pPr marL="0" lvl="0" indent="0" algn="ctr" rtl="0">
              <a:spcBef>
                <a:spcPts val="0"/>
              </a:spcBef>
              <a:spcAft>
                <a:spcPts val="0"/>
              </a:spcAft>
              <a:buNone/>
            </a:pPr>
            <a:r>
              <a:rPr lang="en" dirty="0"/>
              <a:t>mvartak@syr.edu</a:t>
            </a:r>
            <a:endParaRPr dirty="0"/>
          </a:p>
        </p:txBody>
      </p:sp>
      <p:sp>
        <p:nvSpPr>
          <p:cNvPr id="375" name="Google Shape;375;p43"/>
          <p:cNvSpPr txBox="1">
            <a:spLocks noGrp="1"/>
          </p:cNvSpPr>
          <p:nvPr>
            <p:ph type="title" idx="6"/>
          </p:nvPr>
        </p:nvSpPr>
        <p:spPr>
          <a:xfrm>
            <a:off x="724740" y="933731"/>
            <a:ext cx="7717500" cy="1368363"/>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TEAM</a:t>
            </a:r>
            <a:br>
              <a:rPr lang="en" dirty="0"/>
            </a:br>
            <a:r>
              <a:rPr lang="en" dirty="0"/>
              <a:t>DataDynamos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40"/>
          <p:cNvSpPr txBox="1">
            <a:spLocks noGrp="1"/>
          </p:cNvSpPr>
          <p:nvPr>
            <p:ph type="title"/>
          </p:nvPr>
        </p:nvSpPr>
        <p:spPr>
          <a:xfrm>
            <a:off x="723014" y="1673303"/>
            <a:ext cx="6790660" cy="786362"/>
          </a:xfrm>
          <a:prstGeom prst="rect">
            <a:avLst/>
          </a:prstGeom>
        </p:spPr>
        <p:txBody>
          <a:bodyPr spcFirstLastPara="1" wrap="square" lIns="0" tIns="0" rIns="0" bIns="0" anchor="t" anchorCtr="0">
            <a:noAutofit/>
          </a:bodyPr>
          <a:lstStyle/>
          <a:p>
            <a:pPr marL="0" lvl="0" indent="0" algn="r" rtl="0">
              <a:spcBef>
                <a:spcPts val="0"/>
              </a:spcBef>
              <a:spcAft>
                <a:spcPts val="0"/>
              </a:spcAft>
              <a:buSzPts val="4700"/>
              <a:buNone/>
            </a:pPr>
            <a:r>
              <a:rPr lang="en" dirty="0"/>
              <a:t>WHAT THE PROJECT IS?</a:t>
            </a:r>
            <a:endParaRPr dirty="0"/>
          </a:p>
        </p:txBody>
      </p:sp>
      <p:sp>
        <p:nvSpPr>
          <p:cNvPr id="335" name="Google Shape;335;p40"/>
          <p:cNvSpPr txBox="1">
            <a:spLocks noGrp="1"/>
          </p:cNvSpPr>
          <p:nvPr>
            <p:ph type="subTitle" idx="1"/>
          </p:nvPr>
        </p:nvSpPr>
        <p:spPr>
          <a:xfrm>
            <a:off x="2164556" y="2758163"/>
            <a:ext cx="5272089" cy="1920994"/>
          </a:xfrm>
          <a:prstGeom prst="rect">
            <a:avLst/>
          </a:prstGeom>
        </p:spPr>
        <p:txBody>
          <a:bodyPr spcFirstLastPara="1" wrap="square" lIns="0" tIns="0" rIns="0" bIns="0" anchor="t" anchorCtr="0">
            <a:noAutofit/>
          </a:bodyPr>
          <a:lstStyle/>
          <a:p>
            <a:pPr marL="0" lvl="0" indent="0" algn="r" rtl="0">
              <a:spcBef>
                <a:spcPts val="0"/>
              </a:spcBef>
              <a:spcAft>
                <a:spcPts val="1200"/>
              </a:spcAft>
              <a:buNone/>
            </a:pPr>
            <a:r>
              <a:rPr lang="en" dirty="0"/>
              <a:t>ENTERTAINMENT STORE MANAGEMENT SYSTEM.</a:t>
            </a:r>
          </a:p>
          <a:p>
            <a:pPr marL="0" lvl="0" indent="0" algn="r" rtl="0">
              <a:spcBef>
                <a:spcPts val="0"/>
              </a:spcBef>
              <a:spcAft>
                <a:spcPts val="1200"/>
              </a:spcAft>
              <a:buNone/>
            </a:pPr>
            <a:r>
              <a:rPr lang="en" dirty="0"/>
              <a:t>The project aims to deliver </a:t>
            </a:r>
            <a:r>
              <a:rPr lang="en-US" dirty="0"/>
              <a:t>a comprehensive solution designed to redefine how </a:t>
            </a:r>
            <a:r>
              <a:rPr lang="en-US" dirty="0" err="1"/>
              <a:t>VibeHub</a:t>
            </a:r>
            <a:r>
              <a:rPr lang="en-US" dirty="0"/>
              <a:t> operates and manages their entertainment retail business. The proposed outcome  is a tailored application that addresses the unique challenges and demands of the entertainment industry.</a:t>
            </a:r>
            <a:endParaRPr dirty="0"/>
          </a:p>
        </p:txBody>
      </p:sp>
      <p:sp>
        <p:nvSpPr>
          <p:cNvPr id="336" name="Google Shape;336;p40"/>
          <p:cNvSpPr/>
          <p:nvPr/>
        </p:nvSpPr>
        <p:spPr>
          <a:xfrm>
            <a:off x="6455275" y="645377"/>
            <a:ext cx="856200" cy="856200"/>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40"/>
          <p:cNvGrpSpPr/>
          <p:nvPr/>
        </p:nvGrpSpPr>
        <p:grpSpPr>
          <a:xfrm>
            <a:off x="6651888" y="817103"/>
            <a:ext cx="462975" cy="462556"/>
            <a:chOff x="3481708" y="3386870"/>
            <a:chExt cx="462975" cy="462556"/>
          </a:xfrm>
        </p:grpSpPr>
        <p:sp>
          <p:nvSpPr>
            <p:cNvPr id="338" name="Google Shape;338;p40"/>
            <p:cNvSpPr/>
            <p:nvPr/>
          </p:nvSpPr>
          <p:spPr>
            <a:xfrm>
              <a:off x="3531908" y="3386870"/>
              <a:ext cx="132319" cy="126905"/>
            </a:xfrm>
            <a:custGeom>
              <a:avLst/>
              <a:gdLst/>
              <a:ahLst/>
              <a:cxnLst/>
              <a:rect l="l" t="t" r="r" b="b"/>
              <a:pathLst>
                <a:path w="1882" h="1805" extrusionOk="0">
                  <a:moveTo>
                    <a:pt x="465" y="0"/>
                  </a:moveTo>
                  <a:cubicBezTo>
                    <a:pt x="358" y="0"/>
                    <a:pt x="251" y="42"/>
                    <a:pt x="167" y="125"/>
                  </a:cubicBezTo>
                  <a:cubicBezTo>
                    <a:pt x="1" y="280"/>
                    <a:pt x="1" y="554"/>
                    <a:pt x="167" y="697"/>
                  </a:cubicBezTo>
                  <a:lnTo>
                    <a:pt x="1251" y="1768"/>
                  </a:lnTo>
                  <a:cubicBezTo>
                    <a:pt x="1275" y="1792"/>
                    <a:pt x="1301" y="1804"/>
                    <a:pt x="1325" y="1804"/>
                  </a:cubicBezTo>
                  <a:cubicBezTo>
                    <a:pt x="1349" y="1804"/>
                    <a:pt x="1370" y="1792"/>
                    <a:pt x="1382" y="1768"/>
                  </a:cubicBezTo>
                  <a:lnTo>
                    <a:pt x="1834" y="1328"/>
                  </a:lnTo>
                  <a:cubicBezTo>
                    <a:pt x="1882" y="1280"/>
                    <a:pt x="1882" y="1221"/>
                    <a:pt x="1834" y="1197"/>
                  </a:cubicBezTo>
                  <a:lnTo>
                    <a:pt x="763" y="125"/>
                  </a:lnTo>
                  <a:cubicBezTo>
                    <a:pt x="679" y="42"/>
                    <a:pt x="572" y="0"/>
                    <a:pt x="46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0"/>
            <p:cNvSpPr/>
            <p:nvPr/>
          </p:nvSpPr>
          <p:spPr>
            <a:xfrm>
              <a:off x="3536970" y="3608270"/>
              <a:ext cx="132319" cy="127749"/>
            </a:xfrm>
            <a:custGeom>
              <a:avLst/>
              <a:gdLst/>
              <a:ahLst/>
              <a:cxnLst/>
              <a:rect l="l" t="t" r="r" b="b"/>
              <a:pathLst>
                <a:path w="1882" h="1817" extrusionOk="0">
                  <a:moveTo>
                    <a:pt x="1317" y="0"/>
                  </a:moveTo>
                  <a:cubicBezTo>
                    <a:pt x="1292" y="0"/>
                    <a:pt x="1268" y="12"/>
                    <a:pt x="1250" y="36"/>
                  </a:cubicBezTo>
                  <a:lnTo>
                    <a:pt x="179" y="1108"/>
                  </a:lnTo>
                  <a:cubicBezTo>
                    <a:pt x="0" y="1263"/>
                    <a:pt x="0" y="1524"/>
                    <a:pt x="167" y="1691"/>
                  </a:cubicBezTo>
                  <a:cubicBezTo>
                    <a:pt x="250" y="1774"/>
                    <a:pt x="357" y="1816"/>
                    <a:pt x="464" y="1816"/>
                  </a:cubicBezTo>
                  <a:cubicBezTo>
                    <a:pt x="572" y="1816"/>
                    <a:pt x="679" y="1774"/>
                    <a:pt x="762" y="1691"/>
                  </a:cubicBezTo>
                  <a:lnTo>
                    <a:pt x="1834" y="620"/>
                  </a:lnTo>
                  <a:cubicBezTo>
                    <a:pt x="1881" y="572"/>
                    <a:pt x="1881" y="512"/>
                    <a:pt x="1834" y="489"/>
                  </a:cubicBezTo>
                  <a:lnTo>
                    <a:pt x="1393" y="36"/>
                  </a:lnTo>
                  <a:cubicBezTo>
                    <a:pt x="1369" y="12"/>
                    <a:pt x="1343" y="0"/>
                    <a:pt x="131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0"/>
            <p:cNvSpPr/>
            <p:nvPr/>
          </p:nvSpPr>
          <p:spPr>
            <a:xfrm>
              <a:off x="3760479" y="3386870"/>
              <a:ext cx="131475" cy="126905"/>
            </a:xfrm>
            <a:custGeom>
              <a:avLst/>
              <a:gdLst/>
              <a:ahLst/>
              <a:cxnLst/>
              <a:rect l="l" t="t" r="r" b="b"/>
              <a:pathLst>
                <a:path w="1870" h="1805" extrusionOk="0">
                  <a:moveTo>
                    <a:pt x="1409" y="0"/>
                  </a:moveTo>
                  <a:cubicBezTo>
                    <a:pt x="1301" y="0"/>
                    <a:pt x="1191" y="42"/>
                    <a:pt x="1107" y="125"/>
                  </a:cubicBezTo>
                  <a:lnTo>
                    <a:pt x="36" y="1197"/>
                  </a:lnTo>
                  <a:cubicBezTo>
                    <a:pt x="0" y="1233"/>
                    <a:pt x="0" y="1292"/>
                    <a:pt x="36" y="1328"/>
                  </a:cubicBezTo>
                  <a:lnTo>
                    <a:pt x="500" y="1768"/>
                  </a:lnTo>
                  <a:cubicBezTo>
                    <a:pt x="524" y="1792"/>
                    <a:pt x="551" y="1804"/>
                    <a:pt x="575" y="1804"/>
                  </a:cubicBezTo>
                  <a:cubicBezTo>
                    <a:pt x="598" y="1804"/>
                    <a:pt x="619" y="1792"/>
                    <a:pt x="631" y="1768"/>
                  </a:cubicBezTo>
                  <a:lnTo>
                    <a:pt x="1703" y="697"/>
                  </a:lnTo>
                  <a:cubicBezTo>
                    <a:pt x="1869" y="542"/>
                    <a:pt x="1869" y="268"/>
                    <a:pt x="1703" y="125"/>
                  </a:cubicBezTo>
                  <a:cubicBezTo>
                    <a:pt x="1625" y="42"/>
                    <a:pt x="1518" y="0"/>
                    <a:pt x="140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0"/>
            <p:cNvSpPr/>
            <p:nvPr/>
          </p:nvSpPr>
          <p:spPr>
            <a:xfrm>
              <a:off x="3757104" y="3608270"/>
              <a:ext cx="130631" cy="127749"/>
            </a:xfrm>
            <a:custGeom>
              <a:avLst/>
              <a:gdLst/>
              <a:ahLst/>
              <a:cxnLst/>
              <a:rect l="l" t="t" r="r" b="b"/>
              <a:pathLst>
                <a:path w="1858" h="1817" extrusionOk="0">
                  <a:moveTo>
                    <a:pt x="554" y="0"/>
                  </a:moveTo>
                  <a:cubicBezTo>
                    <a:pt x="530" y="0"/>
                    <a:pt x="506" y="12"/>
                    <a:pt x="489" y="36"/>
                  </a:cubicBezTo>
                  <a:lnTo>
                    <a:pt x="48" y="489"/>
                  </a:lnTo>
                  <a:cubicBezTo>
                    <a:pt x="0" y="524"/>
                    <a:pt x="0" y="584"/>
                    <a:pt x="48" y="620"/>
                  </a:cubicBezTo>
                  <a:lnTo>
                    <a:pt x="1120" y="1691"/>
                  </a:lnTo>
                  <a:cubicBezTo>
                    <a:pt x="1197" y="1774"/>
                    <a:pt x="1304" y="1816"/>
                    <a:pt x="1410" y="1816"/>
                  </a:cubicBezTo>
                  <a:cubicBezTo>
                    <a:pt x="1516" y="1816"/>
                    <a:pt x="1620" y="1774"/>
                    <a:pt x="1691" y="1691"/>
                  </a:cubicBezTo>
                  <a:cubicBezTo>
                    <a:pt x="1858" y="1524"/>
                    <a:pt x="1858" y="1263"/>
                    <a:pt x="1691" y="1108"/>
                  </a:cubicBezTo>
                  <a:lnTo>
                    <a:pt x="620" y="36"/>
                  </a:lnTo>
                  <a:cubicBezTo>
                    <a:pt x="602" y="12"/>
                    <a:pt x="578" y="0"/>
                    <a:pt x="5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0"/>
            <p:cNvSpPr/>
            <p:nvPr/>
          </p:nvSpPr>
          <p:spPr>
            <a:xfrm>
              <a:off x="3696006" y="3549492"/>
              <a:ext cx="34380" cy="31217"/>
            </a:xfrm>
            <a:custGeom>
              <a:avLst/>
              <a:gdLst/>
              <a:ahLst/>
              <a:cxnLst/>
              <a:rect l="l" t="t" r="r" b="b"/>
              <a:pathLst>
                <a:path w="489" h="444" extrusionOk="0">
                  <a:moveTo>
                    <a:pt x="244" y="1"/>
                  </a:moveTo>
                  <a:cubicBezTo>
                    <a:pt x="166" y="1"/>
                    <a:pt x="89" y="40"/>
                    <a:pt x="48" y="122"/>
                  </a:cubicBezTo>
                  <a:cubicBezTo>
                    <a:pt x="48" y="146"/>
                    <a:pt x="36" y="146"/>
                    <a:pt x="36" y="158"/>
                  </a:cubicBezTo>
                  <a:cubicBezTo>
                    <a:pt x="0" y="241"/>
                    <a:pt x="36" y="324"/>
                    <a:pt x="96" y="384"/>
                  </a:cubicBezTo>
                  <a:cubicBezTo>
                    <a:pt x="119" y="408"/>
                    <a:pt x="179" y="444"/>
                    <a:pt x="238" y="444"/>
                  </a:cubicBezTo>
                  <a:cubicBezTo>
                    <a:pt x="298" y="444"/>
                    <a:pt x="357" y="408"/>
                    <a:pt x="405" y="384"/>
                  </a:cubicBezTo>
                  <a:cubicBezTo>
                    <a:pt x="488" y="289"/>
                    <a:pt x="488" y="158"/>
                    <a:pt x="405" y="63"/>
                  </a:cubicBezTo>
                  <a:cubicBezTo>
                    <a:pt x="360" y="22"/>
                    <a:pt x="301" y="1"/>
                    <a:pt x="2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0"/>
            <p:cNvSpPr/>
            <p:nvPr/>
          </p:nvSpPr>
          <p:spPr>
            <a:xfrm>
              <a:off x="3674211" y="3466810"/>
              <a:ext cx="77901" cy="59480"/>
            </a:xfrm>
            <a:custGeom>
              <a:avLst/>
              <a:gdLst/>
              <a:ahLst/>
              <a:cxnLst/>
              <a:rect l="l" t="t" r="r" b="b"/>
              <a:pathLst>
                <a:path w="1108" h="846" extrusionOk="0">
                  <a:moveTo>
                    <a:pt x="548" y="0"/>
                  </a:moveTo>
                  <a:cubicBezTo>
                    <a:pt x="441" y="0"/>
                    <a:pt x="346" y="12"/>
                    <a:pt x="239" y="24"/>
                  </a:cubicBezTo>
                  <a:cubicBezTo>
                    <a:pt x="239" y="60"/>
                    <a:pt x="251" y="84"/>
                    <a:pt x="251" y="119"/>
                  </a:cubicBezTo>
                  <a:cubicBezTo>
                    <a:pt x="251" y="250"/>
                    <a:pt x="215" y="369"/>
                    <a:pt x="108" y="453"/>
                  </a:cubicBezTo>
                  <a:lnTo>
                    <a:pt x="1" y="560"/>
                  </a:lnTo>
                  <a:lnTo>
                    <a:pt x="286" y="846"/>
                  </a:lnTo>
                  <a:cubicBezTo>
                    <a:pt x="364" y="798"/>
                    <a:pt x="453" y="774"/>
                    <a:pt x="545" y="774"/>
                  </a:cubicBezTo>
                  <a:cubicBezTo>
                    <a:pt x="638" y="774"/>
                    <a:pt x="733" y="798"/>
                    <a:pt x="822" y="846"/>
                  </a:cubicBezTo>
                  <a:lnTo>
                    <a:pt x="1108" y="560"/>
                  </a:lnTo>
                  <a:lnTo>
                    <a:pt x="1001" y="453"/>
                  </a:lnTo>
                  <a:cubicBezTo>
                    <a:pt x="882" y="334"/>
                    <a:pt x="834" y="179"/>
                    <a:pt x="858" y="24"/>
                  </a:cubicBezTo>
                  <a:cubicBezTo>
                    <a:pt x="763" y="0"/>
                    <a:pt x="656" y="0"/>
                    <a:pt x="54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0"/>
            <p:cNvSpPr/>
            <p:nvPr/>
          </p:nvSpPr>
          <p:spPr>
            <a:xfrm>
              <a:off x="3752112" y="3526220"/>
              <a:ext cx="72839" cy="72065"/>
            </a:xfrm>
            <a:custGeom>
              <a:avLst/>
              <a:gdLst/>
              <a:ahLst/>
              <a:cxnLst/>
              <a:rect l="l" t="t" r="r" b="b"/>
              <a:pathLst>
                <a:path w="1036" h="1025" extrusionOk="0">
                  <a:moveTo>
                    <a:pt x="274" y="1"/>
                  </a:moveTo>
                  <a:lnTo>
                    <a:pt x="0" y="286"/>
                  </a:lnTo>
                  <a:cubicBezTo>
                    <a:pt x="83" y="441"/>
                    <a:pt x="83" y="655"/>
                    <a:pt x="0" y="822"/>
                  </a:cubicBezTo>
                  <a:lnTo>
                    <a:pt x="191" y="1025"/>
                  </a:lnTo>
                  <a:lnTo>
                    <a:pt x="298" y="917"/>
                  </a:lnTo>
                  <a:cubicBezTo>
                    <a:pt x="381" y="834"/>
                    <a:pt x="500" y="786"/>
                    <a:pt x="631" y="786"/>
                  </a:cubicBezTo>
                  <a:cubicBezTo>
                    <a:pt x="774" y="786"/>
                    <a:pt x="893" y="834"/>
                    <a:pt x="976" y="917"/>
                  </a:cubicBezTo>
                  <a:lnTo>
                    <a:pt x="1036" y="977"/>
                  </a:lnTo>
                  <a:lnTo>
                    <a:pt x="917" y="405"/>
                  </a:lnTo>
                  <a:cubicBezTo>
                    <a:pt x="905" y="322"/>
                    <a:pt x="869" y="251"/>
                    <a:pt x="857" y="179"/>
                  </a:cubicBezTo>
                  <a:cubicBezTo>
                    <a:pt x="798" y="191"/>
                    <a:pt x="750" y="203"/>
                    <a:pt x="691" y="203"/>
                  </a:cubicBezTo>
                  <a:cubicBezTo>
                    <a:pt x="560" y="203"/>
                    <a:pt x="441" y="167"/>
                    <a:pt x="357" y="72"/>
                  </a:cubicBezTo>
                  <a:lnTo>
                    <a:pt x="27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0"/>
            <p:cNvSpPr/>
            <p:nvPr/>
          </p:nvSpPr>
          <p:spPr>
            <a:xfrm>
              <a:off x="3601372" y="3526220"/>
              <a:ext cx="73753" cy="72065"/>
            </a:xfrm>
            <a:custGeom>
              <a:avLst/>
              <a:gdLst/>
              <a:ahLst/>
              <a:cxnLst/>
              <a:rect l="l" t="t" r="r" b="b"/>
              <a:pathLst>
                <a:path w="1049" h="1025" extrusionOk="0">
                  <a:moveTo>
                    <a:pt x="751" y="1"/>
                  </a:moveTo>
                  <a:lnTo>
                    <a:pt x="680" y="72"/>
                  </a:lnTo>
                  <a:cubicBezTo>
                    <a:pt x="596" y="167"/>
                    <a:pt x="477" y="203"/>
                    <a:pt x="334" y="203"/>
                  </a:cubicBezTo>
                  <a:cubicBezTo>
                    <a:pt x="275" y="203"/>
                    <a:pt x="215" y="191"/>
                    <a:pt x="179" y="179"/>
                  </a:cubicBezTo>
                  <a:cubicBezTo>
                    <a:pt x="144" y="251"/>
                    <a:pt x="132" y="322"/>
                    <a:pt x="120" y="394"/>
                  </a:cubicBezTo>
                  <a:lnTo>
                    <a:pt x="1" y="977"/>
                  </a:lnTo>
                  <a:lnTo>
                    <a:pt x="60" y="917"/>
                  </a:lnTo>
                  <a:cubicBezTo>
                    <a:pt x="144" y="834"/>
                    <a:pt x="263" y="786"/>
                    <a:pt x="394" y="786"/>
                  </a:cubicBezTo>
                  <a:cubicBezTo>
                    <a:pt x="537" y="786"/>
                    <a:pt x="656" y="834"/>
                    <a:pt x="739" y="917"/>
                  </a:cubicBezTo>
                  <a:lnTo>
                    <a:pt x="846" y="1025"/>
                  </a:lnTo>
                  <a:lnTo>
                    <a:pt x="1049" y="822"/>
                  </a:lnTo>
                  <a:cubicBezTo>
                    <a:pt x="1013" y="727"/>
                    <a:pt x="989" y="644"/>
                    <a:pt x="989" y="548"/>
                  </a:cubicBezTo>
                  <a:cubicBezTo>
                    <a:pt x="989" y="453"/>
                    <a:pt x="1013" y="358"/>
                    <a:pt x="1049" y="274"/>
                  </a:cubicBezTo>
                  <a:lnTo>
                    <a:pt x="75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0"/>
            <p:cNvSpPr/>
            <p:nvPr/>
          </p:nvSpPr>
          <p:spPr>
            <a:xfrm>
              <a:off x="3600528" y="3601590"/>
              <a:ext cx="224422" cy="150739"/>
            </a:xfrm>
            <a:custGeom>
              <a:avLst/>
              <a:gdLst/>
              <a:ahLst/>
              <a:cxnLst/>
              <a:rect l="l" t="t" r="r" b="b"/>
              <a:pathLst>
                <a:path w="3192" h="2144" extrusionOk="0">
                  <a:moveTo>
                    <a:pt x="1334" y="0"/>
                  </a:moveTo>
                  <a:lnTo>
                    <a:pt x="1120" y="203"/>
                  </a:lnTo>
                  <a:lnTo>
                    <a:pt x="1192" y="286"/>
                  </a:lnTo>
                  <a:cubicBezTo>
                    <a:pt x="1287" y="369"/>
                    <a:pt x="1346" y="488"/>
                    <a:pt x="1346" y="619"/>
                  </a:cubicBezTo>
                  <a:cubicBezTo>
                    <a:pt x="1346" y="762"/>
                    <a:pt x="1299" y="881"/>
                    <a:pt x="1192" y="965"/>
                  </a:cubicBezTo>
                  <a:lnTo>
                    <a:pt x="120" y="2036"/>
                  </a:lnTo>
                  <a:cubicBezTo>
                    <a:pt x="84" y="2084"/>
                    <a:pt x="49" y="2108"/>
                    <a:pt x="1" y="2143"/>
                  </a:cubicBezTo>
                  <a:lnTo>
                    <a:pt x="1049" y="2143"/>
                  </a:lnTo>
                  <a:cubicBezTo>
                    <a:pt x="1108" y="1917"/>
                    <a:pt x="1334" y="1750"/>
                    <a:pt x="1585" y="1750"/>
                  </a:cubicBezTo>
                  <a:lnTo>
                    <a:pt x="1596" y="1750"/>
                  </a:lnTo>
                  <a:cubicBezTo>
                    <a:pt x="1858" y="1750"/>
                    <a:pt x="2073" y="1917"/>
                    <a:pt x="2156" y="2143"/>
                  </a:cubicBezTo>
                  <a:lnTo>
                    <a:pt x="3192" y="2143"/>
                  </a:lnTo>
                  <a:cubicBezTo>
                    <a:pt x="3144" y="2108"/>
                    <a:pt x="3109" y="2084"/>
                    <a:pt x="3073" y="2036"/>
                  </a:cubicBezTo>
                  <a:lnTo>
                    <a:pt x="2001" y="965"/>
                  </a:lnTo>
                  <a:cubicBezTo>
                    <a:pt x="1918" y="881"/>
                    <a:pt x="1858" y="762"/>
                    <a:pt x="1858" y="619"/>
                  </a:cubicBezTo>
                  <a:cubicBezTo>
                    <a:pt x="1858" y="488"/>
                    <a:pt x="1894" y="369"/>
                    <a:pt x="2001" y="286"/>
                  </a:cubicBezTo>
                  <a:lnTo>
                    <a:pt x="2073" y="203"/>
                  </a:lnTo>
                  <a:lnTo>
                    <a:pt x="1870" y="0"/>
                  </a:lnTo>
                  <a:cubicBezTo>
                    <a:pt x="1775" y="48"/>
                    <a:pt x="1692" y="60"/>
                    <a:pt x="1596" y="60"/>
                  </a:cubicBezTo>
                  <a:cubicBezTo>
                    <a:pt x="1513" y="60"/>
                    <a:pt x="1406" y="48"/>
                    <a:pt x="13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0"/>
            <p:cNvSpPr/>
            <p:nvPr/>
          </p:nvSpPr>
          <p:spPr>
            <a:xfrm>
              <a:off x="3481708" y="3752260"/>
              <a:ext cx="462975" cy="97165"/>
            </a:xfrm>
            <a:custGeom>
              <a:avLst/>
              <a:gdLst/>
              <a:ahLst/>
              <a:cxnLst/>
              <a:rect l="l" t="t" r="r" b="b"/>
              <a:pathLst>
                <a:path w="6585" h="1382" extrusionOk="0">
                  <a:moveTo>
                    <a:pt x="3275" y="0"/>
                  </a:moveTo>
                  <a:cubicBezTo>
                    <a:pt x="3167" y="0"/>
                    <a:pt x="3084" y="84"/>
                    <a:pt x="3084" y="191"/>
                  </a:cubicBezTo>
                  <a:lnTo>
                    <a:pt x="3084" y="1000"/>
                  </a:lnTo>
                  <a:lnTo>
                    <a:pt x="2691" y="1000"/>
                  </a:lnTo>
                  <a:lnTo>
                    <a:pt x="2691" y="405"/>
                  </a:lnTo>
                  <a:lnTo>
                    <a:pt x="1084" y="405"/>
                  </a:lnTo>
                  <a:lnTo>
                    <a:pt x="941" y="1000"/>
                  </a:lnTo>
                  <a:lnTo>
                    <a:pt x="191" y="1000"/>
                  </a:lnTo>
                  <a:cubicBezTo>
                    <a:pt x="96" y="1000"/>
                    <a:pt x="0" y="1084"/>
                    <a:pt x="0" y="1191"/>
                  </a:cubicBezTo>
                  <a:cubicBezTo>
                    <a:pt x="0" y="1298"/>
                    <a:pt x="96" y="1381"/>
                    <a:pt x="191" y="1381"/>
                  </a:cubicBezTo>
                  <a:lnTo>
                    <a:pt x="6382" y="1381"/>
                  </a:lnTo>
                  <a:cubicBezTo>
                    <a:pt x="6489" y="1381"/>
                    <a:pt x="6584" y="1298"/>
                    <a:pt x="6584" y="1191"/>
                  </a:cubicBezTo>
                  <a:cubicBezTo>
                    <a:pt x="6561" y="1084"/>
                    <a:pt x="6489" y="1000"/>
                    <a:pt x="6370" y="1000"/>
                  </a:cubicBezTo>
                  <a:lnTo>
                    <a:pt x="5584" y="1000"/>
                  </a:lnTo>
                  <a:lnTo>
                    <a:pt x="5430" y="405"/>
                  </a:lnTo>
                  <a:lnTo>
                    <a:pt x="3858" y="405"/>
                  </a:lnTo>
                  <a:lnTo>
                    <a:pt x="3858" y="1000"/>
                  </a:lnTo>
                  <a:lnTo>
                    <a:pt x="3489" y="1000"/>
                  </a:lnTo>
                  <a:lnTo>
                    <a:pt x="3489" y="191"/>
                  </a:lnTo>
                  <a:cubicBezTo>
                    <a:pt x="3489" y="84"/>
                    <a:pt x="3394" y="0"/>
                    <a:pt x="32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1"/>
          <p:cNvSpPr/>
          <p:nvPr/>
        </p:nvSpPr>
        <p:spPr>
          <a:xfrm>
            <a:off x="1809915" y="505257"/>
            <a:ext cx="5107800" cy="13128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1"/>
          <p:cNvSpPr txBox="1">
            <a:spLocks noGrp="1"/>
          </p:cNvSpPr>
          <p:nvPr>
            <p:ph type="title"/>
          </p:nvPr>
        </p:nvSpPr>
        <p:spPr>
          <a:xfrm>
            <a:off x="1809915" y="505257"/>
            <a:ext cx="5107800" cy="140667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500" b="0" dirty="0">
                <a:solidFill>
                  <a:schemeClr val="dk2"/>
                </a:solidFill>
                <a:latin typeface="Commissioner ExtraBold"/>
                <a:sym typeface="Commissioner ExtraBold"/>
              </a:rPr>
              <a:t>Idea Behind Choosing It</a:t>
            </a:r>
            <a:endParaRPr sz="4500" b="0" dirty="0">
              <a:solidFill>
                <a:schemeClr val="dk2"/>
              </a:solidFill>
              <a:latin typeface="Commissioner ExtraBold"/>
              <a:sym typeface="Commissioner ExtraBold"/>
            </a:endParaRPr>
          </a:p>
        </p:txBody>
      </p:sp>
      <p:sp>
        <p:nvSpPr>
          <p:cNvPr id="354" name="Google Shape;354;p41"/>
          <p:cNvSpPr txBox="1">
            <a:spLocks noGrp="1"/>
          </p:cNvSpPr>
          <p:nvPr>
            <p:ph type="subTitle" idx="1"/>
          </p:nvPr>
        </p:nvSpPr>
        <p:spPr>
          <a:xfrm>
            <a:off x="1399406" y="2335407"/>
            <a:ext cx="6175350" cy="1556806"/>
          </a:xfrm>
          <a:prstGeom prst="rect">
            <a:avLst/>
          </a:prstGeom>
        </p:spPr>
        <p:txBody>
          <a:bodyPr spcFirstLastPara="1" wrap="square" lIns="0" tIns="0" rIns="0" bIns="0" anchor="t" anchorCtr="0">
            <a:noAutofit/>
          </a:bodyPr>
          <a:lstStyle/>
          <a:p>
            <a:pPr marL="0" lvl="0" indent="0" rtl="0">
              <a:lnSpc>
                <a:spcPct val="150000"/>
              </a:lnSpc>
              <a:spcBef>
                <a:spcPts val="0"/>
              </a:spcBef>
              <a:spcAft>
                <a:spcPts val="0"/>
              </a:spcAft>
              <a:buNone/>
            </a:pPr>
            <a:r>
              <a:rPr lang="en" dirty="0"/>
              <a:t>The idea behind choosing this topic for our project was to design a comprehensive system which allows us to implement the knowledge the gained throughout the coursework and think of database designing from a technical as well as business perspective. Entertainment being a major industry in the modern business world made this project lucrative to start with.</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1" name="Google Shape;361;p42"/>
          <p:cNvSpPr txBox="1">
            <a:spLocks noGrp="1"/>
          </p:cNvSpPr>
          <p:nvPr>
            <p:ph type="subTitle" idx="1"/>
          </p:nvPr>
        </p:nvSpPr>
        <p:spPr>
          <a:xfrm>
            <a:off x="2547258" y="2402836"/>
            <a:ext cx="5149149" cy="1385703"/>
          </a:xfrm>
          <a:prstGeom prst="rect">
            <a:avLst/>
          </a:prstGeom>
        </p:spPr>
        <p:txBody>
          <a:bodyPr spcFirstLastPara="1" wrap="square" lIns="0" tIns="0" rIns="0" bIns="0" anchor="t" anchorCtr="0">
            <a:noAutofit/>
          </a:bodyPr>
          <a:lstStyle/>
          <a:p>
            <a:pPr marL="0" lvl="0" indent="0" algn="ctr" rtl="0">
              <a:spcBef>
                <a:spcPts val="0"/>
              </a:spcBef>
              <a:spcAft>
                <a:spcPts val="1200"/>
              </a:spcAft>
              <a:buNone/>
            </a:pPr>
            <a:r>
              <a:rPr lang="en-US" dirty="0"/>
              <a:t>Our dataset consists of tables which are mostly in the third normal form. The columns are selected such that the required atomic data can be fetched from them. Other columns selected are used to enforce the entity integrity and preserve the referential integrity in the database.</a:t>
            </a:r>
          </a:p>
        </p:txBody>
      </p:sp>
      <p:sp>
        <p:nvSpPr>
          <p:cNvPr id="2" name="Google Shape;352;p41">
            <a:extLst>
              <a:ext uri="{FF2B5EF4-FFF2-40B4-BE49-F238E27FC236}">
                <a16:creationId xmlns:a16="http://schemas.microsoft.com/office/drawing/2014/main" id="{025D5477-3980-609A-EFE6-FFFA3F4FF80E}"/>
              </a:ext>
            </a:extLst>
          </p:cNvPr>
          <p:cNvSpPr/>
          <p:nvPr/>
        </p:nvSpPr>
        <p:spPr>
          <a:xfrm>
            <a:off x="1143001" y="422584"/>
            <a:ext cx="4365962" cy="1177615"/>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2"/>
          <p:cNvSpPr txBox="1">
            <a:spLocks noGrp="1"/>
          </p:cNvSpPr>
          <p:nvPr>
            <p:ph type="title"/>
          </p:nvPr>
        </p:nvSpPr>
        <p:spPr>
          <a:xfrm>
            <a:off x="899401" y="718166"/>
            <a:ext cx="4864500" cy="8001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DATASET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3" name="Google Shape;352;p41">
            <a:extLst>
              <a:ext uri="{FF2B5EF4-FFF2-40B4-BE49-F238E27FC236}">
                <a16:creationId xmlns:a16="http://schemas.microsoft.com/office/drawing/2014/main" id="{B134499F-F6EF-65F6-96B2-5AB1D2A91ED1}"/>
              </a:ext>
            </a:extLst>
          </p:cNvPr>
          <p:cNvSpPr/>
          <p:nvPr/>
        </p:nvSpPr>
        <p:spPr>
          <a:xfrm>
            <a:off x="4232511" y="811807"/>
            <a:ext cx="3851563" cy="94208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6"/>
          <p:cNvSpPr txBox="1">
            <a:spLocks noGrp="1"/>
          </p:cNvSpPr>
          <p:nvPr>
            <p:ph type="title"/>
          </p:nvPr>
        </p:nvSpPr>
        <p:spPr>
          <a:xfrm>
            <a:off x="4283689" y="1079302"/>
            <a:ext cx="3264300" cy="407100"/>
          </a:xfrm>
          <a:prstGeom prst="rect">
            <a:avLst/>
          </a:prstGeom>
        </p:spPr>
        <p:txBody>
          <a:bodyPr spcFirstLastPara="1" wrap="square" lIns="0" tIns="0" rIns="0" bIns="0" anchor="t" anchorCtr="0">
            <a:noAutofit/>
          </a:bodyPr>
          <a:lstStyle/>
          <a:p>
            <a:pPr marL="0" lvl="0" indent="0" algn="r" rtl="0">
              <a:spcBef>
                <a:spcPts val="0"/>
              </a:spcBef>
              <a:spcAft>
                <a:spcPts val="0"/>
              </a:spcAft>
              <a:buNone/>
            </a:pPr>
            <a:r>
              <a:rPr lang="en" dirty="0"/>
              <a:t>Lookup Tables</a:t>
            </a:r>
            <a:endParaRPr dirty="0"/>
          </a:p>
        </p:txBody>
      </p:sp>
      <p:graphicFrame>
        <p:nvGraphicFramePr>
          <p:cNvPr id="2" name="Table 1">
            <a:extLst>
              <a:ext uri="{FF2B5EF4-FFF2-40B4-BE49-F238E27FC236}">
                <a16:creationId xmlns:a16="http://schemas.microsoft.com/office/drawing/2014/main" id="{4BCB09C3-ABF6-5533-A8E7-2ED164A2414C}"/>
              </a:ext>
            </a:extLst>
          </p:cNvPr>
          <p:cNvGraphicFramePr>
            <a:graphicFrameLocks noGrp="1"/>
          </p:cNvGraphicFramePr>
          <p:nvPr>
            <p:extLst>
              <p:ext uri="{D42A27DB-BD31-4B8C-83A1-F6EECF244321}">
                <p14:modId xmlns:p14="http://schemas.microsoft.com/office/powerpoint/2010/main" val="383767765"/>
              </p:ext>
            </p:extLst>
          </p:nvPr>
        </p:nvGraphicFramePr>
        <p:xfrm>
          <a:off x="3975213" y="2721634"/>
          <a:ext cx="4615544" cy="1737418"/>
        </p:xfrm>
        <a:graphic>
          <a:graphicData uri="http://schemas.openxmlformats.org/drawingml/2006/table">
            <a:tbl>
              <a:tblPr firstRow="1" bandRow="1">
                <a:tableStyleId>{3C2FFA5D-87B4-456A-9821-1D502468CF0F}</a:tableStyleId>
              </a:tblPr>
              <a:tblGrid>
                <a:gridCol w="2307772">
                  <a:extLst>
                    <a:ext uri="{9D8B030D-6E8A-4147-A177-3AD203B41FA5}">
                      <a16:colId xmlns:a16="http://schemas.microsoft.com/office/drawing/2014/main" val="822051263"/>
                    </a:ext>
                  </a:extLst>
                </a:gridCol>
                <a:gridCol w="2307772">
                  <a:extLst>
                    <a:ext uri="{9D8B030D-6E8A-4147-A177-3AD203B41FA5}">
                      <a16:colId xmlns:a16="http://schemas.microsoft.com/office/drawing/2014/main" val="2623552154"/>
                    </a:ext>
                  </a:extLst>
                </a:gridCol>
              </a:tblGrid>
              <a:tr h="312449">
                <a:tc>
                  <a:txBody>
                    <a:bodyPr/>
                    <a:lstStyle/>
                    <a:p>
                      <a:r>
                        <a:rPr lang="en-US" dirty="0">
                          <a:latin typeface="Syne" panose="020B0604020202020204" charset="0"/>
                        </a:rPr>
                        <a:t>Table Name</a:t>
                      </a:r>
                    </a:p>
                  </a:txBody>
                  <a:tcPr/>
                </a:tc>
                <a:tc>
                  <a:txBody>
                    <a:bodyPr/>
                    <a:lstStyle/>
                    <a:p>
                      <a:r>
                        <a:rPr lang="en-US" dirty="0">
                          <a:latin typeface="Syne" panose="020B0604020202020204" charset="0"/>
                        </a:rPr>
                        <a:t>Columns</a:t>
                      </a:r>
                    </a:p>
                  </a:txBody>
                  <a:tcPr/>
                </a:tc>
                <a:extLst>
                  <a:ext uri="{0D108BD9-81ED-4DB2-BD59-A6C34878D82A}">
                    <a16:rowId xmlns:a16="http://schemas.microsoft.com/office/drawing/2014/main" val="659785455"/>
                  </a:ext>
                </a:extLst>
              </a:tr>
              <a:tr h="312449">
                <a:tc>
                  <a:txBody>
                    <a:bodyPr/>
                    <a:lstStyle/>
                    <a:p>
                      <a:r>
                        <a:rPr lang="en-US" dirty="0" err="1">
                          <a:latin typeface="Syne" panose="020B0604020202020204" charset="0"/>
                        </a:rPr>
                        <a:t>genre_lookup</a:t>
                      </a:r>
                      <a:endParaRPr lang="en-US" dirty="0">
                        <a:latin typeface="Syne" panose="020B0604020202020204" charset="0"/>
                      </a:endParaRPr>
                    </a:p>
                  </a:txBody>
                  <a:tcPr/>
                </a:tc>
                <a:tc>
                  <a:txBody>
                    <a:bodyPr/>
                    <a:lstStyle/>
                    <a:p>
                      <a:r>
                        <a:rPr lang="en-US" dirty="0">
                          <a:latin typeface="Syne" panose="020B0604020202020204" charset="0"/>
                        </a:rPr>
                        <a:t>genre</a:t>
                      </a:r>
                    </a:p>
                  </a:txBody>
                  <a:tcPr/>
                </a:tc>
                <a:extLst>
                  <a:ext uri="{0D108BD9-81ED-4DB2-BD59-A6C34878D82A}">
                    <a16:rowId xmlns:a16="http://schemas.microsoft.com/office/drawing/2014/main" val="1845282506"/>
                  </a:ext>
                </a:extLst>
              </a:tr>
              <a:tr h="370840">
                <a:tc>
                  <a:txBody>
                    <a:bodyPr/>
                    <a:lstStyle/>
                    <a:p>
                      <a:r>
                        <a:rPr lang="en-US" dirty="0" err="1">
                          <a:latin typeface="Syne" panose="020B0604020202020204" charset="0"/>
                        </a:rPr>
                        <a:t>state_lookup</a:t>
                      </a:r>
                      <a:endParaRPr lang="en-US" dirty="0">
                        <a:latin typeface="Syne" panose="020B0604020202020204" charset="0"/>
                      </a:endParaRPr>
                    </a:p>
                  </a:txBody>
                  <a:tcPr/>
                </a:tc>
                <a:tc>
                  <a:txBody>
                    <a:bodyPr/>
                    <a:lstStyle/>
                    <a:p>
                      <a:r>
                        <a:rPr lang="en-US" dirty="0" err="1">
                          <a:latin typeface="Syne" panose="020B0604020202020204" charset="0"/>
                        </a:rPr>
                        <a:t>state_value</a:t>
                      </a:r>
                      <a:endParaRPr lang="en-US" dirty="0">
                        <a:latin typeface="Syne" panose="020B0604020202020204" charset="0"/>
                      </a:endParaRPr>
                    </a:p>
                  </a:txBody>
                  <a:tcPr/>
                </a:tc>
                <a:extLst>
                  <a:ext uri="{0D108BD9-81ED-4DB2-BD59-A6C34878D82A}">
                    <a16:rowId xmlns:a16="http://schemas.microsoft.com/office/drawing/2014/main" val="3038581867"/>
                  </a:ext>
                </a:extLst>
              </a:tr>
              <a:tr h="370840">
                <a:tc>
                  <a:txBody>
                    <a:bodyPr/>
                    <a:lstStyle/>
                    <a:p>
                      <a:r>
                        <a:rPr lang="en-US" dirty="0" err="1">
                          <a:latin typeface="Syne" panose="020B0604020202020204" charset="0"/>
                        </a:rPr>
                        <a:t>status_lookup</a:t>
                      </a:r>
                      <a:endParaRPr lang="en-US" dirty="0">
                        <a:latin typeface="Syne" panose="020B0604020202020204" charset="0"/>
                      </a:endParaRPr>
                    </a:p>
                  </a:txBody>
                  <a:tcPr/>
                </a:tc>
                <a:tc>
                  <a:txBody>
                    <a:bodyPr/>
                    <a:lstStyle/>
                    <a:p>
                      <a:r>
                        <a:rPr lang="en-US" dirty="0" err="1">
                          <a:latin typeface="Syne" panose="020B0604020202020204" charset="0"/>
                        </a:rPr>
                        <a:t>txn_status</a:t>
                      </a:r>
                      <a:endParaRPr lang="en-US" dirty="0">
                        <a:latin typeface="Syne" panose="020B0604020202020204" charset="0"/>
                      </a:endParaRPr>
                    </a:p>
                  </a:txBody>
                  <a:tcPr/>
                </a:tc>
                <a:extLst>
                  <a:ext uri="{0D108BD9-81ED-4DB2-BD59-A6C34878D82A}">
                    <a16:rowId xmlns:a16="http://schemas.microsoft.com/office/drawing/2014/main" val="435550266"/>
                  </a:ext>
                </a:extLst>
              </a:tr>
              <a:tr h="370840">
                <a:tc>
                  <a:txBody>
                    <a:bodyPr/>
                    <a:lstStyle/>
                    <a:p>
                      <a:r>
                        <a:rPr lang="en-US" dirty="0" err="1">
                          <a:latin typeface="Syne" panose="020B0604020202020204" charset="0"/>
                        </a:rPr>
                        <a:t>category_lookup</a:t>
                      </a:r>
                      <a:endParaRPr lang="en-US" dirty="0">
                        <a:latin typeface="Syne" panose="020B0604020202020204" charset="0"/>
                      </a:endParaRPr>
                    </a:p>
                  </a:txBody>
                  <a:tcPr/>
                </a:tc>
                <a:tc>
                  <a:txBody>
                    <a:bodyPr/>
                    <a:lstStyle/>
                    <a:p>
                      <a:r>
                        <a:rPr lang="en-US" dirty="0">
                          <a:latin typeface="Syne" panose="020B0604020202020204" charset="0"/>
                        </a:rPr>
                        <a:t>category</a:t>
                      </a:r>
                    </a:p>
                  </a:txBody>
                  <a:tcPr/>
                </a:tc>
                <a:extLst>
                  <a:ext uri="{0D108BD9-81ED-4DB2-BD59-A6C34878D82A}">
                    <a16:rowId xmlns:a16="http://schemas.microsoft.com/office/drawing/2014/main" val="378171136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9"/>
          <p:cNvSpPr/>
          <p:nvPr/>
        </p:nvSpPr>
        <p:spPr>
          <a:xfrm>
            <a:off x="1012100" y="2269032"/>
            <a:ext cx="1979700" cy="37418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9"/>
          <p:cNvSpPr/>
          <p:nvPr/>
        </p:nvSpPr>
        <p:spPr>
          <a:xfrm>
            <a:off x="3325091" y="2248407"/>
            <a:ext cx="2189018" cy="37418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9"/>
          <p:cNvSpPr/>
          <p:nvPr/>
        </p:nvSpPr>
        <p:spPr>
          <a:xfrm>
            <a:off x="5847400" y="2248407"/>
            <a:ext cx="2056618" cy="374182"/>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9"/>
          <p:cNvSpPr/>
          <p:nvPr/>
        </p:nvSpPr>
        <p:spPr>
          <a:xfrm>
            <a:off x="6462900" y="1246053"/>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4009725" y="1241844"/>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1584050" y="1266678"/>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txBox="1">
            <a:spLocks noGrp="1"/>
          </p:cNvSpPr>
          <p:nvPr>
            <p:ph type="title" idx="2"/>
          </p:nvPr>
        </p:nvSpPr>
        <p:spPr>
          <a:xfrm>
            <a:off x="1030559" y="2371407"/>
            <a:ext cx="1883700" cy="25118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STORES</a:t>
            </a:r>
            <a:endParaRPr dirty="0"/>
          </a:p>
        </p:txBody>
      </p:sp>
      <p:sp>
        <p:nvSpPr>
          <p:cNvPr id="481" name="Google Shape;481;p49"/>
          <p:cNvSpPr txBox="1">
            <a:spLocks noGrp="1"/>
          </p:cNvSpPr>
          <p:nvPr>
            <p:ph type="subTitle" idx="1"/>
          </p:nvPr>
        </p:nvSpPr>
        <p:spPr>
          <a:xfrm>
            <a:off x="1258884" y="2800329"/>
            <a:ext cx="1887600" cy="1747763"/>
          </a:xfrm>
          <a:prstGeom prst="rect">
            <a:avLst/>
          </a:prstGeom>
        </p:spPr>
        <p:txBody>
          <a:bodyPr spcFirstLastPara="1" wrap="square" lIns="0" tIns="0" rIns="0" bIns="0" anchor="t" anchorCtr="0">
            <a:noAutofit/>
          </a:bodyPr>
          <a:lstStyle/>
          <a:p>
            <a:pPr marL="285750" lvl="0" indent="-285750" algn="l" rtl="0">
              <a:spcBef>
                <a:spcPts val="0"/>
              </a:spcBef>
              <a:spcAft>
                <a:spcPts val="0"/>
              </a:spcAft>
              <a:buFont typeface="Arial" panose="020B0604020202020204" pitchFamily="34" charset="0"/>
              <a:buChar char="•"/>
            </a:pPr>
            <a:r>
              <a:rPr lang="en-US" sz="1000" dirty="0"/>
              <a:t>STORE_ID</a:t>
            </a:r>
          </a:p>
          <a:p>
            <a:pPr marL="285750" lvl="0" indent="-285750" algn="l" rtl="0">
              <a:spcBef>
                <a:spcPts val="0"/>
              </a:spcBef>
              <a:spcAft>
                <a:spcPts val="0"/>
              </a:spcAft>
              <a:buFont typeface="Arial" panose="020B0604020202020204" pitchFamily="34" charset="0"/>
              <a:buChar char="•"/>
            </a:pPr>
            <a:r>
              <a:rPr lang="en-US" sz="1000" dirty="0"/>
              <a:t>STORE_STREET</a:t>
            </a:r>
          </a:p>
          <a:p>
            <a:pPr marL="285750" lvl="0" indent="-285750" algn="l" rtl="0">
              <a:spcBef>
                <a:spcPts val="0"/>
              </a:spcBef>
              <a:spcAft>
                <a:spcPts val="0"/>
              </a:spcAft>
              <a:buFont typeface="Arial" panose="020B0604020202020204" pitchFamily="34" charset="0"/>
              <a:buChar char="•"/>
            </a:pPr>
            <a:r>
              <a:rPr lang="en-US" sz="1000" dirty="0"/>
              <a:t>STORE_CITY</a:t>
            </a:r>
          </a:p>
          <a:p>
            <a:pPr marL="285750" lvl="0" indent="-285750" algn="l" rtl="0">
              <a:spcBef>
                <a:spcPts val="0"/>
              </a:spcBef>
              <a:spcAft>
                <a:spcPts val="0"/>
              </a:spcAft>
              <a:buFont typeface="Arial" panose="020B0604020202020204" pitchFamily="34" charset="0"/>
              <a:buChar char="•"/>
            </a:pPr>
            <a:r>
              <a:rPr lang="en-US" sz="1000" dirty="0"/>
              <a:t>STORE_STATE</a:t>
            </a:r>
          </a:p>
          <a:p>
            <a:pPr marL="285750" lvl="0" indent="-285750" algn="l" rtl="0">
              <a:spcBef>
                <a:spcPts val="0"/>
              </a:spcBef>
              <a:spcAft>
                <a:spcPts val="0"/>
              </a:spcAft>
              <a:buFont typeface="Arial" panose="020B0604020202020204" pitchFamily="34" charset="0"/>
              <a:buChar char="•"/>
            </a:pPr>
            <a:r>
              <a:rPr lang="en-US" sz="1000" dirty="0"/>
              <a:t>STORE_COUNTRY</a:t>
            </a:r>
          </a:p>
          <a:p>
            <a:pPr marL="285750" lvl="0" indent="-285750" algn="l" rtl="0">
              <a:spcBef>
                <a:spcPts val="0"/>
              </a:spcBef>
              <a:spcAft>
                <a:spcPts val="0"/>
              </a:spcAft>
              <a:buFont typeface="Arial" panose="020B0604020202020204" pitchFamily="34" charset="0"/>
              <a:buChar char="•"/>
            </a:pPr>
            <a:r>
              <a:rPr lang="en-US" sz="1000" dirty="0"/>
              <a:t>STORE_ZIPCODE</a:t>
            </a:r>
          </a:p>
          <a:p>
            <a:pPr marL="285750" lvl="0" indent="-285750" algn="l" rtl="0">
              <a:spcBef>
                <a:spcPts val="0"/>
              </a:spcBef>
              <a:spcAft>
                <a:spcPts val="0"/>
              </a:spcAft>
              <a:buFont typeface="Arial" panose="020B0604020202020204" pitchFamily="34" charset="0"/>
              <a:buChar char="•"/>
            </a:pPr>
            <a:r>
              <a:rPr lang="en-US" sz="1000" dirty="0"/>
              <a:t>STORE_PHONE</a:t>
            </a:r>
          </a:p>
          <a:p>
            <a:pPr marL="285750" lvl="0" indent="-285750" algn="l" rtl="0">
              <a:spcBef>
                <a:spcPts val="0"/>
              </a:spcBef>
              <a:spcAft>
                <a:spcPts val="0"/>
              </a:spcAft>
              <a:buFont typeface="Arial" panose="020B0604020202020204" pitchFamily="34" charset="0"/>
              <a:buChar char="•"/>
            </a:pPr>
            <a:r>
              <a:rPr lang="en-US" sz="1000" dirty="0"/>
              <a:t>STORE_EMAIL</a:t>
            </a:r>
          </a:p>
        </p:txBody>
      </p:sp>
      <p:sp>
        <p:nvSpPr>
          <p:cNvPr id="482" name="Google Shape;482;p49"/>
          <p:cNvSpPr txBox="1">
            <a:spLocks noGrp="1"/>
          </p:cNvSpPr>
          <p:nvPr>
            <p:ph type="title" idx="4"/>
          </p:nvPr>
        </p:nvSpPr>
        <p:spPr>
          <a:xfrm>
            <a:off x="3489108" y="2345431"/>
            <a:ext cx="1883700" cy="25118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EMPLOYEES</a:t>
            </a:r>
            <a:endParaRPr dirty="0"/>
          </a:p>
        </p:txBody>
      </p:sp>
      <p:sp>
        <p:nvSpPr>
          <p:cNvPr id="483" name="Google Shape;483;p49"/>
          <p:cNvSpPr txBox="1">
            <a:spLocks noGrp="1"/>
          </p:cNvSpPr>
          <p:nvPr>
            <p:ph type="subTitle" idx="5"/>
          </p:nvPr>
        </p:nvSpPr>
        <p:spPr>
          <a:xfrm>
            <a:off x="3575275" y="2800329"/>
            <a:ext cx="2322550" cy="2202653"/>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Arial" panose="020B0604020202020204" pitchFamily="34" charset="0"/>
              <a:buChar char="•"/>
            </a:pPr>
            <a:r>
              <a:rPr lang="en-US" sz="1000" dirty="0"/>
              <a:t>EMPLOYEE_ID</a:t>
            </a:r>
          </a:p>
          <a:p>
            <a:pPr marL="171450" lvl="0" indent="-171450" algn="l" rtl="0">
              <a:spcBef>
                <a:spcPts val="0"/>
              </a:spcBef>
              <a:spcAft>
                <a:spcPts val="0"/>
              </a:spcAft>
              <a:buFont typeface="Arial" panose="020B0604020202020204" pitchFamily="34" charset="0"/>
              <a:buChar char="•"/>
            </a:pPr>
            <a:r>
              <a:rPr lang="en-US" sz="1000" dirty="0"/>
              <a:t>EMPLOYEE_FIRSTNAME</a:t>
            </a:r>
          </a:p>
          <a:p>
            <a:pPr marL="171450" lvl="0" indent="-171450" algn="l" rtl="0">
              <a:spcBef>
                <a:spcPts val="0"/>
              </a:spcBef>
              <a:spcAft>
                <a:spcPts val="0"/>
              </a:spcAft>
              <a:buFont typeface="Arial" panose="020B0604020202020204" pitchFamily="34" charset="0"/>
              <a:buChar char="•"/>
            </a:pPr>
            <a:r>
              <a:rPr lang="en-US" sz="1000" dirty="0"/>
              <a:t>EMPLOYEE_LASTNAME</a:t>
            </a:r>
          </a:p>
          <a:p>
            <a:pPr marL="171450" lvl="0" indent="-171450" algn="l" rtl="0">
              <a:spcBef>
                <a:spcPts val="0"/>
              </a:spcBef>
              <a:spcAft>
                <a:spcPts val="0"/>
              </a:spcAft>
              <a:buFont typeface="Arial" panose="020B0604020202020204" pitchFamily="34" charset="0"/>
              <a:buChar char="•"/>
            </a:pPr>
            <a:r>
              <a:rPr lang="en-US" sz="1000" dirty="0"/>
              <a:t>EMPLOYEE_SSN</a:t>
            </a:r>
          </a:p>
          <a:p>
            <a:pPr marL="171450" lvl="0" indent="-171450" algn="l" rtl="0">
              <a:spcBef>
                <a:spcPts val="0"/>
              </a:spcBef>
              <a:spcAft>
                <a:spcPts val="0"/>
              </a:spcAft>
              <a:buFont typeface="Arial" panose="020B0604020202020204" pitchFamily="34" charset="0"/>
              <a:buChar char="•"/>
            </a:pPr>
            <a:r>
              <a:rPr lang="en-US" sz="1000" dirty="0"/>
              <a:t>EMPLOYEE_EMAIL</a:t>
            </a:r>
          </a:p>
          <a:p>
            <a:pPr marL="171450" lvl="0" indent="-171450" algn="l" rtl="0">
              <a:spcBef>
                <a:spcPts val="0"/>
              </a:spcBef>
              <a:spcAft>
                <a:spcPts val="0"/>
              </a:spcAft>
              <a:buFont typeface="Arial" panose="020B0604020202020204" pitchFamily="34" charset="0"/>
              <a:buChar char="•"/>
            </a:pPr>
            <a:r>
              <a:rPr lang="en-US" sz="1000" dirty="0"/>
              <a:t>EMPLOYEE_PHONE</a:t>
            </a:r>
          </a:p>
          <a:p>
            <a:pPr marL="171450" lvl="0" indent="-171450" algn="l" rtl="0">
              <a:spcBef>
                <a:spcPts val="0"/>
              </a:spcBef>
              <a:spcAft>
                <a:spcPts val="0"/>
              </a:spcAft>
              <a:buFont typeface="Arial" panose="020B0604020202020204" pitchFamily="34" charset="0"/>
              <a:buChar char="•"/>
            </a:pPr>
            <a:r>
              <a:rPr lang="en-US" sz="1000" dirty="0"/>
              <a:t>EMPLOYEE_DOB</a:t>
            </a:r>
          </a:p>
          <a:p>
            <a:pPr marL="171450" lvl="0" indent="-171450" algn="l" rtl="0">
              <a:spcBef>
                <a:spcPts val="0"/>
              </a:spcBef>
              <a:spcAft>
                <a:spcPts val="0"/>
              </a:spcAft>
              <a:buFont typeface="Arial" panose="020B0604020202020204" pitchFamily="34" charset="0"/>
              <a:buChar char="•"/>
            </a:pPr>
            <a:r>
              <a:rPr lang="en-US" sz="1000" dirty="0"/>
              <a:t>EMPLOYEE_STORE_ID</a:t>
            </a:r>
          </a:p>
          <a:p>
            <a:pPr marL="171450" lvl="0" indent="-171450" algn="l" rtl="0">
              <a:spcBef>
                <a:spcPts val="0"/>
              </a:spcBef>
              <a:spcAft>
                <a:spcPts val="0"/>
              </a:spcAft>
              <a:buFont typeface="Arial" panose="020B0604020202020204" pitchFamily="34" charset="0"/>
              <a:buChar char="•"/>
            </a:pPr>
            <a:r>
              <a:rPr lang="en-US" sz="1000" dirty="0"/>
              <a:t>EMPLOYEE_SALARY</a:t>
            </a:r>
          </a:p>
          <a:p>
            <a:pPr marL="171450" lvl="0" indent="-171450" algn="l" rtl="0">
              <a:spcBef>
                <a:spcPts val="0"/>
              </a:spcBef>
              <a:spcAft>
                <a:spcPts val="0"/>
              </a:spcAft>
              <a:buFont typeface="Arial" panose="020B0604020202020204" pitchFamily="34" charset="0"/>
              <a:buChar char="•"/>
            </a:pPr>
            <a:r>
              <a:rPr lang="en-US" sz="1000" dirty="0"/>
              <a:t>EMPLOYEE_JOBTITLE</a:t>
            </a:r>
          </a:p>
          <a:p>
            <a:pPr marL="171450" lvl="0" indent="-171450" algn="l" rtl="0">
              <a:spcBef>
                <a:spcPts val="0"/>
              </a:spcBef>
              <a:spcAft>
                <a:spcPts val="0"/>
              </a:spcAft>
              <a:buFont typeface="Arial" panose="020B0604020202020204" pitchFamily="34" charset="0"/>
              <a:buChar char="•"/>
            </a:pPr>
            <a:r>
              <a:rPr lang="en-US" sz="1000" dirty="0"/>
              <a:t>EMPLOYEE_JOINING_DATE</a:t>
            </a:r>
          </a:p>
          <a:p>
            <a:pPr marL="171450" lvl="0" indent="-171450" algn="l" rtl="0">
              <a:spcBef>
                <a:spcPts val="0"/>
              </a:spcBef>
              <a:spcAft>
                <a:spcPts val="0"/>
              </a:spcAft>
              <a:buFont typeface="Arial" panose="020B0604020202020204" pitchFamily="34" charset="0"/>
              <a:buChar char="•"/>
            </a:pPr>
            <a:r>
              <a:rPr lang="en-US" sz="1000" dirty="0"/>
              <a:t>EMPLOYEE_TERMINATION_DATE</a:t>
            </a:r>
          </a:p>
          <a:p>
            <a:pPr marL="171450" lvl="0" indent="-171450" algn="l" rtl="0">
              <a:spcBef>
                <a:spcPts val="0"/>
              </a:spcBef>
              <a:spcAft>
                <a:spcPts val="0"/>
              </a:spcAft>
              <a:buFont typeface="Arial" panose="020B0604020202020204" pitchFamily="34" charset="0"/>
              <a:buChar char="•"/>
            </a:pPr>
            <a:r>
              <a:rPr lang="en-US" sz="1000" dirty="0"/>
              <a:t>EMPLOYEE_PASSWORD</a:t>
            </a:r>
            <a:endParaRPr sz="1000" dirty="0"/>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MAIN TABLES</a:t>
            </a:r>
            <a:endParaRPr dirty="0"/>
          </a:p>
        </p:txBody>
      </p:sp>
      <p:sp>
        <p:nvSpPr>
          <p:cNvPr id="485" name="Google Shape;485;p49"/>
          <p:cNvSpPr txBox="1">
            <a:spLocks noGrp="1"/>
          </p:cNvSpPr>
          <p:nvPr>
            <p:ph type="title" idx="3"/>
          </p:nvPr>
        </p:nvSpPr>
        <p:spPr>
          <a:xfrm>
            <a:off x="1584050" y="1266689"/>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01</a:t>
            </a:r>
            <a:endParaRPr dirty="0"/>
          </a:p>
        </p:txBody>
      </p:sp>
      <p:sp>
        <p:nvSpPr>
          <p:cNvPr id="486" name="Google Shape;486;p49"/>
          <p:cNvSpPr txBox="1">
            <a:spLocks noGrp="1"/>
          </p:cNvSpPr>
          <p:nvPr>
            <p:ph type="title" idx="6"/>
          </p:nvPr>
        </p:nvSpPr>
        <p:spPr>
          <a:xfrm>
            <a:off x="4009725" y="1258855"/>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487" name="Google Shape;487;p49"/>
          <p:cNvSpPr txBox="1">
            <a:spLocks noGrp="1"/>
          </p:cNvSpPr>
          <p:nvPr>
            <p:ph type="title" idx="7"/>
          </p:nvPr>
        </p:nvSpPr>
        <p:spPr>
          <a:xfrm>
            <a:off x="5897825" y="2345431"/>
            <a:ext cx="1931700" cy="25118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900" dirty="0"/>
              <a:t>CUSTOMERS</a:t>
            </a:r>
            <a:endParaRPr sz="1900" dirty="0"/>
          </a:p>
        </p:txBody>
      </p:sp>
      <p:sp>
        <p:nvSpPr>
          <p:cNvPr id="488" name="Google Shape;488;p49"/>
          <p:cNvSpPr txBox="1">
            <a:spLocks noGrp="1"/>
          </p:cNvSpPr>
          <p:nvPr>
            <p:ph type="subTitle" idx="8"/>
          </p:nvPr>
        </p:nvSpPr>
        <p:spPr>
          <a:xfrm>
            <a:off x="6204328" y="2800329"/>
            <a:ext cx="2188744" cy="1954012"/>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Arial" panose="020B0604020202020204" pitchFamily="34" charset="0"/>
              <a:buChar char="•"/>
            </a:pPr>
            <a:r>
              <a:rPr lang="en-US" sz="1000" dirty="0"/>
              <a:t>CUSTOMER_ID</a:t>
            </a:r>
          </a:p>
          <a:p>
            <a:pPr marL="171450" lvl="0" indent="-171450" algn="l" rtl="0">
              <a:spcBef>
                <a:spcPts val="0"/>
              </a:spcBef>
              <a:spcAft>
                <a:spcPts val="0"/>
              </a:spcAft>
              <a:buFont typeface="Arial" panose="020B0604020202020204" pitchFamily="34" charset="0"/>
              <a:buChar char="•"/>
            </a:pPr>
            <a:r>
              <a:rPr lang="en-US" sz="1000" dirty="0"/>
              <a:t>CUSTOMER_FIRSTNAME</a:t>
            </a:r>
          </a:p>
          <a:p>
            <a:pPr marL="171450" lvl="0" indent="-171450" algn="l" rtl="0">
              <a:spcBef>
                <a:spcPts val="0"/>
              </a:spcBef>
              <a:spcAft>
                <a:spcPts val="0"/>
              </a:spcAft>
              <a:buFont typeface="Arial" panose="020B0604020202020204" pitchFamily="34" charset="0"/>
              <a:buChar char="•"/>
            </a:pPr>
            <a:r>
              <a:rPr lang="en-US" sz="1000" dirty="0"/>
              <a:t>CUSTOMER _LASTNAME</a:t>
            </a:r>
          </a:p>
          <a:p>
            <a:pPr marL="171450" lvl="0" indent="-171450" algn="l" rtl="0">
              <a:spcBef>
                <a:spcPts val="0"/>
              </a:spcBef>
              <a:spcAft>
                <a:spcPts val="0"/>
              </a:spcAft>
              <a:buFont typeface="Arial" panose="020B0604020202020204" pitchFamily="34" charset="0"/>
              <a:buChar char="•"/>
            </a:pPr>
            <a:r>
              <a:rPr lang="en-US" sz="1000" dirty="0"/>
              <a:t>CUSTOMER _EMAIL</a:t>
            </a:r>
          </a:p>
          <a:p>
            <a:pPr marL="171450" lvl="0" indent="-171450" algn="l" rtl="0">
              <a:spcBef>
                <a:spcPts val="0"/>
              </a:spcBef>
              <a:spcAft>
                <a:spcPts val="0"/>
              </a:spcAft>
              <a:buFont typeface="Arial" panose="020B0604020202020204" pitchFamily="34" charset="0"/>
              <a:buChar char="•"/>
            </a:pPr>
            <a:r>
              <a:rPr lang="en-US" sz="1000" dirty="0"/>
              <a:t>CUSTOMER _PHONE</a:t>
            </a:r>
          </a:p>
          <a:p>
            <a:pPr marL="171450" lvl="0" indent="-171450" algn="l" rtl="0">
              <a:spcBef>
                <a:spcPts val="0"/>
              </a:spcBef>
              <a:spcAft>
                <a:spcPts val="0"/>
              </a:spcAft>
              <a:buFont typeface="Arial" panose="020B0604020202020204" pitchFamily="34" charset="0"/>
              <a:buChar char="•"/>
            </a:pPr>
            <a:r>
              <a:rPr lang="en-US" sz="1000" dirty="0"/>
              <a:t>CUSTOMER _DOB</a:t>
            </a:r>
          </a:p>
          <a:p>
            <a:pPr marL="171450" lvl="0" indent="-171450" algn="l" rtl="0">
              <a:spcBef>
                <a:spcPts val="0"/>
              </a:spcBef>
              <a:spcAft>
                <a:spcPts val="0"/>
              </a:spcAft>
              <a:buFont typeface="Arial" panose="020B0604020202020204" pitchFamily="34" charset="0"/>
              <a:buChar char="•"/>
            </a:pPr>
            <a:r>
              <a:rPr lang="en-US" sz="1000" dirty="0"/>
              <a:t>CUSTOMER _AGE</a:t>
            </a:r>
          </a:p>
          <a:p>
            <a:pPr marL="171450" lvl="0" indent="-171450" algn="l" rtl="0">
              <a:spcBef>
                <a:spcPts val="0"/>
              </a:spcBef>
              <a:spcAft>
                <a:spcPts val="0"/>
              </a:spcAft>
              <a:buFont typeface="Arial" panose="020B0604020202020204" pitchFamily="34" charset="0"/>
              <a:buChar char="•"/>
            </a:pPr>
            <a:r>
              <a:rPr lang="en-US" sz="1000" dirty="0"/>
              <a:t>CUSTOMER_RENTAL_COUNT</a:t>
            </a:r>
          </a:p>
          <a:p>
            <a:pPr marL="171450" lvl="0" indent="-171450" algn="l" rtl="0">
              <a:spcBef>
                <a:spcPts val="0"/>
              </a:spcBef>
              <a:spcAft>
                <a:spcPts val="0"/>
              </a:spcAft>
              <a:buFont typeface="Arial" panose="020B0604020202020204" pitchFamily="34" charset="0"/>
              <a:buChar char="•"/>
            </a:pPr>
            <a:r>
              <a:rPr lang="en-US" sz="1000" dirty="0"/>
              <a:t>CUSTOMER_LATE_COUNT</a:t>
            </a:r>
          </a:p>
          <a:p>
            <a:pPr marL="171450" lvl="0" indent="-171450" algn="l" rtl="0">
              <a:spcBef>
                <a:spcPts val="0"/>
              </a:spcBef>
              <a:spcAft>
                <a:spcPts val="0"/>
              </a:spcAft>
              <a:buFont typeface="Arial" panose="020B0604020202020204" pitchFamily="34" charset="0"/>
              <a:buChar char="•"/>
            </a:pPr>
            <a:r>
              <a:rPr lang="en-US" sz="1000" dirty="0"/>
              <a:t>CUSTOMER_PASSWORD</a:t>
            </a:r>
          </a:p>
        </p:txBody>
      </p:sp>
      <p:sp>
        <p:nvSpPr>
          <p:cNvPr id="489" name="Google Shape;489;p49"/>
          <p:cNvSpPr txBox="1">
            <a:spLocks noGrp="1"/>
          </p:cNvSpPr>
          <p:nvPr>
            <p:ph type="title" idx="9"/>
          </p:nvPr>
        </p:nvSpPr>
        <p:spPr>
          <a:xfrm>
            <a:off x="6462900" y="1246064"/>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49"/>
          <p:cNvSpPr/>
          <p:nvPr/>
        </p:nvSpPr>
        <p:spPr>
          <a:xfrm>
            <a:off x="833345" y="2234657"/>
            <a:ext cx="1979700" cy="619378"/>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9"/>
          <p:cNvSpPr/>
          <p:nvPr/>
        </p:nvSpPr>
        <p:spPr>
          <a:xfrm>
            <a:off x="3341525" y="2234656"/>
            <a:ext cx="1979700" cy="646521"/>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6" name="Google Shape;476;p49"/>
          <p:cNvSpPr/>
          <p:nvPr/>
        </p:nvSpPr>
        <p:spPr>
          <a:xfrm>
            <a:off x="5863451" y="2234656"/>
            <a:ext cx="2399203" cy="619379"/>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9"/>
          <p:cNvSpPr/>
          <p:nvPr/>
        </p:nvSpPr>
        <p:spPr>
          <a:xfrm>
            <a:off x="6435402" y="1232303"/>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9"/>
          <p:cNvSpPr/>
          <p:nvPr/>
        </p:nvSpPr>
        <p:spPr>
          <a:xfrm>
            <a:off x="3913475" y="1228094"/>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9"/>
          <p:cNvSpPr/>
          <p:nvPr/>
        </p:nvSpPr>
        <p:spPr>
          <a:xfrm>
            <a:off x="1405295" y="1232303"/>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9"/>
          <p:cNvSpPr txBox="1">
            <a:spLocks noGrp="1"/>
          </p:cNvSpPr>
          <p:nvPr>
            <p:ph type="title" idx="2"/>
          </p:nvPr>
        </p:nvSpPr>
        <p:spPr>
          <a:xfrm>
            <a:off x="833345" y="2466051"/>
            <a:ext cx="1883700" cy="387984"/>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ITEMS</a:t>
            </a:r>
            <a:endParaRPr dirty="0"/>
          </a:p>
        </p:txBody>
      </p:sp>
      <p:sp>
        <p:nvSpPr>
          <p:cNvPr id="481" name="Google Shape;481;p49"/>
          <p:cNvSpPr txBox="1">
            <a:spLocks noGrp="1"/>
          </p:cNvSpPr>
          <p:nvPr>
            <p:ph type="subTitle" idx="1"/>
          </p:nvPr>
        </p:nvSpPr>
        <p:spPr>
          <a:xfrm>
            <a:off x="1164101" y="2948102"/>
            <a:ext cx="1979699" cy="1747763"/>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Arial" panose="020B0604020202020204" pitchFamily="34" charset="0"/>
              <a:buChar char="•"/>
            </a:pPr>
            <a:r>
              <a:rPr lang="en-US" sz="1000" dirty="0"/>
              <a:t>ITEM_ID</a:t>
            </a:r>
          </a:p>
          <a:p>
            <a:pPr marL="171450" lvl="0" indent="-171450" algn="l" rtl="0">
              <a:spcBef>
                <a:spcPts val="0"/>
              </a:spcBef>
              <a:spcAft>
                <a:spcPts val="0"/>
              </a:spcAft>
              <a:buFont typeface="Arial" panose="020B0604020202020204" pitchFamily="34" charset="0"/>
              <a:buChar char="•"/>
            </a:pPr>
            <a:r>
              <a:rPr lang="en-US" sz="1000" dirty="0"/>
              <a:t>ITEM_NAME</a:t>
            </a:r>
          </a:p>
          <a:p>
            <a:pPr marL="171450" lvl="0" indent="-171450" algn="l" rtl="0">
              <a:spcBef>
                <a:spcPts val="0"/>
              </a:spcBef>
              <a:spcAft>
                <a:spcPts val="0"/>
              </a:spcAft>
              <a:buFont typeface="Arial" panose="020B0604020202020204" pitchFamily="34" charset="0"/>
              <a:buChar char="•"/>
            </a:pPr>
            <a:r>
              <a:rPr lang="en-US" sz="1000" dirty="0"/>
              <a:t>ITEM_CATEGORY</a:t>
            </a:r>
          </a:p>
          <a:p>
            <a:pPr marL="171450" lvl="0" indent="-171450" algn="l" rtl="0">
              <a:spcBef>
                <a:spcPts val="0"/>
              </a:spcBef>
              <a:spcAft>
                <a:spcPts val="0"/>
              </a:spcAft>
              <a:buFont typeface="Arial" panose="020B0604020202020204" pitchFamily="34" charset="0"/>
              <a:buChar char="•"/>
            </a:pPr>
            <a:r>
              <a:rPr lang="en-US" sz="1000" dirty="0"/>
              <a:t>ITEM_GENRE</a:t>
            </a:r>
          </a:p>
          <a:p>
            <a:pPr marL="171450" lvl="0" indent="-171450" algn="l" rtl="0">
              <a:spcBef>
                <a:spcPts val="0"/>
              </a:spcBef>
              <a:spcAft>
                <a:spcPts val="0"/>
              </a:spcAft>
              <a:buFont typeface="Arial" panose="020B0604020202020204" pitchFamily="34" charset="0"/>
              <a:buChar char="•"/>
            </a:pPr>
            <a:r>
              <a:rPr lang="en-US" sz="1000" dirty="0"/>
              <a:t>ITEM_PRICE</a:t>
            </a:r>
          </a:p>
          <a:p>
            <a:pPr marL="171450" lvl="0" indent="-171450" algn="l" rtl="0">
              <a:spcBef>
                <a:spcPts val="0"/>
              </a:spcBef>
              <a:spcAft>
                <a:spcPts val="0"/>
              </a:spcAft>
              <a:buFont typeface="Arial" panose="020B0604020202020204" pitchFamily="34" charset="0"/>
              <a:buChar char="•"/>
            </a:pPr>
            <a:r>
              <a:rPr lang="en-US" sz="1000" dirty="0"/>
              <a:t>ITEM_LATE_FEE</a:t>
            </a:r>
          </a:p>
          <a:p>
            <a:pPr marL="171450" lvl="0" indent="-171450" algn="l" rtl="0">
              <a:spcBef>
                <a:spcPts val="0"/>
              </a:spcBef>
              <a:spcAft>
                <a:spcPts val="0"/>
              </a:spcAft>
              <a:buFont typeface="Arial" panose="020B0604020202020204" pitchFamily="34" charset="0"/>
              <a:buChar char="•"/>
            </a:pPr>
            <a:r>
              <a:rPr lang="en-US" sz="1000" dirty="0"/>
              <a:t>ITEM_AVG_RATING</a:t>
            </a:r>
          </a:p>
          <a:p>
            <a:pPr marL="171450" lvl="0" indent="-171450" algn="l" rtl="0">
              <a:spcBef>
                <a:spcPts val="0"/>
              </a:spcBef>
              <a:spcAft>
                <a:spcPts val="0"/>
              </a:spcAft>
              <a:buFont typeface="Arial" panose="020B0604020202020204" pitchFamily="34" charset="0"/>
              <a:buChar char="•"/>
            </a:pPr>
            <a:r>
              <a:rPr lang="en-US" sz="1000" dirty="0"/>
              <a:t>ITEM_TOTAL_RATINGS</a:t>
            </a:r>
          </a:p>
        </p:txBody>
      </p:sp>
      <p:sp>
        <p:nvSpPr>
          <p:cNvPr id="482" name="Google Shape;482;p49"/>
          <p:cNvSpPr txBox="1">
            <a:spLocks noGrp="1"/>
          </p:cNvSpPr>
          <p:nvPr>
            <p:ph type="title" idx="4"/>
          </p:nvPr>
        </p:nvSpPr>
        <p:spPr>
          <a:xfrm>
            <a:off x="3389525" y="2479847"/>
            <a:ext cx="1883700" cy="251182"/>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RATINGS</a:t>
            </a:r>
            <a:endParaRPr dirty="0"/>
          </a:p>
        </p:txBody>
      </p:sp>
      <p:sp>
        <p:nvSpPr>
          <p:cNvPr id="483" name="Google Shape;483;p49"/>
          <p:cNvSpPr txBox="1">
            <a:spLocks noGrp="1"/>
          </p:cNvSpPr>
          <p:nvPr>
            <p:ph type="subTitle" idx="5"/>
          </p:nvPr>
        </p:nvSpPr>
        <p:spPr>
          <a:xfrm>
            <a:off x="3433876" y="2948102"/>
            <a:ext cx="2316938" cy="971994"/>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Arial" panose="020B0604020202020204" pitchFamily="34" charset="0"/>
              <a:buChar char="•"/>
            </a:pPr>
            <a:r>
              <a:rPr lang="en-US" sz="1000" dirty="0"/>
              <a:t>RATING_ID</a:t>
            </a:r>
          </a:p>
          <a:p>
            <a:pPr marL="171450" lvl="0" indent="-171450" algn="l" rtl="0">
              <a:spcBef>
                <a:spcPts val="0"/>
              </a:spcBef>
              <a:spcAft>
                <a:spcPts val="0"/>
              </a:spcAft>
              <a:buFont typeface="Arial" panose="020B0604020202020204" pitchFamily="34" charset="0"/>
              <a:buChar char="•"/>
            </a:pPr>
            <a:r>
              <a:rPr lang="en-US" sz="1000" dirty="0"/>
              <a:t>RATING_BY_CUSTOMER_ID</a:t>
            </a:r>
          </a:p>
          <a:p>
            <a:pPr marL="171450" lvl="0" indent="-171450" algn="l" rtl="0">
              <a:spcBef>
                <a:spcPts val="0"/>
              </a:spcBef>
              <a:spcAft>
                <a:spcPts val="0"/>
              </a:spcAft>
              <a:buFont typeface="Arial" panose="020B0604020202020204" pitchFamily="34" charset="0"/>
              <a:buChar char="•"/>
            </a:pPr>
            <a:r>
              <a:rPr lang="en-US" sz="1000" dirty="0"/>
              <a:t>RATING_ITEM_ID</a:t>
            </a:r>
          </a:p>
          <a:p>
            <a:pPr marL="171450" lvl="0" indent="-171450" algn="l" rtl="0">
              <a:spcBef>
                <a:spcPts val="0"/>
              </a:spcBef>
              <a:spcAft>
                <a:spcPts val="0"/>
              </a:spcAft>
              <a:buFont typeface="Arial" panose="020B0604020202020204" pitchFamily="34" charset="0"/>
              <a:buChar char="•"/>
            </a:pPr>
            <a:r>
              <a:rPr lang="en-US" sz="1000" dirty="0"/>
              <a:t>RATING_VALUE</a:t>
            </a:r>
          </a:p>
          <a:p>
            <a:pPr marL="171450" lvl="0" indent="-171450" algn="l" rtl="0">
              <a:spcBef>
                <a:spcPts val="0"/>
              </a:spcBef>
              <a:spcAft>
                <a:spcPts val="0"/>
              </a:spcAft>
              <a:buFont typeface="Arial" panose="020B0604020202020204" pitchFamily="34" charset="0"/>
              <a:buChar char="•"/>
            </a:pPr>
            <a:r>
              <a:rPr lang="en-US" sz="1000" dirty="0"/>
              <a:t>RATING_COMMENT</a:t>
            </a:r>
          </a:p>
        </p:txBody>
      </p:sp>
      <p:sp>
        <p:nvSpPr>
          <p:cNvPr id="484" name="Google Shape;484;p49"/>
          <p:cNvSpPr txBox="1">
            <a:spLocks noGrp="1"/>
          </p:cNvSpPr>
          <p:nvPr>
            <p:ph type="title"/>
          </p:nvPr>
        </p:nvSpPr>
        <p:spPr>
          <a:xfrm>
            <a:off x="713250" y="469500"/>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MAIN TABLES</a:t>
            </a:r>
            <a:endParaRPr dirty="0"/>
          </a:p>
        </p:txBody>
      </p:sp>
      <p:sp>
        <p:nvSpPr>
          <p:cNvPr id="485" name="Google Shape;485;p49"/>
          <p:cNvSpPr txBox="1">
            <a:spLocks noGrp="1"/>
          </p:cNvSpPr>
          <p:nvPr>
            <p:ph type="title" idx="3"/>
          </p:nvPr>
        </p:nvSpPr>
        <p:spPr>
          <a:xfrm>
            <a:off x="1405295" y="1232314"/>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04</a:t>
            </a:r>
            <a:endParaRPr dirty="0"/>
          </a:p>
        </p:txBody>
      </p:sp>
      <p:sp>
        <p:nvSpPr>
          <p:cNvPr id="486" name="Google Shape;486;p49"/>
          <p:cNvSpPr txBox="1">
            <a:spLocks noGrp="1"/>
          </p:cNvSpPr>
          <p:nvPr>
            <p:ph type="title" idx="6"/>
          </p:nvPr>
        </p:nvSpPr>
        <p:spPr>
          <a:xfrm>
            <a:off x="3913475" y="1245105"/>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
        <p:nvSpPr>
          <p:cNvPr id="487" name="Google Shape;487;p49"/>
          <p:cNvSpPr txBox="1">
            <a:spLocks noGrp="1"/>
          </p:cNvSpPr>
          <p:nvPr>
            <p:ph type="title" idx="7"/>
          </p:nvPr>
        </p:nvSpPr>
        <p:spPr>
          <a:xfrm>
            <a:off x="6121202" y="2336500"/>
            <a:ext cx="1883700" cy="54467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900" dirty="0"/>
              <a:t>STORE </a:t>
            </a:r>
            <a:br>
              <a:rPr lang="en" sz="1900" dirty="0"/>
            </a:br>
            <a:r>
              <a:rPr lang="en" sz="1900" dirty="0"/>
              <a:t>INVENTORY</a:t>
            </a:r>
            <a:endParaRPr sz="1900" dirty="0"/>
          </a:p>
        </p:txBody>
      </p:sp>
      <p:sp>
        <p:nvSpPr>
          <p:cNvPr id="488" name="Google Shape;488;p49"/>
          <p:cNvSpPr txBox="1">
            <a:spLocks noGrp="1"/>
          </p:cNvSpPr>
          <p:nvPr>
            <p:ph type="subTitle" idx="8"/>
          </p:nvPr>
        </p:nvSpPr>
        <p:spPr>
          <a:xfrm>
            <a:off x="6040890" y="2959231"/>
            <a:ext cx="2478228" cy="910432"/>
          </a:xfrm>
          <a:prstGeom prst="rect">
            <a:avLst/>
          </a:prstGeom>
        </p:spPr>
        <p:txBody>
          <a:bodyPr spcFirstLastPara="1" wrap="square" lIns="0" tIns="0" rIns="0" bIns="0" anchor="t" anchorCtr="0">
            <a:noAutofit/>
          </a:bodyPr>
          <a:lstStyle/>
          <a:p>
            <a:pPr marL="171450" lvl="0" indent="-171450" algn="l" rtl="0">
              <a:spcBef>
                <a:spcPts val="0"/>
              </a:spcBef>
              <a:spcAft>
                <a:spcPts val="0"/>
              </a:spcAft>
              <a:buFont typeface="Arial" panose="020B0604020202020204" pitchFamily="34" charset="0"/>
              <a:buChar char="•"/>
            </a:pPr>
            <a:r>
              <a:rPr lang="en-US" sz="1000" dirty="0"/>
              <a:t>INVENTORY_STORE_ID</a:t>
            </a:r>
          </a:p>
          <a:p>
            <a:pPr marL="171450" lvl="0" indent="-171450" algn="l" rtl="0">
              <a:spcBef>
                <a:spcPts val="0"/>
              </a:spcBef>
              <a:spcAft>
                <a:spcPts val="0"/>
              </a:spcAft>
              <a:buFont typeface="Arial" panose="020B0604020202020204" pitchFamily="34" charset="0"/>
              <a:buChar char="•"/>
            </a:pPr>
            <a:r>
              <a:rPr lang="en-US" sz="1000" dirty="0"/>
              <a:t>INVENTORY_ITEM_ID</a:t>
            </a:r>
          </a:p>
          <a:p>
            <a:pPr marL="171450" lvl="0" indent="-171450" algn="l" rtl="0">
              <a:spcBef>
                <a:spcPts val="0"/>
              </a:spcBef>
              <a:spcAft>
                <a:spcPts val="0"/>
              </a:spcAft>
              <a:buFont typeface="Arial" panose="020B0604020202020204" pitchFamily="34" charset="0"/>
              <a:buChar char="•"/>
            </a:pPr>
            <a:r>
              <a:rPr lang="en-US" sz="1000" dirty="0"/>
              <a:t>ACTUAL_QUANTITY</a:t>
            </a:r>
          </a:p>
          <a:p>
            <a:pPr marL="171450" lvl="0" indent="-171450" algn="l" rtl="0">
              <a:spcBef>
                <a:spcPts val="0"/>
              </a:spcBef>
              <a:spcAft>
                <a:spcPts val="0"/>
              </a:spcAft>
              <a:buFont typeface="Arial" panose="020B0604020202020204" pitchFamily="34" charset="0"/>
              <a:buChar char="•"/>
            </a:pPr>
            <a:r>
              <a:rPr lang="en-US" sz="1000" dirty="0"/>
              <a:t>AVAILABLE_QUANTITY</a:t>
            </a:r>
          </a:p>
        </p:txBody>
      </p:sp>
      <p:sp>
        <p:nvSpPr>
          <p:cNvPr id="489" name="Google Shape;489;p49"/>
          <p:cNvSpPr txBox="1">
            <a:spLocks noGrp="1"/>
          </p:cNvSpPr>
          <p:nvPr>
            <p:ph type="title" idx="9"/>
          </p:nvPr>
        </p:nvSpPr>
        <p:spPr>
          <a:xfrm>
            <a:off x="6435402" y="1232314"/>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06</a:t>
            </a:r>
            <a:endParaRPr dirty="0"/>
          </a:p>
        </p:txBody>
      </p:sp>
    </p:spTree>
    <p:extLst>
      <p:ext uri="{BB962C8B-B14F-4D97-AF65-F5344CB8AC3E}">
        <p14:creationId xmlns:p14="http://schemas.microsoft.com/office/powerpoint/2010/main" val="34993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6" name="Google Shape;476;p49"/>
          <p:cNvSpPr/>
          <p:nvPr/>
        </p:nvSpPr>
        <p:spPr>
          <a:xfrm>
            <a:off x="569466" y="1928826"/>
            <a:ext cx="2399203" cy="536044"/>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49"/>
          <p:cNvSpPr/>
          <p:nvPr/>
        </p:nvSpPr>
        <p:spPr>
          <a:xfrm>
            <a:off x="1351167" y="1019298"/>
            <a:ext cx="835800" cy="759818"/>
          </a:xfrm>
          <a:prstGeom prst="ellipse">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9"/>
          <p:cNvSpPr txBox="1">
            <a:spLocks noGrp="1"/>
          </p:cNvSpPr>
          <p:nvPr>
            <p:ph type="title"/>
          </p:nvPr>
        </p:nvSpPr>
        <p:spPr>
          <a:xfrm>
            <a:off x="-2071514" y="352777"/>
            <a:ext cx="7717500" cy="4539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dirty="0"/>
              <a:t>MAIN TABLES</a:t>
            </a:r>
            <a:endParaRPr dirty="0"/>
          </a:p>
        </p:txBody>
      </p:sp>
      <p:sp>
        <p:nvSpPr>
          <p:cNvPr id="487" name="Google Shape;487;p49"/>
          <p:cNvSpPr txBox="1">
            <a:spLocks noGrp="1"/>
          </p:cNvSpPr>
          <p:nvPr>
            <p:ph type="title" idx="7"/>
          </p:nvPr>
        </p:nvSpPr>
        <p:spPr>
          <a:xfrm>
            <a:off x="617467" y="2094471"/>
            <a:ext cx="2351202" cy="300038"/>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900" dirty="0"/>
              <a:t>TRANSACTIONS</a:t>
            </a:r>
            <a:endParaRPr sz="1900" dirty="0"/>
          </a:p>
        </p:txBody>
      </p:sp>
      <p:sp>
        <p:nvSpPr>
          <p:cNvPr id="488" name="Google Shape;488;p49"/>
          <p:cNvSpPr txBox="1">
            <a:spLocks noGrp="1"/>
          </p:cNvSpPr>
          <p:nvPr>
            <p:ph type="subTitle" idx="8"/>
          </p:nvPr>
        </p:nvSpPr>
        <p:spPr>
          <a:xfrm>
            <a:off x="3547266" y="1939293"/>
            <a:ext cx="3539334" cy="910432"/>
          </a:xfrm>
          <a:prstGeom prst="rect">
            <a:avLst/>
          </a:prstGeom>
        </p:spPr>
        <p:txBody>
          <a:bodyPr spcFirstLastPara="1" wrap="square" lIns="0" tIns="0" rIns="0" bIns="0" anchor="t" anchorCtr="0">
            <a:noAutofit/>
          </a:bodyPr>
          <a:lstStyle/>
          <a:p>
            <a:pPr marL="171450" lvl="0" indent="-171450" algn="l" rtl="0">
              <a:lnSpc>
                <a:spcPct val="150000"/>
              </a:lnSpc>
              <a:spcBef>
                <a:spcPts val="0"/>
              </a:spcBef>
              <a:spcAft>
                <a:spcPts val="0"/>
              </a:spcAft>
              <a:buFont typeface="Arial" panose="020B0604020202020204" pitchFamily="34" charset="0"/>
              <a:buChar char="•"/>
            </a:pPr>
            <a:r>
              <a:rPr lang="en-US" sz="1000" dirty="0"/>
              <a:t>TRANSACTION_ID</a:t>
            </a:r>
          </a:p>
          <a:p>
            <a:pPr marL="171450" lvl="0" indent="-171450" algn="l" rtl="0">
              <a:lnSpc>
                <a:spcPct val="150000"/>
              </a:lnSpc>
              <a:spcBef>
                <a:spcPts val="0"/>
              </a:spcBef>
              <a:spcAft>
                <a:spcPts val="0"/>
              </a:spcAft>
              <a:buFont typeface="Arial" panose="020B0604020202020204" pitchFamily="34" charset="0"/>
              <a:buChar char="•"/>
            </a:pPr>
            <a:r>
              <a:rPr lang="en-US" sz="1000" dirty="0"/>
              <a:t>TRANSACTION_EMPLOYEE_ID</a:t>
            </a:r>
          </a:p>
          <a:p>
            <a:pPr marL="171450" lvl="0" indent="-171450" algn="l" rtl="0">
              <a:lnSpc>
                <a:spcPct val="150000"/>
              </a:lnSpc>
              <a:spcBef>
                <a:spcPts val="0"/>
              </a:spcBef>
              <a:spcAft>
                <a:spcPts val="0"/>
              </a:spcAft>
              <a:buFont typeface="Arial" panose="020B0604020202020204" pitchFamily="34" charset="0"/>
              <a:buChar char="•"/>
            </a:pPr>
            <a:r>
              <a:rPr lang="en-US" sz="1000" dirty="0"/>
              <a:t>TRANSACTION_CUSTOMER_ID</a:t>
            </a:r>
          </a:p>
          <a:p>
            <a:pPr marL="171450" lvl="0" indent="-171450" algn="l" rtl="0">
              <a:lnSpc>
                <a:spcPct val="150000"/>
              </a:lnSpc>
              <a:spcBef>
                <a:spcPts val="0"/>
              </a:spcBef>
              <a:spcAft>
                <a:spcPts val="0"/>
              </a:spcAft>
              <a:buFont typeface="Arial" panose="020B0604020202020204" pitchFamily="34" charset="0"/>
              <a:buChar char="•"/>
            </a:pPr>
            <a:r>
              <a:rPr lang="en-US" sz="1000" dirty="0"/>
              <a:t>TRANSACTION_ITEM_ID</a:t>
            </a:r>
          </a:p>
          <a:p>
            <a:pPr marL="171450" lvl="0" indent="-171450" algn="l" rtl="0">
              <a:lnSpc>
                <a:spcPct val="150000"/>
              </a:lnSpc>
              <a:spcBef>
                <a:spcPts val="0"/>
              </a:spcBef>
              <a:spcAft>
                <a:spcPts val="0"/>
              </a:spcAft>
              <a:buFont typeface="Arial" panose="020B0604020202020204" pitchFamily="34" charset="0"/>
              <a:buChar char="•"/>
            </a:pPr>
            <a:r>
              <a:rPr lang="en-US" sz="1000" dirty="0"/>
              <a:t>TRANSACTION_STORE_ID</a:t>
            </a:r>
          </a:p>
          <a:p>
            <a:pPr marL="171450" indent="-171450" algn="l">
              <a:lnSpc>
                <a:spcPct val="150000"/>
              </a:lnSpc>
              <a:buFont typeface="Arial" panose="020B0604020202020204" pitchFamily="34" charset="0"/>
              <a:buChar char="•"/>
            </a:pPr>
            <a:r>
              <a:rPr lang="en-US" sz="1000" dirty="0"/>
              <a:t>TRANSACTION_RENTAL_DATE</a:t>
            </a:r>
          </a:p>
          <a:p>
            <a:pPr marL="171450" indent="-171450" algn="l">
              <a:lnSpc>
                <a:spcPct val="150000"/>
              </a:lnSpc>
              <a:buFont typeface="Arial" panose="020B0604020202020204" pitchFamily="34" charset="0"/>
              <a:buChar char="•"/>
            </a:pPr>
            <a:r>
              <a:rPr lang="en-US" sz="1000" dirty="0"/>
              <a:t>TRANSACTION_ESTIMATED_RETURN_DATE</a:t>
            </a:r>
          </a:p>
          <a:p>
            <a:pPr marL="171450" indent="-171450" algn="l">
              <a:lnSpc>
                <a:spcPct val="150000"/>
              </a:lnSpc>
              <a:buFont typeface="Arial" panose="020B0604020202020204" pitchFamily="34" charset="0"/>
              <a:buChar char="•"/>
            </a:pPr>
            <a:r>
              <a:rPr lang="en-US" sz="1000" dirty="0"/>
              <a:t>TRANSACTION_ACTUAL_RETURN_DATE</a:t>
            </a:r>
          </a:p>
          <a:p>
            <a:pPr marL="171450" indent="-171450" algn="l">
              <a:lnSpc>
                <a:spcPct val="150000"/>
              </a:lnSpc>
              <a:buFont typeface="Arial" panose="020B0604020202020204" pitchFamily="34" charset="0"/>
              <a:buChar char="•"/>
            </a:pPr>
            <a:r>
              <a:rPr lang="en-US" sz="1000" dirty="0"/>
              <a:t>TRANSACTION_STATUS</a:t>
            </a:r>
          </a:p>
          <a:p>
            <a:pPr marL="171450" indent="-171450" algn="l">
              <a:lnSpc>
                <a:spcPct val="150000"/>
              </a:lnSpc>
              <a:buFont typeface="Arial" panose="020B0604020202020204" pitchFamily="34" charset="0"/>
              <a:buChar char="•"/>
            </a:pPr>
            <a:r>
              <a:rPr lang="en-US" sz="1000" dirty="0"/>
              <a:t>TRANSACTION_AMOUNT</a:t>
            </a:r>
          </a:p>
          <a:p>
            <a:pPr marL="171450" lvl="0" indent="-171450" algn="l" rtl="0">
              <a:lnSpc>
                <a:spcPct val="150000"/>
              </a:lnSpc>
              <a:spcBef>
                <a:spcPts val="0"/>
              </a:spcBef>
              <a:spcAft>
                <a:spcPts val="0"/>
              </a:spcAft>
              <a:buFont typeface="Arial" panose="020B0604020202020204" pitchFamily="34" charset="0"/>
              <a:buChar char="•"/>
            </a:pPr>
            <a:endParaRPr lang="en-US" sz="1000" dirty="0"/>
          </a:p>
        </p:txBody>
      </p:sp>
      <p:sp>
        <p:nvSpPr>
          <p:cNvPr id="489" name="Google Shape;489;p49"/>
          <p:cNvSpPr txBox="1">
            <a:spLocks noGrp="1"/>
          </p:cNvSpPr>
          <p:nvPr>
            <p:ph type="title" idx="9"/>
          </p:nvPr>
        </p:nvSpPr>
        <p:spPr>
          <a:xfrm>
            <a:off x="1351167" y="1011950"/>
            <a:ext cx="835800" cy="759818"/>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07</a:t>
            </a:r>
            <a:endParaRPr dirty="0"/>
          </a:p>
        </p:txBody>
      </p:sp>
      <p:sp>
        <p:nvSpPr>
          <p:cNvPr id="14" name="Google Shape;488;p49">
            <a:extLst>
              <a:ext uri="{FF2B5EF4-FFF2-40B4-BE49-F238E27FC236}">
                <a16:creationId xmlns:a16="http://schemas.microsoft.com/office/drawing/2014/main" id="{1F686FD5-854F-2CF6-A867-902DDE66B416}"/>
              </a:ext>
            </a:extLst>
          </p:cNvPr>
          <p:cNvSpPr txBox="1">
            <a:spLocks/>
          </p:cNvSpPr>
          <p:nvPr/>
        </p:nvSpPr>
        <p:spPr>
          <a:xfrm>
            <a:off x="3483638" y="2508423"/>
            <a:ext cx="3602962" cy="11848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1pPr>
            <a:lvl2pPr marL="914400" marR="0" lvl="1"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2pPr>
            <a:lvl3pPr marL="1371600" marR="0" lvl="2"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3pPr>
            <a:lvl4pPr marL="1828800" marR="0" lvl="3"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4pPr>
            <a:lvl5pPr marL="2286000" marR="0" lvl="4"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5pPr>
            <a:lvl6pPr marL="2743200" marR="0" lvl="5"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6pPr>
            <a:lvl7pPr marL="3200400" marR="0" lvl="6"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7pPr>
            <a:lvl8pPr marL="3657600" marR="0" lvl="7"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8pPr>
            <a:lvl9pPr marL="4114800" marR="0" lvl="8" indent="-317500" algn="ctr" rtl="0">
              <a:lnSpc>
                <a:spcPct val="100000"/>
              </a:lnSpc>
              <a:spcBef>
                <a:spcPts val="0"/>
              </a:spcBef>
              <a:spcAft>
                <a:spcPts val="0"/>
              </a:spcAft>
              <a:buClr>
                <a:schemeClr val="dk1"/>
              </a:buClr>
              <a:buSzPts val="1600"/>
              <a:buFont typeface="Syne"/>
              <a:buNone/>
              <a:defRPr sz="1600" b="0" i="0" u="none" strike="noStrike" cap="none">
                <a:solidFill>
                  <a:schemeClr val="dk1"/>
                </a:solidFill>
                <a:latin typeface="Syne"/>
                <a:ea typeface="Syne"/>
                <a:cs typeface="Syne"/>
                <a:sym typeface="Syne"/>
              </a:defRPr>
            </a:lvl9pPr>
          </a:lstStyle>
          <a:p>
            <a:pPr marL="171450" indent="-171450" algn="l">
              <a:lnSpc>
                <a:spcPct val="150000"/>
              </a:lnSpc>
              <a:buFont typeface="Arial" panose="020B0604020202020204" pitchFamily="34" charset="0"/>
              <a:buChar char="•"/>
            </a:pPr>
            <a:endParaRPr lang="en-US" sz="1000" dirty="0"/>
          </a:p>
        </p:txBody>
      </p:sp>
    </p:spTree>
    <p:extLst>
      <p:ext uri="{BB962C8B-B14F-4D97-AF65-F5344CB8AC3E}">
        <p14:creationId xmlns:p14="http://schemas.microsoft.com/office/powerpoint/2010/main" val="13940407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4"/>
          <p:cNvSpPr txBox="1">
            <a:spLocks noGrp="1"/>
          </p:cNvSpPr>
          <p:nvPr>
            <p:ph type="title"/>
          </p:nvPr>
        </p:nvSpPr>
        <p:spPr>
          <a:xfrm>
            <a:off x="1709188" y="1440719"/>
            <a:ext cx="3264300" cy="407100"/>
          </a:xfrm>
          <a:prstGeom prst="rect">
            <a:avLst/>
          </a:prstGeom>
        </p:spPr>
        <p:txBody>
          <a:bodyPr spcFirstLastPara="1" wrap="square" lIns="0" tIns="0" rIns="0" bIns="0" anchor="t" anchorCtr="0">
            <a:noAutofit/>
          </a:bodyPr>
          <a:lstStyle/>
          <a:p>
            <a:pPr marL="0" lvl="0" indent="0" algn="l" rtl="0">
              <a:spcBef>
                <a:spcPts val="0"/>
              </a:spcBef>
              <a:spcAft>
                <a:spcPts val="0"/>
              </a:spcAft>
              <a:buNone/>
            </a:pPr>
            <a:r>
              <a:rPr lang="en" dirty="0"/>
              <a:t>MODELLING</a:t>
            </a:r>
            <a:endParaRPr dirty="0"/>
          </a:p>
        </p:txBody>
      </p:sp>
      <p:sp>
        <p:nvSpPr>
          <p:cNvPr id="384" name="Google Shape;384;p44"/>
          <p:cNvSpPr txBox="1">
            <a:spLocks noGrp="1"/>
          </p:cNvSpPr>
          <p:nvPr>
            <p:ph type="subTitle" idx="1"/>
          </p:nvPr>
        </p:nvSpPr>
        <p:spPr>
          <a:xfrm>
            <a:off x="1708738" y="1936371"/>
            <a:ext cx="4245175" cy="2477500"/>
          </a:xfrm>
          <a:prstGeom prst="rect">
            <a:avLst/>
          </a:prstGeom>
        </p:spPr>
        <p:txBody>
          <a:bodyPr spcFirstLastPara="1" wrap="square" lIns="0" tIns="0" rIns="0" bIns="0" anchor="t" anchorCtr="0">
            <a:noAutofit/>
          </a:bodyPr>
          <a:lstStyle/>
          <a:p>
            <a:pPr marL="0" lvl="0" indent="0" algn="l" rtl="0">
              <a:spcBef>
                <a:spcPts val="0"/>
              </a:spcBef>
              <a:spcAft>
                <a:spcPts val="1200"/>
              </a:spcAft>
              <a:buNone/>
            </a:pPr>
            <a:r>
              <a:rPr lang="en" dirty="0"/>
              <a:t>Our initial Conceputal Model was developed in line with the Business Requirements we decided.</a:t>
            </a:r>
          </a:p>
          <a:p>
            <a:pPr marL="0" lvl="0" indent="0" algn="l" rtl="0">
              <a:spcBef>
                <a:spcPts val="0"/>
              </a:spcBef>
              <a:spcAft>
                <a:spcPts val="1200"/>
              </a:spcAft>
              <a:buNone/>
            </a:pPr>
            <a:r>
              <a:rPr lang="en" dirty="0"/>
              <a:t>The logical model was derived from the conceptual model based on our implementation in SQL Server keeping in mind the nuances of this DBMS. There were some changes made to the logical model to fit the operations.</a:t>
            </a:r>
            <a:endParaRPr dirty="0"/>
          </a:p>
        </p:txBody>
      </p:sp>
    </p:spTree>
  </p:cSld>
  <p:clrMapOvr>
    <a:masterClrMapping/>
  </p:clrMapOvr>
</p:sld>
</file>

<file path=ppt/theme/theme1.xml><?xml version="1.0" encoding="utf-8"?>
<a:theme xmlns:a="http://schemas.openxmlformats.org/drawingml/2006/main" name="Wind Energy Supplier Pitch Deck by Slidesgo">
  <a:themeElements>
    <a:clrScheme name="Simple Light">
      <a:dk1>
        <a:srgbClr val="2E3338"/>
      </a:dk1>
      <a:lt1>
        <a:srgbClr val="F6EFDC"/>
      </a:lt1>
      <a:dk2>
        <a:srgbClr val="164A4A"/>
      </a:dk2>
      <a:lt2>
        <a:srgbClr val="3F4853"/>
      </a:lt2>
      <a:accent1>
        <a:srgbClr val="81B5A8"/>
      </a:accent1>
      <a:accent2>
        <a:srgbClr val="ADDBD0"/>
      </a:accent2>
      <a:accent3>
        <a:srgbClr val="454318"/>
      </a:accent3>
      <a:accent4>
        <a:srgbClr val="FFFFFF"/>
      </a:accent4>
      <a:accent5>
        <a:srgbClr val="FFFFFF"/>
      </a:accent5>
      <a:accent6>
        <a:srgbClr val="FFFFFF"/>
      </a:accent6>
      <a:hlink>
        <a:srgbClr val="2E33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569</Words>
  <Application>Microsoft Office PowerPoint</Application>
  <PresentationFormat>On-screen Show (16:9)</PresentationFormat>
  <Paragraphs>113</Paragraphs>
  <Slides>14</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Syne</vt:lpstr>
      <vt:lpstr>Fairwater Script</vt:lpstr>
      <vt:lpstr>Barlow SemiBold</vt:lpstr>
      <vt:lpstr>Commissioner ExtraBold</vt:lpstr>
      <vt:lpstr>Commissioner</vt:lpstr>
      <vt:lpstr>Arial</vt:lpstr>
      <vt:lpstr>Syne SemiBold</vt:lpstr>
      <vt:lpstr>Wind Energy Supplier Pitch Deck by Slidesgo</vt:lpstr>
      <vt:lpstr>Store Management System</vt:lpstr>
      <vt:lpstr>WHAT THE PROJECT IS?</vt:lpstr>
      <vt:lpstr>Idea Behind Choosing It</vt:lpstr>
      <vt:lpstr>DATASET</vt:lpstr>
      <vt:lpstr>Lookup Tables</vt:lpstr>
      <vt:lpstr>STORES</vt:lpstr>
      <vt:lpstr>ITEMS</vt:lpstr>
      <vt:lpstr>MAIN TABLES</vt:lpstr>
      <vt:lpstr>MODELLING</vt:lpstr>
      <vt:lpstr>MODELLING</vt:lpstr>
      <vt:lpstr>MODELLING</vt:lpstr>
      <vt:lpstr>Programmability</vt:lpstr>
      <vt:lpstr>PRODUCT  DEMO</vt:lpstr>
      <vt:lpstr>Pratik Barot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 SUPPLIER PITCH DECK</dc:title>
  <dc:creator>Mayura Vartak</dc:creator>
  <cp:lastModifiedBy>Mayura Vartak</cp:lastModifiedBy>
  <cp:revision>3</cp:revision>
  <dcterms:modified xsi:type="dcterms:W3CDTF">2023-12-04T21:51:53Z</dcterms:modified>
</cp:coreProperties>
</file>