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9" r:id="rId3"/>
    <p:sldId id="269" r:id="rId4"/>
    <p:sldId id="275" r:id="rId5"/>
    <p:sldId id="261" r:id="rId6"/>
    <p:sldId id="274" r:id="rId7"/>
    <p:sldId id="263" r:id="rId8"/>
    <p:sldId id="264" r:id="rId9"/>
    <p:sldId id="265" r:id="rId10"/>
    <p:sldId id="267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29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90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atik bondre" userId="a1e93f2bdd061a1a" providerId="LiveId" clId="{9F1198F3-4519-4262-8A13-856ECC3E4457}"/>
    <pc:docChg chg="custSel delSld modSld">
      <pc:chgData name="pratik bondre" userId="a1e93f2bdd061a1a" providerId="LiveId" clId="{9F1198F3-4519-4262-8A13-856ECC3E4457}" dt="2020-09-22T17:38:41.961" v="1396" actId="20577"/>
      <pc:docMkLst>
        <pc:docMk/>
      </pc:docMkLst>
      <pc:sldChg chg="addSp delSp modSp modAnim">
        <pc:chgData name="pratik bondre" userId="a1e93f2bdd061a1a" providerId="LiveId" clId="{9F1198F3-4519-4262-8A13-856ECC3E4457}" dt="2020-09-22T17:38:41.961" v="1396" actId="20577"/>
        <pc:sldMkLst>
          <pc:docMk/>
          <pc:sldMk cId="3285658927" sldId="257"/>
        </pc:sldMkLst>
        <pc:spChg chg="del mod">
          <ac:chgData name="pratik bondre" userId="a1e93f2bdd061a1a" providerId="LiveId" clId="{9F1198F3-4519-4262-8A13-856ECC3E4457}" dt="2020-09-22T17:37:17.853" v="1357" actId="478"/>
          <ac:spMkLst>
            <pc:docMk/>
            <pc:sldMk cId="3285658927" sldId="257"/>
            <ac:spMk id="2" creationId="{00000000-0000-0000-0000-000000000000}"/>
          </ac:spMkLst>
        </pc:spChg>
        <pc:spChg chg="add mod">
          <ac:chgData name="pratik bondre" userId="a1e93f2bdd061a1a" providerId="LiveId" clId="{9F1198F3-4519-4262-8A13-856ECC3E4457}" dt="2020-09-22T17:38:41.961" v="1396" actId="20577"/>
          <ac:spMkLst>
            <pc:docMk/>
            <pc:sldMk cId="3285658927" sldId="257"/>
            <ac:spMk id="5" creationId="{AEDA3504-D20C-400C-A7DF-CC7E2B85BC38}"/>
          </ac:spMkLst>
        </pc:spChg>
      </pc:sldChg>
      <pc:sldChg chg="modSp">
        <pc:chgData name="pratik bondre" userId="a1e93f2bdd061a1a" providerId="LiveId" clId="{9F1198F3-4519-4262-8A13-856ECC3E4457}" dt="2020-09-22T16:52:17.350" v="283" actId="20577"/>
        <pc:sldMkLst>
          <pc:docMk/>
          <pc:sldMk cId="1265764163" sldId="258"/>
        </pc:sldMkLst>
        <pc:spChg chg="mod">
          <ac:chgData name="pratik bondre" userId="a1e93f2bdd061a1a" providerId="LiveId" clId="{9F1198F3-4519-4262-8A13-856ECC3E4457}" dt="2020-09-22T16:50:16.133" v="129" actId="20577"/>
          <ac:spMkLst>
            <pc:docMk/>
            <pc:sldMk cId="1265764163" sldId="258"/>
            <ac:spMk id="4" creationId="{00000000-0000-0000-0000-000000000000}"/>
          </ac:spMkLst>
        </pc:spChg>
        <pc:spChg chg="mod">
          <ac:chgData name="pratik bondre" userId="a1e93f2bdd061a1a" providerId="LiveId" clId="{9F1198F3-4519-4262-8A13-856ECC3E4457}" dt="2020-09-22T16:52:17.350" v="283" actId="20577"/>
          <ac:spMkLst>
            <pc:docMk/>
            <pc:sldMk cId="1265764163" sldId="258"/>
            <ac:spMk id="6" creationId="{00000000-0000-0000-0000-000000000000}"/>
          </ac:spMkLst>
        </pc:spChg>
      </pc:sldChg>
      <pc:sldChg chg="addSp delSp modSp mod delAnim">
        <pc:chgData name="pratik bondre" userId="a1e93f2bdd061a1a" providerId="LiveId" clId="{9F1198F3-4519-4262-8A13-856ECC3E4457}" dt="2020-09-22T16:55:22.087" v="350" actId="20577"/>
        <pc:sldMkLst>
          <pc:docMk/>
          <pc:sldMk cId="2206574576" sldId="259"/>
        </pc:sldMkLst>
        <pc:spChg chg="mod">
          <ac:chgData name="pratik bondre" userId="a1e93f2bdd061a1a" providerId="LiveId" clId="{9F1198F3-4519-4262-8A13-856ECC3E4457}" dt="2020-09-22T16:55:07.088" v="343" actId="20577"/>
          <ac:spMkLst>
            <pc:docMk/>
            <pc:sldMk cId="2206574576" sldId="259"/>
            <ac:spMk id="24" creationId="{00000000-0000-0000-0000-000000000000}"/>
          </ac:spMkLst>
        </pc:spChg>
        <pc:spChg chg="mod">
          <ac:chgData name="pratik bondre" userId="a1e93f2bdd061a1a" providerId="LiveId" clId="{9F1198F3-4519-4262-8A13-856ECC3E4457}" dt="2020-09-22T16:55:22.087" v="350" actId="20577"/>
          <ac:spMkLst>
            <pc:docMk/>
            <pc:sldMk cId="2206574576" sldId="259"/>
            <ac:spMk id="25" creationId="{00000000-0000-0000-0000-000000000000}"/>
          </ac:spMkLst>
        </pc:spChg>
        <pc:picChg chg="add mod modCrop">
          <ac:chgData name="pratik bondre" userId="a1e93f2bdd061a1a" providerId="LiveId" clId="{9F1198F3-4519-4262-8A13-856ECC3E4457}" dt="2020-09-22T16:53:38.173" v="297" actId="1076"/>
          <ac:picMkLst>
            <pc:docMk/>
            <pc:sldMk cId="2206574576" sldId="259"/>
            <ac:picMk id="3" creationId="{71BDDD5B-3B65-4B64-8C9C-4E4BE687EC70}"/>
          </ac:picMkLst>
        </pc:picChg>
        <pc:picChg chg="del">
          <ac:chgData name="pratik bondre" userId="a1e93f2bdd061a1a" providerId="LiveId" clId="{9F1198F3-4519-4262-8A13-856ECC3E4457}" dt="2020-09-22T16:40:01.680" v="1" actId="478"/>
          <ac:picMkLst>
            <pc:docMk/>
            <pc:sldMk cId="2206574576" sldId="259"/>
            <ac:picMk id="35" creationId="{00000000-0000-0000-0000-000000000000}"/>
          </ac:picMkLst>
        </pc:picChg>
      </pc:sldChg>
      <pc:sldChg chg="addSp delSp modSp mod delAnim">
        <pc:chgData name="pratik bondre" userId="a1e93f2bdd061a1a" providerId="LiveId" clId="{9F1198F3-4519-4262-8A13-856ECC3E4457}" dt="2020-09-22T17:07:52.048" v="625" actId="1076"/>
        <pc:sldMkLst>
          <pc:docMk/>
          <pc:sldMk cId="3509009922" sldId="261"/>
        </pc:sldMkLst>
        <pc:spChg chg="mod">
          <ac:chgData name="pratik bondre" userId="a1e93f2bdd061a1a" providerId="LiveId" clId="{9F1198F3-4519-4262-8A13-856ECC3E4457}" dt="2020-09-22T17:07:52.048" v="625" actId="1076"/>
          <ac:spMkLst>
            <pc:docMk/>
            <pc:sldMk cId="3509009922" sldId="261"/>
            <ac:spMk id="3" creationId="{00000000-0000-0000-0000-000000000000}"/>
          </ac:spMkLst>
        </pc:spChg>
        <pc:spChg chg="add del mod">
          <ac:chgData name="pratik bondre" userId="a1e93f2bdd061a1a" providerId="LiveId" clId="{9F1198F3-4519-4262-8A13-856ECC3E4457}" dt="2020-09-22T17:05:12.207" v="597" actId="478"/>
          <ac:spMkLst>
            <pc:docMk/>
            <pc:sldMk cId="3509009922" sldId="261"/>
            <ac:spMk id="4" creationId="{4144DDDC-1F7C-4110-82DC-B30311F413B7}"/>
          </ac:spMkLst>
        </pc:spChg>
        <pc:spChg chg="add del mod">
          <ac:chgData name="pratik bondre" userId="a1e93f2bdd061a1a" providerId="LiveId" clId="{9F1198F3-4519-4262-8A13-856ECC3E4457}" dt="2020-09-22T17:05:12.207" v="597" actId="478"/>
          <ac:spMkLst>
            <pc:docMk/>
            <pc:sldMk cId="3509009922" sldId="261"/>
            <ac:spMk id="6" creationId="{27500E21-D14C-4F19-B848-8B990F8EAA4B}"/>
          </ac:spMkLst>
        </pc:spChg>
        <pc:spChg chg="add del mod">
          <ac:chgData name="pratik bondre" userId="a1e93f2bdd061a1a" providerId="LiveId" clId="{9F1198F3-4519-4262-8A13-856ECC3E4457}" dt="2020-09-22T17:05:03.958" v="596" actId="478"/>
          <ac:spMkLst>
            <pc:docMk/>
            <pc:sldMk cId="3509009922" sldId="261"/>
            <ac:spMk id="8" creationId="{169115E6-6F23-4C53-801B-E765131FD549}"/>
          </ac:spMkLst>
        </pc:spChg>
        <pc:spChg chg="add del mod">
          <ac:chgData name="pratik bondre" userId="a1e93f2bdd061a1a" providerId="LiveId" clId="{9F1198F3-4519-4262-8A13-856ECC3E4457}" dt="2020-09-22T17:05:03.958" v="596" actId="478"/>
          <ac:spMkLst>
            <pc:docMk/>
            <pc:sldMk cId="3509009922" sldId="261"/>
            <ac:spMk id="10" creationId="{62328E6A-AB3A-4893-8988-70A37907A47C}"/>
          </ac:spMkLst>
        </pc:spChg>
        <pc:spChg chg="add del mod">
          <ac:chgData name="pratik bondre" userId="a1e93f2bdd061a1a" providerId="LiveId" clId="{9F1198F3-4519-4262-8A13-856ECC3E4457}" dt="2020-09-22T17:05:03.958" v="596" actId="478"/>
          <ac:spMkLst>
            <pc:docMk/>
            <pc:sldMk cId="3509009922" sldId="261"/>
            <ac:spMk id="12" creationId="{D90D57EA-050F-4C06-96C3-DEA675CD26AC}"/>
          </ac:spMkLst>
        </pc:spChg>
        <pc:spChg chg="add del mod">
          <ac:chgData name="pratik bondre" userId="a1e93f2bdd061a1a" providerId="LiveId" clId="{9F1198F3-4519-4262-8A13-856ECC3E4457}" dt="2020-09-22T17:05:03.958" v="596" actId="478"/>
          <ac:spMkLst>
            <pc:docMk/>
            <pc:sldMk cId="3509009922" sldId="261"/>
            <ac:spMk id="13" creationId="{FA4DFC0F-5A7A-437E-8B8B-827957873B57}"/>
          </ac:spMkLst>
        </pc:spChg>
        <pc:spChg chg="add del mod">
          <ac:chgData name="pratik bondre" userId="a1e93f2bdd061a1a" providerId="LiveId" clId="{9F1198F3-4519-4262-8A13-856ECC3E4457}" dt="2020-09-22T17:05:03.958" v="596" actId="478"/>
          <ac:spMkLst>
            <pc:docMk/>
            <pc:sldMk cId="3509009922" sldId="261"/>
            <ac:spMk id="15" creationId="{E2F41D77-D243-473A-B250-E9D5FF5839ED}"/>
          </ac:spMkLst>
        </pc:spChg>
        <pc:picChg chg="del">
          <ac:chgData name="pratik bondre" userId="a1e93f2bdd061a1a" providerId="LiveId" clId="{9F1198F3-4519-4262-8A13-856ECC3E4457}" dt="2020-09-22T17:04:58.771" v="595" actId="478"/>
          <ac:picMkLst>
            <pc:docMk/>
            <pc:sldMk cId="3509009922" sldId="261"/>
            <ac:picMk id="2" creationId="{00000000-0000-0000-0000-000000000000}"/>
          </ac:picMkLst>
        </pc:picChg>
        <pc:picChg chg="add mod modCrop">
          <ac:chgData name="pratik bondre" userId="a1e93f2bdd061a1a" providerId="LiveId" clId="{9F1198F3-4519-4262-8A13-856ECC3E4457}" dt="2020-09-22T17:07:47.986" v="624" actId="14100"/>
          <ac:picMkLst>
            <pc:docMk/>
            <pc:sldMk cId="3509009922" sldId="261"/>
            <ac:picMk id="17" creationId="{E9077B0A-BB30-4ECB-8137-FBAEF47652B2}"/>
          </ac:picMkLst>
        </pc:picChg>
      </pc:sldChg>
      <pc:sldChg chg="addSp delSp modSp mod delAnim">
        <pc:chgData name="pratik bondre" userId="a1e93f2bdd061a1a" providerId="LiveId" clId="{9F1198F3-4519-4262-8A13-856ECC3E4457}" dt="2020-09-22T17:12:31.319" v="640"/>
        <pc:sldMkLst>
          <pc:docMk/>
          <pc:sldMk cId="1897443133" sldId="263"/>
        </pc:sldMkLst>
        <pc:picChg chg="del">
          <ac:chgData name="pratik bondre" userId="a1e93f2bdd061a1a" providerId="LiveId" clId="{9F1198F3-4519-4262-8A13-856ECC3E4457}" dt="2020-09-22T17:11:25.867" v="633" actId="478"/>
          <ac:picMkLst>
            <pc:docMk/>
            <pc:sldMk cId="1897443133" sldId="263"/>
            <ac:picMk id="2" creationId="{00000000-0000-0000-0000-000000000000}"/>
          </ac:picMkLst>
        </pc:picChg>
        <pc:picChg chg="add mod">
          <ac:chgData name="pratik bondre" userId="a1e93f2bdd061a1a" providerId="LiveId" clId="{9F1198F3-4519-4262-8A13-856ECC3E4457}" dt="2020-09-22T17:12:31.319" v="640"/>
          <ac:picMkLst>
            <pc:docMk/>
            <pc:sldMk cId="1897443133" sldId="263"/>
            <ac:picMk id="4" creationId="{74F13D7E-4B7C-46AC-9592-BF199CA8773F}"/>
          </ac:picMkLst>
        </pc:picChg>
      </pc:sldChg>
      <pc:sldChg chg="addSp delSp modSp mod delAnim">
        <pc:chgData name="pratik bondre" userId="a1e93f2bdd061a1a" providerId="LiveId" clId="{9F1198F3-4519-4262-8A13-856ECC3E4457}" dt="2020-09-22T17:14:52.496" v="651"/>
        <pc:sldMkLst>
          <pc:docMk/>
          <pc:sldMk cId="457672347" sldId="264"/>
        </pc:sldMkLst>
        <pc:spChg chg="mod">
          <ac:chgData name="pratik bondre" userId="a1e93f2bdd061a1a" providerId="LiveId" clId="{9F1198F3-4519-4262-8A13-856ECC3E4457}" dt="2020-09-22T17:14:32.998" v="647" actId="1076"/>
          <ac:spMkLst>
            <pc:docMk/>
            <pc:sldMk cId="457672347" sldId="264"/>
            <ac:spMk id="3" creationId="{00000000-0000-0000-0000-000000000000}"/>
          </ac:spMkLst>
        </pc:spChg>
        <pc:picChg chg="del">
          <ac:chgData name="pratik bondre" userId="a1e93f2bdd061a1a" providerId="LiveId" clId="{9F1198F3-4519-4262-8A13-856ECC3E4457}" dt="2020-09-22T17:14:17.499" v="643" actId="478"/>
          <ac:picMkLst>
            <pc:docMk/>
            <pc:sldMk cId="457672347" sldId="264"/>
            <ac:picMk id="2" creationId="{00000000-0000-0000-0000-000000000000}"/>
          </ac:picMkLst>
        </pc:picChg>
        <pc:picChg chg="add mod">
          <ac:chgData name="pratik bondre" userId="a1e93f2bdd061a1a" providerId="LiveId" clId="{9F1198F3-4519-4262-8A13-856ECC3E4457}" dt="2020-09-22T17:14:52.496" v="651"/>
          <ac:picMkLst>
            <pc:docMk/>
            <pc:sldMk cId="457672347" sldId="264"/>
            <ac:picMk id="4" creationId="{6FA532F9-34A6-4A07-9EA8-47604C226C27}"/>
          </ac:picMkLst>
        </pc:picChg>
      </pc:sldChg>
      <pc:sldChg chg="modSp">
        <pc:chgData name="pratik bondre" userId="a1e93f2bdd061a1a" providerId="LiveId" clId="{9F1198F3-4519-4262-8A13-856ECC3E4457}" dt="2020-09-22T17:18:22.949" v="740" actId="20577"/>
        <pc:sldMkLst>
          <pc:docMk/>
          <pc:sldMk cId="1261292811" sldId="265"/>
        </pc:sldMkLst>
        <pc:spChg chg="mod">
          <ac:chgData name="pratik bondre" userId="a1e93f2bdd061a1a" providerId="LiveId" clId="{9F1198F3-4519-4262-8A13-856ECC3E4457}" dt="2020-09-22T16:49:47.720" v="110" actId="6549"/>
          <ac:spMkLst>
            <pc:docMk/>
            <pc:sldMk cId="1261292811" sldId="265"/>
            <ac:spMk id="8" creationId="{00000000-0000-0000-0000-000000000000}"/>
          </ac:spMkLst>
        </pc:spChg>
        <pc:spChg chg="mod">
          <ac:chgData name="pratik bondre" userId="a1e93f2bdd061a1a" providerId="LiveId" clId="{9F1198F3-4519-4262-8A13-856ECC3E4457}" dt="2020-09-22T16:48:57.270" v="60" actId="20577"/>
          <ac:spMkLst>
            <pc:docMk/>
            <pc:sldMk cId="1261292811" sldId="265"/>
            <ac:spMk id="10" creationId="{00000000-0000-0000-0000-000000000000}"/>
          </ac:spMkLst>
        </pc:spChg>
        <pc:spChg chg="mod">
          <ac:chgData name="pratik bondre" userId="a1e93f2bdd061a1a" providerId="LiveId" clId="{9F1198F3-4519-4262-8A13-856ECC3E4457}" dt="2020-09-22T17:18:22.949" v="740" actId="20577"/>
          <ac:spMkLst>
            <pc:docMk/>
            <pc:sldMk cId="1261292811" sldId="265"/>
            <ac:spMk id="21" creationId="{00000000-0000-0000-0000-000000000000}"/>
          </ac:spMkLst>
        </pc:spChg>
        <pc:spChg chg="mod">
          <ac:chgData name="pratik bondre" userId="a1e93f2bdd061a1a" providerId="LiveId" clId="{9F1198F3-4519-4262-8A13-856ECC3E4457}" dt="2020-09-22T17:18:03.981" v="733" actId="20577"/>
          <ac:spMkLst>
            <pc:docMk/>
            <pc:sldMk cId="1261292811" sldId="265"/>
            <ac:spMk id="23" creationId="{00000000-0000-0000-0000-000000000000}"/>
          </ac:spMkLst>
        </pc:spChg>
      </pc:sldChg>
      <pc:sldChg chg="addSp delSp modSp mod delAnim">
        <pc:chgData name="pratik bondre" userId="a1e93f2bdd061a1a" providerId="LiveId" clId="{9F1198F3-4519-4262-8A13-856ECC3E4457}" dt="2020-09-22T16:44:50.519" v="25"/>
        <pc:sldMkLst>
          <pc:docMk/>
          <pc:sldMk cId="1524486133" sldId="266"/>
        </pc:sldMkLst>
        <pc:spChg chg="del mod">
          <ac:chgData name="pratik bondre" userId="a1e93f2bdd061a1a" providerId="LiveId" clId="{9F1198F3-4519-4262-8A13-856ECC3E4457}" dt="2020-09-22T16:40:50.913" v="10" actId="478"/>
          <ac:spMkLst>
            <pc:docMk/>
            <pc:sldMk cId="1524486133" sldId="266"/>
            <ac:spMk id="27" creationId="{00000000-0000-0000-0000-000000000000}"/>
          </ac:spMkLst>
        </pc:spChg>
        <pc:picChg chg="add mod modCrop">
          <ac:chgData name="pratik bondre" userId="a1e93f2bdd061a1a" providerId="LiveId" clId="{9F1198F3-4519-4262-8A13-856ECC3E4457}" dt="2020-09-22T16:44:50.519" v="25"/>
          <ac:picMkLst>
            <pc:docMk/>
            <pc:sldMk cId="1524486133" sldId="266"/>
            <ac:picMk id="3" creationId="{6E87D1CD-F010-4FA5-B728-26DCE2BB2FA6}"/>
          </ac:picMkLst>
        </pc:picChg>
        <pc:picChg chg="del">
          <ac:chgData name="pratik bondre" userId="a1e93f2bdd061a1a" providerId="LiveId" clId="{9F1198F3-4519-4262-8A13-856ECC3E4457}" dt="2020-09-22T16:40:33.184" v="8" actId="478"/>
          <ac:picMkLst>
            <pc:docMk/>
            <pc:sldMk cId="1524486133" sldId="266"/>
            <ac:picMk id="24" creationId="{00000000-0000-0000-0000-000000000000}"/>
          </ac:picMkLst>
        </pc:picChg>
      </pc:sldChg>
      <pc:sldChg chg="addSp delSp modSp mod delAnim">
        <pc:chgData name="pratik bondre" userId="a1e93f2bdd061a1a" providerId="LiveId" clId="{9F1198F3-4519-4262-8A13-856ECC3E4457}" dt="2020-09-22T16:46:11.842" v="38" actId="1076"/>
        <pc:sldMkLst>
          <pc:docMk/>
          <pc:sldMk cId="4133025946" sldId="267"/>
        </pc:sldMkLst>
        <pc:picChg chg="add mod modCrop">
          <ac:chgData name="pratik bondre" userId="a1e93f2bdd061a1a" providerId="LiveId" clId="{9F1198F3-4519-4262-8A13-856ECC3E4457}" dt="2020-09-22T16:46:11.842" v="38" actId="1076"/>
          <ac:picMkLst>
            <pc:docMk/>
            <pc:sldMk cId="4133025946" sldId="267"/>
            <ac:picMk id="5" creationId="{29ED43ED-272A-4DE3-AA6D-D0982491B1C3}"/>
          </ac:picMkLst>
        </pc:picChg>
        <pc:picChg chg="del">
          <ac:chgData name="pratik bondre" userId="a1e93f2bdd061a1a" providerId="LiveId" clId="{9F1198F3-4519-4262-8A13-856ECC3E4457}" dt="2020-09-22T16:40:28.836" v="7" actId="478"/>
          <ac:picMkLst>
            <pc:docMk/>
            <pc:sldMk cId="4133025946" sldId="267"/>
            <ac:picMk id="25" creationId="{00000000-0000-0000-0000-000000000000}"/>
          </ac:picMkLst>
        </pc:picChg>
      </pc:sldChg>
      <pc:sldChg chg="delSp modSp del mod delAnim">
        <pc:chgData name="pratik bondre" userId="a1e93f2bdd061a1a" providerId="LiveId" clId="{9F1198F3-4519-4262-8A13-856ECC3E4457}" dt="2020-09-22T16:59:45.558" v="478" actId="47"/>
        <pc:sldMkLst>
          <pc:docMk/>
          <pc:sldMk cId="3477385954" sldId="268"/>
        </pc:sldMkLst>
        <pc:spChg chg="del mod">
          <ac:chgData name="pratik bondre" userId="a1e93f2bdd061a1a" providerId="LiveId" clId="{9F1198F3-4519-4262-8A13-856ECC3E4457}" dt="2020-09-22T16:59:35.496" v="477" actId="478"/>
          <ac:spMkLst>
            <pc:docMk/>
            <pc:sldMk cId="3477385954" sldId="268"/>
            <ac:spMk id="22" creationId="{00000000-0000-0000-0000-000000000000}"/>
          </ac:spMkLst>
        </pc:spChg>
        <pc:picChg chg="del">
          <ac:chgData name="pratik bondre" userId="a1e93f2bdd061a1a" providerId="LiveId" clId="{9F1198F3-4519-4262-8A13-856ECC3E4457}" dt="2020-09-22T16:40:12.916" v="4" actId="478"/>
          <ac:picMkLst>
            <pc:docMk/>
            <pc:sldMk cId="3477385954" sldId="268"/>
            <ac:picMk id="24" creationId="{00000000-0000-0000-0000-000000000000}"/>
          </ac:picMkLst>
        </pc:picChg>
      </pc:sldChg>
      <pc:sldChg chg="addSp delSp modSp mod delAnim">
        <pc:chgData name="pratik bondre" userId="a1e93f2bdd061a1a" providerId="LiveId" clId="{9F1198F3-4519-4262-8A13-856ECC3E4457}" dt="2020-09-22T16:59:22.715" v="475" actId="14100"/>
        <pc:sldMkLst>
          <pc:docMk/>
          <pc:sldMk cId="1626252704" sldId="269"/>
        </pc:sldMkLst>
        <pc:spChg chg="mod">
          <ac:chgData name="pratik bondre" userId="a1e93f2bdd061a1a" providerId="LiveId" clId="{9F1198F3-4519-4262-8A13-856ECC3E4457}" dt="2020-09-22T16:55:53.198" v="366" actId="20577"/>
          <ac:spMkLst>
            <pc:docMk/>
            <pc:sldMk cId="1626252704" sldId="269"/>
            <ac:spMk id="19" creationId="{00000000-0000-0000-0000-000000000000}"/>
          </ac:spMkLst>
        </pc:spChg>
        <pc:spChg chg="mod">
          <ac:chgData name="pratik bondre" userId="a1e93f2bdd061a1a" providerId="LiveId" clId="{9F1198F3-4519-4262-8A13-856ECC3E4457}" dt="2020-09-22T16:56:12.665" v="381" actId="20577"/>
          <ac:spMkLst>
            <pc:docMk/>
            <pc:sldMk cId="1626252704" sldId="269"/>
            <ac:spMk id="21" creationId="{00000000-0000-0000-0000-000000000000}"/>
          </ac:spMkLst>
        </pc:spChg>
        <pc:spChg chg="mod">
          <ac:chgData name="pratik bondre" userId="a1e93f2bdd061a1a" providerId="LiveId" clId="{9F1198F3-4519-4262-8A13-856ECC3E4457}" dt="2020-09-22T16:58:55.313" v="471" actId="20577"/>
          <ac:spMkLst>
            <pc:docMk/>
            <pc:sldMk cId="1626252704" sldId="269"/>
            <ac:spMk id="22" creationId="{00000000-0000-0000-0000-000000000000}"/>
          </ac:spMkLst>
        </pc:spChg>
        <pc:spChg chg="del">
          <ac:chgData name="pratik bondre" userId="a1e93f2bdd061a1a" providerId="LiveId" clId="{9F1198F3-4519-4262-8A13-856ECC3E4457}" dt="2020-09-22T16:56:24.039" v="383" actId="478"/>
          <ac:spMkLst>
            <pc:docMk/>
            <pc:sldMk cId="1626252704" sldId="269"/>
            <ac:spMk id="23" creationId="{00000000-0000-0000-0000-000000000000}"/>
          </ac:spMkLst>
        </pc:spChg>
        <pc:spChg chg="del">
          <ac:chgData name="pratik bondre" userId="a1e93f2bdd061a1a" providerId="LiveId" clId="{9F1198F3-4519-4262-8A13-856ECC3E4457}" dt="2020-09-22T16:56:33.476" v="384" actId="478"/>
          <ac:spMkLst>
            <pc:docMk/>
            <pc:sldMk cId="1626252704" sldId="269"/>
            <ac:spMk id="24" creationId="{00000000-0000-0000-0000-000000000000}"/>
          </ac:spMkLst>
        </pc:spChg>
        <pc:picChg chg="add mod modCrop">
          <ac:chgData name="pratik bondre" userId="a1e93f2bdd061a1a" providerId="LiveId" clId="{9F1198F3-4519-4262-8A13-856ECC3E4457}" dt="2020-09-22T16:59:22.715" v="475" actId="14100"/>
          <ac:picMkLst>
            <pc:docMk/>
            <pc:sldMk cId="1626252704" sldId="269"/>
            <ac:picMk id="3" creationId="{6E264E8B-7962-417B-8D72-1CA8434E25BF}"/>
          </ac:picMkLst>
        </pc:picChg>
        <pc:picChg chg="del">
          <ac:chgData name="pratik bondre" userId="a1e93f2bdd061a1a" providerId="LiveId" clId="{9F1198F3-4519-4262-8A13-856ECC3E4457}" dt="2020-09-22T16:40:05.822" v="2" actId="478"/>
          <ac:picMkLst>
            <pc:docMk/>
            <pc:sldMk cId="1626252704" sldId="269"/>
            <ac:picMk id="31" creationId="{00000000-0000-0000-0000-000000000000}"/>
          </ac:picMkLst>
        </pc:picChg>
      </pc:sldChg>
      <pc:sldChg chg="delSp del mod delAnim">
        <pc:chgData name="pratik bondre" userId="a1e93f2bdd061a1a" providerId="LiveId" clId="{9F1198F3-4519-4262-8A13-856ECC3E4457}" dt="2020-09-22T16:59:08.498" v="472" actId="47"/>
        <pc:sldMkLst>
          <pc:docMk/>
          <pc:sldMk cId="277775306" sldId="270"/>
        </pc:sldMkLst>
        <pc:picChg chg="del">
          <ac:chgData name="pratik bondre" userId="a1e93f2bdd061a1a" providerId="LiveId" clId="{9F1198F3-4519-4262-8A13-856ECC3E4457}" dt="2020-09-22T16:40:09.513" v="3" actId="478"/>
          <ac:picMkLst>
            <pc:docMk/>
            <pc:sldMk cId="277775306" sldId="270"/>
            <ac:picMk id="34" creationId="{00000000-0000-0000-0000-000000000000}"/>
          </ac:picMkLst>
        </pc:picChg>
      </pc:sldChg>
      <pc:sldChg chg="delSp modSp del mod delAnim">
        <pc:chgData name="pratik bondre" userId="a1e93f2bdd061a1a" providerId="LiveId" clId="{9F1198F3-4519-4262-8A13-856ECC3E4457}" dt="2020-09-22T17:07:59.251" v="626" actId="47"/>
        <pc:sldMkLst>
          <pc:docMk/>
          <pc:sldMk cId="772826002" sldId="271"/>
        </pc:sldMkLst>
        <pc:spChg chg="del mod">
          <ac:chgData name="pratik bondre" userId="a1e93f2bdd061a1a" providerId="LiveId" clId="{9F1198F3-4519-4262-8A13-856ECC3E4457}" dt="2020-09-22T16:59:54.081" v="480" actId="478"/>
          <ac:spMkLst>
            <pc:docMk/>
            <pc:sldMk cId="772826002" sldId="271"/>
            <ac:spMk id="3" creationId="{00000000-0000-0000-0000-000000000000}"/>
          </ac:spMkLst>
        </pc:spChg>
        <pc:picChg chg="del">
          <ac:chgData name="pratik bondre" userId="a1e93f2bdd061a1a" providerId="LiveId" clId="{9F1198F3-4519-4262-8A13-856ECC3E4457}" dt="2020-09-22T16:40:20.092" v="5" actId="478"/>
          <ac:picMkLst>
            <pc:docMk/>
            <pc:sldMk cId="772826002" sldId="271"/>
            <ac:picMk id="2" creationId="{00000000-0000-0000-0000-000000000000}"/>
          </ac:picMkLst>
        </pc:picChg>
      </pc:sldChg>
      <pc:sldChg chg="delSp del mod delAnim">
        <pc:chgData name="pratik bondre" userId="a1e93f2bdd061a1a" providerId="LiveId" clId="{9F1198F3-4519-4262-8A13-856ECC3E4457}" dt="2020-09-22T17:08:01.657" v="627" actId="47"/>
        <pc:sldMkLst>
          <pc:docMk/>
          <pc:sldMk cId="1959747204" sldId="272"/>
        </pc:sldMkLst>
        <pc:spChg chg="del">
          <ac:chgData name="pratik bondre" userId="a1e93f2bdd061a1a" providerId="LiveId" clId="{9F1198F3-4519-4262-8A13-856ECC3E4457}" dt="2020-09-22T17:00:00.971" v="481" actId="478"/>
          <ac:spMkLst>
            <pc:docMk/>
            <pc:sldMk cId="1959747204" sldId="272"/>
            <ac:spMk id="3" creationId="{00000000-0000-0000-0000-000000000000}"/>
          </ac:spMkLst>
        </pc:spChg>
        <pc:picChg chg="del">
          <ac:chgData name="pratik bondre" userId="a1e93f2bdd061a1a" providerId="LiveId" clId="{9F1198F3-4519-4262-8A13-856ECC3E4457}" dt="2020-09-22T16:40:23.275" v="6" actId="478"/>
          <ac:picMkLst>
            <pc:docMk/>
            <pc:sldMk cId="1959747204" sldId="272"/>
            <ac:picMk id="2" creationId="{00000000-0000-0000-0000-000000000000}"/>
          </ac:picMkLst>
        </pc:picChg>
      </pc:sldChg>
      <pc:sldChg chg="addSp delSp modSp del mod delAnim">
        <pc:chgData name="pratik bondre" userId="a1e93f2bdd061a1a" providerId="LiveId" clId="{9F1198F3-4519-4262-8A13-856ECC3E4457}" dt="2020-09-22T17:16:30.878" v="660" actId="47"/>
        <pc:sldMkLst>
          <pc:docMk/>
          <pc:sldMk cId="825882478" sldId="273"/>
        </pc:sldMkLst>
        <pc:picChg chg="del">
          <ac:chgData name="pratik bondre" userId="a1e93f2bdd061a1a" providerId="LiveId" clId="{9F1198F3-4519-4262-8A13-856ECC3E4457}" dt="2020-09-22T17:15:36.649" v="652" actId="478"/>
          <ac:picMkLst>
            <pc:docMk/>
            <pc:sldMk cId="825882478" sldId="273"/>
            <ac:picMk id="2" creationId="{00000000-0000-0000-0000-000000000000}"/>
          </ac:picMkLst>
        </pc:picChg>
        <pc:picChg chg="add mod">
          <ac:chgData name="pratik bondre" userId="a1e93f2bdd061a1a" providerId="LiveId" clId="{9F1198F3-4519-4262-8A13-856ECC3E4457}" dt="2020-09-22T17:16:21.301" v="659"/>
          <ac:picMkLst>
            <pc:docMk/>
            <pc:sldMk cId="825882478" sldId="273"/>
            <ac:picMk id="4" creationId="{F1ECCF70-2FBF-48D3-AFDA-D4118529D598}"/>
          </ac:picMkLst>
        </pc:picChg>
      </pc:sldChg>
      <pc:sldChg chg="addSp delSp modSp mod delAnim">
        <pc:chgData name="pratik bondre" userId="a1e93f2bdd061a1a" providerId="LiveId" clId="{9F1198F3-4519-4262-8A13-856ECC3E4457}" dt="2020-09-22T17:13:06.723" v="642" actId="14100"/>
        <pc:sldMkLst>
          <pc:docMk/>
          <pc:sldMk cId="803529412" sldId="274"/>
        </pc:sldMkLst>
        <pc:picChg chg="del">
          <ac:chgData name="pratik bondre" userId="a1e93f2bdd061a1a" providerId="LiveId" clId="{9F1198F3-4519-4262-8A13-856ECC3E4457}" dt="2020-09-22T17:08:51.513" v="628" actId="478"/>
          <ac:picMkLst>
            <pc:docMk/>
            <pc:sldMk cId="803529412" sldId="274"/>
            <ac:picMk id="2" creationId="{00000000-0000-0000-0000-000000000000}"/>
          </ac:picMkLst>
        </pc:picChg>
        <pc:picChg chg="add mod">
          <ac:chgData name="pratik bondre" userId="a1e93f2bdd061a1a" providerId="LiveId" clId="{9F1198F3-4519-4262-8A13-856ECC3E4457}" dt="2020-09-22T17:13:06.723" v="642" actId="14100"/>
          <ac:picMkLst>
            <pc:docMk/>
            <pc:sldMk cId="803529412" sldId="274"/>
            <ac:picMk id="4" creationId="{99CBC025-F2FB-4399-B8EF-BD8FBC0D1E8B}"/>
          </ac:picMkLst>
        </pc:picChg>
      </pc:sldChg>
      <pc:sldChg chg="addSp delSp modSp mod">
        <pc:chgData name="pratik bondre" userId="a1e93f2bdd061a1a" providerId="LiveId" clId="{9F1198F3-4519-4262-8A13-856ECC3E4457}" dt="2020-09-22T17:22:34.306" v="903" actId="20577"/>
        <pc:sldMkLst>
          <pc:docMk/>
          <pc:sldMk cId="3857109825" sldId="275"/>
        </pc:sldMkLst>
        <pc:spChg chg="mod">
          <ac:chgData name="pratik bondre" userId="a1e93f2bdd061a1a" providerId="LiveId" clId="{9F1198F3-4519-4262-8A13-856ECC3E4457}" dt="2020-09-22T17:22:34.306" v="903" actId="20577"/>
          <ac:spMkLst>
            <pc:docMk/>
            <pc:sldMk cId="3857109825" sldId="275"/>
            <ac:spMk id="22" creationId="{00000000-0000-0000-0000-000000000000}"/>
          </ac:spMkLst>
        </pc:spChg>
        <pc:picChg chg="del">
          <ac:chgData name="pratik bondre" userId="a1e93f2bdd061a1a" providerId="LiveId" clId="{9F1198F3-4519-4262-8A13-856ECC3E4457}" dt="2020-09-22T17:19:09.556" v="741" actId="478"/>
          <ac:picMkLst>
            <pc:docMk/>
            <pc:sldMk cId="3857109825" sldId="275"/>
            <ac:picMk id="3" creationId="{6E264E8B-7962-417B-8D72-1CA8434E25BF}"/>
          </ac:picMkLst>
        </pc:picChg>
        <pc:picChg chg="add mod modCrop">
          <ac:chgData name="pratik bondre" userId="a1e93f2bdd061a1a" providerId="LiveId" clId="{9F1198F3-4519-4262-8A13-856ECC3E4457}" dt="2020-09-22T17:20:16.613" v="757" actId="1440"/>
          <ac:picMkLst>
            <pc:docMk/>
            <pc:sldMk cId="3857109825" sldId="275"/>
            <ac:picMk id="4" creationId="{CD158C84-29A1-4305-8A1B-A6C3DA4BACC8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6FD7E-CDA8-4AA3-98CF-B2BDADCC4070}" type="datetimeFigureOut">
              <a:rPr lang="en-US" smtClean="0"/>
              <a:t>6/11/2023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0696C-681A-4B23-9BDC-B35287C1B3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387868"/>
      </p:ext>
    </p:extLst>
  </p:cSld>
  <p:clrMapOvr>
    <a:masterClrMapping/>
  </p:clrMapOvr>
  <p:transition spd="slow">
    <p:circl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6FD7E-CDA8-4AA3-98CF-B2BDADCC4070}" type="datetimeFigureOut">
              <a:rPr lang="en-US" smtClean="0"/>
              <a:t>6/11/2023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0696C-681A-4B23-9BDC-B35287C1B3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1597797"/>
      </p:ext>
    </p:extLst>
  </p:cSld>
  <p:clrMapOvr>
    <a:masterClrMapping/>
  </p:clrMapOvr>
  <p:transition spd="slow">
    <p:circl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6FD7E-CDA8-4AA3-98CF-B2BDADCC4070}" type="datetimeFigureOut">
              <a:rPr lang="en-US" smtClean="0"/>
              <a:t>6/11/2023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0696C-681A-4B23-9BDC-B35287C1B3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372141"/>
      </p:ext>
    </p:extLst>
  </p:cSld>
  <p:clrMapOvr>
    <a:masterClrMapping/>
  </p:clrMapOvr>
  <p:transition spd="slow">
    <p:circl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6FD7E-CDA8-4AA3-98CF-B2BDADCC4070}" type="datetimeFigureOut">
              <a:rPr lang="en-US" smtClean="0"/>
              <a:t>6/11/2023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0696C-681A-4B23-9BDC-B35287C1B39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82224224"/>
      </p:ext>
    </p:extLst>
  </p:cSld>
  <p:clrMapOvr>
    <a:masterClrMapping/>
  </p:clrMapOvr>
  <p:transition spd="slow">
    <p:circl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6FD7E-CDA8-4AA3-98CF-B2BDADCC4070}" type="datetimeFigureOut">
              <a:rPr lang="en-US" smtClean="0"/>
              <a:t>6/11/2023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0696C-681A-4B23-9BDC-B35287C1B3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669509"/>
      </p:ext>
    </p:extLst>
  </p:cSld>
  <p:clrMapOvr>
    <a:masterClrMapping/>
  </p:clrMapOvr>
  <p:transition spd="slow">
    <p:circl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6FD7E-CDA8-4AA3-98CF-B2BDADCC4070}" type="datetimeFigureOut">
              <a:rPr lang="en-US" smtClean="0"/>
              <a:t>6/11/2023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0696C-681A-4B23-9BDC-B35287C1B3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43737"/>
      </p:ext>
    </p:extLst>
  </p:cSld>
  <p:clrMapOvr>
    <a:masterClrMapping/>
  </p:clrMapOvr>
  <p:transition spd="slow">
    <p:circl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6FD7E-CDA8-4AA3-98CF-B2BDADCC4070}" type="datetimeFigureOut">
              <a:rPr lang="en-US" smtClean="0"/>
              <a:t>6/11/2023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0696C-681A-4B23-9BDC-B35287C1B3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628368"/>
      </p:ext>
    </p:extLst>
  </p:cSld>
  <p:clrMapOvr>
    <a:masterClrMapping/>
  </p:clrMapOvr>
  <p:transition spd="slow">
    <p:circl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6FD7E-CDA8-4AA3-98CF-B2BDADCC4070}" type="datetimeFigureOut">
              <a:rPr lang="en-US" smtClean="0"/>
              <a:t>6/11/2023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0696C-681A-4B23-9BDC-B35287C1B3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1668372"/>
      </p:ext>
    </p:extLst>
  </p:cSld>
  <p:clrMapOvr>
    <a:masterClrMapping/>
  </p:clrMapOvr>
  <p:transition spd="slow">
    <p:circl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6FD7E-CDA8-4AA3-98CF-B2BDADCC4070}" type="datetimeFigureOut">
              <a:rPr lang="en-US" smtClean="0"/>
              <a:t>6/11/2023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0696C-681A-4B23-9BDC-B35287C1B3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567491"/>
      </p:ext>
    </p:extLst>
  </p:cSld>
  <p:clrMapOvr>
    <a:masterClrMapping/>
  </p:clrMapOvr>
  <p:transition spd="slow">
    <p:circl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6FD7E-CDA8-4AA3-98CF-B2BDADCC4070}" type="datetimeFigureOut">
              <a:rPr lang="en-US" smtClean="0"/>
              <a:t>6/11/2023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0696C-681A-4B23-9BDC-B35287C1B3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625228"/>
      </p:ext>
    </p:extLst>
  </p:cSld>
  <p:clrMapOvr>
    <a:masterClrMapping/>
  </p:clrMapOvr>
  <p:transition spd="slow">
    <p:circl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6FD7E-CDA8-4AA3-98CF-B2BDADCC4070}" type="datetimeFigureOut">
              <a:rPr lang="en-US" smtClean="0"/>
              <a:t>6/11/2023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0696C-681A-4B23-9BDC-B35287C1B3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171485"/>
      </p:ext>
    </p:extLst>
  </p:cSld>
  <p:clrMapOvr>
    <a:masterClrMapping/>
  </p:clrMapOvr>
  <p:transition spd="slow">
    <p:circl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6FD7E-CDA8-4AA3-98CF-B2BDADCC4070}" type="datetimeFigureOut">
              <a:rPr lang="en-US" smtClean="0"/>
              <a:t>6/11/2023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0696C-681A-4B23-9BDC-B35287C1B3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648004"/>
      </p:ext>
    </p:extLst>
  </p:cSld>
  <p:clrMapOvr>
    <a:masterClrMapping/>
  </p:clrMapOvr>
  <p:transition spd="slow">
    <p:circl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6FD7E-CDA8-4AA3-98CF-B2BDADCC4070}" type="datetimeFigureOut">
              <a:rPr lang="en-US" smtClean="0"/>
              <a:t>6/11/2023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0696C-681A-4B23-9BDC-B35287C1B3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364912"/>
      </p:ext>
    </p:extLst>
  </p:cSld>
  <p:clrMapOvr>
    <a:masterClrMapping/>
  </p:clrMapOvr>
  <p:transition spd="slow">
    <p:circl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6FD7E-CDA8-4AA3-98CF-B2BDADCC4070}" type="datetimeFigureOut">
              <a:rPr lang="en-US" smtClean="0"/>
              <a:t>6/11/2023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0696C-681A-4B23-9BDC-B35287C1B3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9260120"/>
      </p:ext>
    </p:extLst>
  </p:cSld>
  <p:clrMapOvr>
    <a:masterClrMapping/>
  </p:clrMapOvr>
  <p:transition spd="slow">
    <p:circl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6FD7E-CDA8-4AA3-98CF-B2BDADCC4070}" type="datetimeFigureOut">
              <a:rPr lang="en-US" smtClean="0"/>
              <a:t>6/11/2023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0696C-681A-4B23-9BDC-B35287C1B3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839765"/>
      </p:ext>
    </p:extLst>
  </p:cSld>
  <p:clrMapOvr>
    <a:masterClrMapping/>
  </p:clrMapOvr>
  <p:transition spd="slow">
    <p:circl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6FD7E-CDA8-4AA3-98CF-B2BDADCC4070}" type="datetimeFigureOut">
              <a:rPr lang="en-US" smtClean="0"/>
              <a:t>6/11/2023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0696C-681A-4B23-9BDC-B35287C1B3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454492"/>
      </p:ext>
    </p:extLst>
  </p:cSld>
  <p:clrMapOvr>
    <a:masterClrMapping/>
  </p:clrMapOvr>
  <p:transition spd="slow">
    <p:circl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6FD7E-CDA8-4AA3-98CF-B2BDADCC4070}" type="datetimeFigureOut">
              <a:rPr lang="en-US" smtClean="0"/>
              <a:t>6/11/2023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0696C-681A-4B23-9BDC-B35287C1B3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569305"/>
      </p:ext>
    </p:extLst>
  </p:cSld>
  <p:clrMapOvr>
    <a:masterClrMapping/>
  </p:clrMapOvr>
  <p:transition spd="slow">
    <p:circl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3400">
              <a:schemeClr val="bg1"/>
            </a:gs>
            <a:gs pos="0">
              <a:srgbClr val="0070C0"/>
            </a:gs>
            <a:gs pos="100000">
              <a:schemeClr val="accent6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2956FD7E-CDA8-4AA3-98CF-B2BDADCC4070}" type="datetimeFigureOut">
              <a:rPr lang="en-US" smtClean="0"/>
              <a:t>6/11/2023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AA60696C-681A-4B23-9BDC-B35287C1B3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407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ransition spd="slow">
    <p:circle/>
  </p:transition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hare.com/" TargetMode="External"/><Relationship Id="rId7" Type="http://schemas.openxmlformats.org/officeDocument/2006/relationships/image" Target="../media/image11.png"/><Relationship Id="rId2" Type="http://schemas.openxmlformats.org/officeDocument/2006/relationships/hyperlink" Target="http://www.microsoft.org/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www.youtube.com/" TargetMode="External"/><Relationship Id="rId5" Type="http://schemas.openxmlformats.org/officeDocument/2006/relationships/hyperlink" Target="http://www.wikipedia.com/" TargetMode="External"/><Relationship Id="rId4" Type="http://schemas.openxmlformats.org/officeDocument/2006/relationships/hyperlink" Target="http://www.androidtutoriallpoint.com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/>
        </p:nvSpPr>
        <p:spPr>
          <a:xfrm>
            <a:off x="457200" y="1521551"/>
            <a:ext cx="11269362" cy="18250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cap="none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Canteen Application</a:t>
            </a:r>
            <a:endParaRPr lang="en-IN" cap="none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5" name="Subtitle 2"/>
          <p:cNvSpPr>
            <a:spLocks noGrp="1"/>
          </p:cNvSpPr>
          <p:nvPr/>
        </p:nvSpPr>
        <p:spPr>
          <a:xfrm>
            <a:off x="6985589" y="835751"/>
            <a:ext cx="4740973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Android Mobile Application</a:t>
            </a:r>
            <a:endParaRPr lang="en-IN" sz="24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7200" y="3803080"/>
            <a:ext cx="11269361" cy="156966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400" i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Open Sans"/>
              </a:rPr>
              <a:t>	Gateway to the dynamic Android Application of Canteen and hotels in the country.  A component of canteen management, developed under BSC-IT education  Project. Which is useful for canteen managers and its helps peoples to </a:t>
            </a:r>
            <a:r>
              <a:rPr lang="en-US" sz="2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Open Sans"/>
              </a:rPr>
              <a:t>get online order</a:t>
            </a:r>
            <a:r>
              <a:rPr lang="en-US" sz="2400" i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Open Sans"/>
              </a:rPr>
              <a:t>, you can also </a:t>
            </a:r>
            <a:r>
              <a:rPr lang="en-US" sz="2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Open Sans"/>
              </a:rPr>
              <a:t>use these app to order online food</a:t>
            </a:r>
            <a:endParaRPr lang="en-IN" sz="24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6576416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48352" y="594137"/>
            <a:ext cx="21137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Reference:</a:t>
            </a:r>
          </a:p>
        </p:txBody>
      </p:sp>
      <p:sp>
        <p:nvSpPr>
          <p:cNvPr id="3" name="Rectangle 2"/>
          <p:cNvSpPr/>
          <p:nvPr/>
        </p:nvSpPr>
        <p:spPr>
          <a:xfrm>
            <a:off x="4610100" y="1482814"/>
            <a:ext cx="6675025" cy="51211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SimSun" panose="02010600030101010101" pitchFamily="2" charset="-122"/>
              </a:rPr>
              <a:t>1}websites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SimSun" panose="02010600030101010101" pitchFamily="2" charset="-122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u="sng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SimSun" panose="02010600030101010101" pitchFamily="2" charset="-122"/>
                <a:hlinkClick r:id="rId2"/>
              </a:rPr>
              <a:t>www.Microsoft.org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SimSun" panose="02010600030101010101" pitchFamily="2" charset="-122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u="sng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SimSun" panose="02010600030101010101" pitchFamily="2" charset="-122"/>
                <a:hlinkClick r:id="rId3"/>
              </a:rPr>
              <a:t>www.slideshare.com</a:t>
            </a:r>
            <a:endParaRPr lang="en-US" sz="2800" u="sng" dirty="0">
              <a:solidFill>
                <a:srgbClr val="0000FF"/>
              </a:solidFill>
              <a:latin typeface="Times New Roman" panose="02020603050405020304" pitchFamily="18" charset="0"/>
              <a:ea typeface="Calibri" panose="020F0502020204030204" pitchFamily="34" charset="0"/>
              <a:cs typeface="SimSun" panose="02010600030101010101" pitchFamily="2" charset="-122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u="sng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SimSun" panose="02010600030101010101" pitchFamily="2" charset="-122"/>
                <a:hlinkClick r:id="rId4"/>
              </a:rPr>
              <a:t>www.androidtutoriallpoint.com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SimSun" panose="02010600030101010101" pitchFamily="2" charset="-122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u="sng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SimSun" panose="02010600030101010101" pitchFamily="2" charset="-122"/>
                <a:hlinkClick r:id="rId5"/>
              </a:rPr>
              <a:t>www.wikipedia.com</a:t>
            </a:r>
            <a:endParaRPr lang="en-US" sz="2800" u="sng" dirty="0">
              <a:solidFill>
                <a:srgbClr val="0000FF"/>
              </a:solidFill>
              <a:latin typeface="Times New Roman" panose="02020603050405020304" pitchFamily="18" charset="0"/>
              <a:ea typeface="Calibri" panose="020F0502020204030204" pitchFamily="34" charset="0"/>
              <a:cs typeface="SimSun" panose="02010600030101010101" pitchFamily="2" charset="-122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u="sng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SimSun" panose="02010600030101010101" pitchFamily="2" charset="-122"/>
                <a:hlinkClick r:id="rId6"/>
              </a:rPr>
              <a:t>www.youtube.com</a:t>
            </a:r>
            <a:r>
              <a:rPr lang="en-US" sz="2800" u="sng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SimSun" panose="02010600030101010101" pitchFamily="2" charset="-122"/>
              </a:rPr>
              <a:t>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u="sng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SimSun" panose="02010600030101010101" pitchFamily="2" charset="-122"/>
              </a:rPr>
              <a:t>www.google.com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SimSun" panose="02010600030101010101" pitchFamily="2" charset="-122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SimSun" panose="02010600030101010101" pitchFamily="2" charset="-122"/>
              </a:rPr>
              <a:t>2}Books 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SimSun" panose="02010600030101010101" pitchFamily="2" charset="-122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SimSun" panose="02010600030101010101" pitchFamily="2" charset="-122"/>
              </a:rPr>
              <a:t>Advance mobile programing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SimSun" panose="02010600030101010101" pitchFamily="2" charset="-122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ED43ED-272A-4DE3-AA6D-D0982491B1C3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595" t="12234" r="17803" b="5023"/>
          <a:stretch/>
        </p:blipFill>
        <p:spPr>
          <a:xfrm>
            <a:off x="617839" y="438664"/>
            <a:ext cx="3143448" cy="598067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4133025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3740939" y="1252944"/>
            <a:ext cx="78329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u="sng" dirty="0">
                <a:gradFill>
                  <a:gsLst>
                    <a:gs pos="0">
                      <a:schemeClr val="bg2">
                        <a:tint val="84000"/>
                        <a:shade val="100000"/>
                        <a:hueMod val="92000"/>
                        <a:satMod val="180000"/>
                        <a:lumMod val="114000"/>
                      </a:schemeClr>
                    </a:gs>
                    <a:gs pos="65487">
                      <a:schemeClr val="tx1"/>
                    </a:gs>
                    <a:gs pos="25000">
                      <a:srgbClr val="FF0000"/>
                    </a:gs>
                    <a:gs pos="49000">
                      <a:srgbClr val="00B0F0"/>
                    </a:gs>
                  </a:gsLst>
                  <a:lin ang="5400000" scaled="0"/>
                </a:gradFill>
                <a:latin typeface="Baskerville Old Face" panose="02020602080505020303" pitchFamily="18" charset="0"/>
              </a:rPr>
              <a:t>THANK YOU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908442" y="3635852"/>
            <a:ext cx="54979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gradFill>
                  <a:gsLst>
                    <a:gs pos="0">
                      <a:schemeClr val="bg2">
                        <a:tint val="84000"/>
                        <a:shade val="100000"/>
                        <a:hueMod val="92000"/>
                        <a:satMod val="180000"/>
                        <a:lumMod val="114000"/>
                      </a:schemeClr>
                    </a:gs>
                    <a:gs pos="65487">
                      <a:schemeClr val="tx1"/>
                    </a:gs>
                    <a:gs pos="25000">
                      <a:srgbClr val="FF0000"/>
                    </a:gs>
                    <a:gs pos="49000">
                      <a:srgbClr val="00B0F0"/>
                    </a:gs>
                  </a:gsLst>
                  <a:lin ang="5400000" scaled="0"/>
                </a:gradFill>
              </a:rPr>
              <a:t>And I hope You Like this Presentation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941306" y="2453273"/>
            <a:ext cx="143225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>
                <a:gradFill>
                  <a:gsLst>
                    <a:gs pos="0">
                      <a:schemeClr val="bg2">
                        <a:tint val="84000"/>
                        <a:shade val="100000"/>
                        <a:hueMod val="92000"/>
                        <a:satMod val="180000"/>
                        <a:lumMod val="114000"/>
                      </a:schemeClr>
                    </a:gs>
                    <a:gs pos="65487">
                      <a:schemeClr val="tx1"/>
                    </a:gs>
                    <a:gs pos="25000">
                      <a:srgbClr val="FF0000"/>
                    </a:gs>
                    <a:gs pos="49000">
                      <a:srgbClr val="00B0F0"/>
                    </a:gs>
                  </a:gsLst>
                  <a:lin ang="5400000" scaled="0"/>
                </a:gradFill>
              </a:rPr>
              <a:t>For</a:t>
            </a:r>
            <a:r>
              <a:rPr lang="en-US" sz="2000" dirty="0">
                <a:gradFill>
                  <a:gsLst>
                    <a:gs pos="0">
                      <a:schemeClr val="bg2">
                        <a:tint val="84000"/>
                        <a:shade val="100000"/>
                        <a:hueMod val="92000"/>
                        <a:satMod val="180000"/>
                        <a:lumMod val="114000"/>
                      </a:schemeClr>
                    </a:gs>
                    <a:gs pos="65487">
                      <a:schemeClr val="tx1"/>
                    </a:gs>
                    <a:gs pos="25000">
                      <a:srgbClr val="FF0000"/>
                    </a:gs>
                    <a:gs pos="49000">
                      <a:srgbClr val="00B0F0"/>
                    </a:gs>
                  </a:gsLst>
                  <a:lin ang="5400000" scaled="0"/>
                </a:gradFill>
              </a:rPr>
              <a:t> </a:t>
            </a:r>
          </a:p>
          <a:p>
            <a:pPr algn="ctr"/>
            <a:r>
              <a:rPr lang="en-US" sz="2400" dirty="0">
                <a:gradFill>
                  <a:gsLst>
                    <a:gs pos="0">
                      <a:schemeClr val="bg2">
                        <a:tint val="84000"/>
                        <a:shade val="100000"/>
                        <a:hueMod val="92000"/>
                        <a:satMod val="180000"/>
                        <a:lumMod val="114000"/>
                      </a:schemeClr>
                    </a:gs>
                    <a:gs pos="65487">
                      <a:schemeClr val="tx1"/>
                    </a:gs>
                    <a:gs pos="25000">
                      <a:srgbClr val="FF0000"/>
                    </a:gs>
                    <a:gs pos="49000">
                      <a:srgbClr val="00B0F0"/>
                    </a:gs>
                  </a:gsLst>
                  <a:lin ang="5400000" scaled="0"/>
                </a:gradFill>
              </a:rPr>
              <a:t>Watching</a:t>
            </a:r>
            <a:r>
              <a:rPr lang="en-US" sz="2000" dirty="0">
                <a:gradFill>
                  <a:gsLst>
                    <a:gs pos="0">
                      <a:schemeClr val="bg2">
                        <a:tint val="84000"/>
                        <a:shade val="100000"/>
                        <a:hueMod val="92000"/>
                        <a:satMod val="180000"/>
                        <a:lumMod val="114000"/>
                      </a:schemeClr>
                    </a:gs>
                    <a:gs pos="65487">
                      <a:schemeClr val="tx1"/>
                    </a:gs>
                    <a:gs pos="25000">
                      <a:srgbClr val="FF0000"/>
                    </a:gs>
                    <a:gs pos="49000">
                      <a:srgbClr val="00B0F0"/>
                    </a:gs>
                  </a:gsLst>
                  <a:lin ang="5400000" scaled="0"/>
                </a:gradFill>
              </a:rPr>
              <a:t>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E87D1CD-F010-4FA5-B728-26DCE2BB2FA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9594" t="12595" r="17602" b="4302"/>
          <a:stretch/>
        </p:blipFill>
        <p:spPr>
          <a:xfrm>
            <a:off x="497350" y="744371"/>
            <a:ext cx="3055456" cy="578296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52448613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"/>
          <p:cNvSpPr txBox="1"/>
          <p:nvPr/>
        </p:nvSpPr>
        <p:spPr>
          <a:xfrm>
            <a:off x="5563602" y="533400"/>
            <a:ext cx="5670831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ln/>
                <a:solidFill>
                  <a:schemeClr val="accent6">
                    <a:lumMod val="75000"/>
                  </a:schemeClr>
                </a:solidFill>
                <a:latin typeface="+mj-lt"/>
                <a:cs typeface="Arial" panose="020B0604020202020204" pitchFamily="34" charset="0"/>
              </a:rPr>
              <a:t>HOME SCREEN</a:t>
            </a:r>
            <a:endParaRPr lang="en-IN" b="1" dirty="0">
              <a:ln/>
              <a:solidFill>
                <a:schemeClr val="accent6">
                  <a:lumMod val="75000"/>
                </a:schemeClr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23" name="TextBox 10"/>
          <p:cNvSpPr txBox="1"/>
          <p:nvPr/>
        </p:nvSpPr>
        <p:spPr>
          <a:xfrm>
            <a:off x="6281433" y="1423335"/>
            <a:ext cx="5549900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ln/>
                <a:solidFill>
                  <a:schemeClr val="accent6">
                    <a:lumMod val="75000"/>
                  </a:schemeClr>
                </a:solidFill>
              </a:rPr>
              <a:t>Now you can see the home screen of our application</a:t>
            </a:r>
            <a:endParaRPr lang="en-IN" b="1" dirty="0">
              <a:ln/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" name="TextBox 13"/>
          <p:cNvSpPr txBox="1"/>
          <p:nvPr/>
        </p:nvSpPr>
        <p:spPr>
          <a:xfrm>
            <a:off x="6281433" y="2353294"/>
            <a:ext cx="5435600" cy="286232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ln/>
                <a:solidFill>
                  <a:schemeClr val="accent6">
                    <a:lumMod val="75000"/>
                  </a:schemeClr>
                </a:solidFill>
              </a:rPr>
              <a:t>It will show following option </a:t>
            </a:r>
          </a:p>
          <a:p>
            <a:r>
              <a:rPr lang="en-US" b="1" dirty="0">
                <a:ln/>
                <a:solidFill>
                  <a:schemeClr val="accent6">
                    <a:lumMod val="75000"/>
                  </a:schemeClr>
                </a:solidFill>
              </a:rPr>
              <a:t>Like:</a:t>
            </a:r>
          </a:p>
          <a:p>
            <a:r>
              <a:rPr lang="en-US" b="1" dirty="0">
                <a:ln/>
                <a:solidFill>
                  <a:schemeClr val="accent6">
                    <a:lumMod val="75000"/>
                  </a:schemeClr>
                </a:solidFill>
              </a:rPr>
              <a:t>1} Table Number</a:t>
            </a:r>
          </a:p>
          <a:p>
            <a:r>
              <a:rPr lang="en-US" b="1" dirty="0">
                <a:ln/>
                <a:solidFill>
                  <a:schemeClr val="accent6">
                    <a:lumMod val="75000"/>
                  </a:schemeClr>
                </a:solidFill>
              </a:rPr>
              <a:t>2} Food Types</a:t>
            </a:r>
          </a:p>
          <a:p>
            <a:r>
              <a:rPr lang="en-US" b="1" dirty="0">
                <a:ln/>
                <a:solidFill>
                  <a:schemeClr val="accent6">
                    <a:lumMod val="75000"/>
                  </a:schemeClr>
                </a:solidFill>
              </a:rPr>
              <a:t>3} Food Item</a:t>
            </a:r>
          </a:p>
          <a:p>
            <a:r>
              <a:rPr lang="en-US" b="1" dirty="0">
                <a:ln/>
                <a:solidFill>
                  <a:schemeClr val="accent6">
                    <a:lumMod val="75000"/>
                  </a:schemeClr>
                </a:solidFill>
              </a:rPr>
              <a:t>4}</a:t>
            </a:r>
            <a:r>
              <a:rPr lang="en-IN" b="1" dirty="0">
                <a:ln/>
                <a:solidFill>
                  <a:schemeClr val="accent6">
                    <a:lumMod val="75000"/>
                  </a:schemeClr>
                </a:solidFill>
              </a:rPr>
              <a:t> Billing</a:t>
            </a:r>
          </a:p>
          <a:p>
            <a:r>
              <a:rPr lang="en-US" b="1" dirty="0">
                <a:ln/>
                <a:solidFill>
                  <a:schemeClr val="accent6">
                    <a:lumMod val="75000"/>
                  </a:schemeClr>
                </a:solidFill>
              </a:rPr>
              <a:t>5} Receipt</a:t>
            </a:r>
          </a:p>
          <a:p>
            <a:r>
              <a:rPr lang="en-US" b="1" dirty="0">
                <a:ln/>
                <a:solidFill>
                  <a:schemeClr val="accent6">
                    <a:lumMod val="75000"/>
                  </a:schemeClr>
                </a:solidFill>
              </a:rPr>
              <a:t>6} Help</a:t>
            </a:r>
          </a:p>
          <a:p>
            <a:endParaRPr lang="en-US" b="1" dirty="0">
              <a:ln/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b="1" dirty="0">
                <a:ln/>
                <a:solidFill>
                  <a:schemeClr val="accent6">
                    <a:lumMod val="75000"/>
                  </a:schemeClr>
                </a:solidFill>
              </a:rPr>
              <a:t>You can select any Option here like  </a:t>
            </a:r>
          </a:p>
        </p:txBody>
      </p:sp>
      <p:sp>
        <p:nvSpPr>
          <p:cNvPr id="25" name="Rectangle 24"/>
          <p:cNvSpPr/>
          <p:nvPr/>
        </p:nvSpPr>
        <p:spPr>
          <a:xfrm>
            <a:off x="9818555" y="4858610"/>
            <a:ext cx="1106650" cy="357006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Proceed</a:t>
            </a:r>
            <a:endParaRPr lang="en-IN" b="1" dirty="0">
              <a:solidFill>
                <a:sysClr val="windowText" lastClr="00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1BDDD5B-3B65-4B64-8C9C-4E4BE687EC7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696" t="12880" r="17601" b="4304"/>
          <a:stretch/>
        </p:blipFill>
        <p:spPr>
          <a:xfrm>
            <a:off x="1536960" y="499761"/>
            <a:ext cx="3188043" cy="585847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20657457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4" grpId="0"/>
      <p:bldP spid="2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47"/>
          <p:cNvSpPr txBox="1"/>
          <p:nvPr/>
        </p:nvSpPr>
        <p:spPr>
          <a:xfrm>
            <a:off x="7046320" y="903193"/>
            <a:ext cx="39028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Open Your Application</a:t>
            </a:r>
            <a:endParaRPr lang="en-IN" sz="32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0" name="TextBox 48"/>
          <p:cNvSpPr txBox="1"/>
          <p:nvPr/>
        </p:nvSpPr>
        <p:spPr>
          <a:xfrm>
            <a:off x="5461000" y="2207621"/>
            <a:ext cx="6289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When you click on                        you will see these page</a:t>
            </a:r>
            <a:endParaRPr lang="en-IN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408134" y="2219947"/>
            <a:ext cx="1106650" cy="357006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Proceed</a:t>
            </a:r>
            <a:endParaRPr lang="en-IN" b="1" dirty="0">
              <a:solidFill>
                <a:sysClr val="windowText" lastClr="000000"/>
              </a:solidFill>
            </a:endParaRPr>
          </a:p>
        </p:txBody>
      </p:sp>
      <p:sp>
        <p:nvSpPr>
          <p:cNvPr id="22" name="TextBox 50"/>
          <p:cNvSpPr txBox="1"/>
          <p:nvPr/>
        </p:nvSpPr>
        <p:spPr>
          <a:xfrm>
            <a:off x="5461000" y="3518810"/>
            <a:ext cx="64643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1}</a:t>
            </a:r>
            <a:r>
              <a:rPr lang="en-IN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you will see the Food Types </a:t>
            </a:r>
          </a:p>
          <a:p>
            <a:endParaRPr lang="en-IN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IN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A} Starters</a:t>
            </a:r>
          </a:p>
          <a:p>
            <a:r>
              <a:rPr lang="en-IN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B} Veg</a:t>
            </a:r>
          </a:p>
          <a:p>
            <a:r>
              <a:rPr lang="en-IN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C} Non-Veg</a:t>
            </a:r>
          </a:p>
          <a:p>
            <a:r>
              <a:rPr lang="en-IN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D} Dessert</a:t>
            </a: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E264E8B-7962-417B-8D72-1CA8434E25B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494" t="13152" r="17658" b="4302"/>
          <a:stretch/>
        </p:blipFill>
        <p:spPr>
          <a:xfrm>
            <a:off x="1383957" y="599877"/>
            <a:ext cx="3125539" cy="565824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62625270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 animBg="1"/>
      <p:bldP spid="2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47"/>
          <p:cNvSpPr txBox="1"/>
          <p:nvPr/>
        </p:nvSpPr>
        <p:spPr>
          <a:xfrm>
            <a:off x="7046320" y="903193"/>
            <a:ext cx="39028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Open Your Application</a:t>
            </a:r>
            <a:endParaRPr lang="en-IN" sz="32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0" name="TextBox 48"/>
          <p:cNvSpPr txBox="1"/>
          <p:nvPr/>
        </p:nvSpPr>
        <p:spPr>
          <a:xfrm>
            <a:off x="5461000" y="2207621"/>
            <a:ext cx="6289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When you click on                        you will see these page</a:t>
            </a:r>
            <a:endParaRPr lang="en-IN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408134" y="2219947"/>
            <a:ext cx="1106650" cy="357006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Proceed</a:t>
            </a:r>
            <a:endParaRPr lang="en-IN" b="1" dirty="0">
              <a:solidFill>
                <a:sysClr val="windowText" lastClr="000000"/>
              </a:solidFill>
            </a:endParaRPr>
          </a:p>
        </p:txBody>
      </p:sp>
      <p:sp>
        <p:nvSpPr>
          <p:cNvPr id="22" name="TextBox 50"/>
          <p:cNvSpPr txBox="1"/>
          <p:nvPr/>
        </p:nvSpPr>
        <p:spPr>
          <a:xfrm>
            <a:off x="5461000" y="3518810"/>
            <a:ext cx="64643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1}</a:t>
            </a:r>
            <a:r>
              <a:rPr lang="en-IN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you will see the Food Items</a:t>
            </a:r>
          </a:p>
          <a:p>
            <a:r>
              <a:rPr lang="en-IN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2} then select item quantity then proceed</a:t>
            </a:r>
          </a:p>
          <a:p>
            <a:r>
              <a:rPr lang="en-IN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3} it’s automatically calculated your order </a:t>
            </a:r>
          </a:p>
          <a:p>
            <a:endParaRPr lang="en-IN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IN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Now you can pay bill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158C84-29A1-4305-8A1B-A6C3DA4BACC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493" t="13151" r="17703" b="4302"/>
          <a:stretch/>
        </p:blipFill>
        <p:spPr>
          <a:xfrm>
            <a:off x="1331308" y="666087"/>
            <a:ext cx="3156125" cy="570544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85710982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 animBg="1"/>
      <p:bldP spid="2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087395" y="551818"/>
            <a:ext cx="37935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1) Data flow diagram </a:t>
            </a: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: </a:t>
            </a:r>
            <a:endParaRPr lang="en-US" sz="280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9077B0A-BB30-4ECB-8137-FBAEF47652B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28" t="33789" r="8176" b="11334"/>
          <a:stretch/>
        </p:blipFill>
        <p:spPr>
          <a:xfrm>
            <a:off x="345990" y="1075038"/>
            <a:ext cx="11627708" cy="5251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00992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82410"/>
            <a:ext cx="30713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2} Activity Diagram: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CBC025-F2FB-4399-B8EF-BD8FBC0D1E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89686" y="1145849"/>
            <a:ext cx="10132541" cy="5229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52941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43696" y="233874"/>
            <a:ext cx="291137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0" lvl="0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400" b="1" dirty="0">
                <a:latin typeface="Times New Roman" panose="02020603050405020304" pitchFamily="18" charset="0"/>
                <a:ea typeface="Calibri" panose="020F0502020204030204" pitchFamily="34" charset="0"/>
                <a:cs typeface="SimSun" panose="02010600030101010101" pitchFamily="2" charset="-122"/>
              </a:rPr>
              <a:t>3) Use case diagram: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SimSun" panose="02010600030101010101" pitchFamily="2" charset="-122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F13D7E-4B7C-46AC-9592-BF199CA877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  <a14:imgEffect>
                      <a14:brightnessContrast bright="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297459" y="1013254"/>
            <a:ext cx="9675341" cy="5053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44313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150227" y="456598"/>
            <a:ext cx="340029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0" lvl="0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400" b="1" dirty="0">
                <a:latin typeface="Times New Roman" panose="02020603050405020304" pitchFamily="18" charset="0"/>
                <a:ea typeface="Calibri" panose="020F0502020204030204" pitchFamily="34" charset="0"/>
                <a:cs typeface="SimSun" panose="02010600030101010101" pitchFamily="2" charset="-122"/>
              </a:rPr>
              <a:t>4) Component Diagram: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SimSun" panose="02010600030101010101" pitchFamily="2" charset="-122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A532F9-34A6-4A07-9EA8-47604C226C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26758" y="1255587"/>
            <a:ext cx="10256108" cy="4725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672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7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79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53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53" tmFilter="0, 0; 0.125,0.2665; 0.25,0.4; 0.375,0.465; 0.5,0.5;  0.625,0.535; 0.75,0.6; 0.875,0.7335; 1,1">
                                          <p:stCondLst>
                                            <p:cond delay="653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" tmFilter="0, 0; 0.125,0.2665; 0.25,0.4; 0.375,0.465; 0.5,0.5;  0.625,0.535; 0.75,0.6; 0.875,0.7335; 1,1">
                                          <p:stCondLst>
                                            <p:cond delay="130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" tmFilter="0, 0; 0.125,0.2665; 0.25,0.4; 0.375,0.465; 0.5,0.5;  0.625,0.535; 0.75,0.6; 0.875,0.7335; 1,1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1">
                                          <p:stCondLst>
                                            <p:cond delay="63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" decel="50000">
                                          <p:stCondLst>
                                            <p:cond delay="665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1">
                                          <p:stCondLst>
                                            <p:cond delay="129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" decel="50000">
                                          <p:stCondLst>
                                            <p:cond delay="131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1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" decel="50000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1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" decel="50000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9"/>
          <p:cNvSpPr>
            <a:spLocks noChangeArrowheads="1"/>
          </p:cNvSpPr>
          <p:nvPr/>
        </p:nvSpPr>
        <p:spPr bwMode="auto">
          <a:xfrm>
            <a:off x="8168739" y="3496754"/>
            <a:ext cx="1222375" cy="41751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SimSun" panose="02010600030101010101" pitchFamily="2" charset="-122"/>
              </a:rPr>
              <a:t>Send A Request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AutoShape 6"/>
          <p:cNvSpPr>
            <a:spLocks noChangeArrowheads="1"/>
          </p:cNvSpPr>
          <p:nvPr/>
        </p:nvSpPr>
        <p:spPr bwMode="auto">
          <a:xfrm>
            <a:off x="8395751" y="5841491"/>
            <a:ext cx="855663" cy="3175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SimSun" panose="02010600030101010101" pitchFamily="2" charset="-122"/>
              </a:rPr>
              <a:t>Stop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8257639" y="4719128"/>
            <a:ext cx="1231900" cy="4794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SimSun" panose="02010600030101010101" pitchFamily="2" charset="-122"/>
              </a:rPr>
              <a:t>Receive Response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8"/>
          <p:cNvSpPr>
            <a:spLocks noChangeArrowheads="1"/>
          </p:cNvSpPr>
          <p:nvPr/>
        </p:nvSpPr>
        <p:spPr bwMode="auto">
          <a:xfrm>
            <a:off x="8395751" y="4092066"/>
            <a:ext cx="706438" cy="3175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SimSun" panose="02010600030101010101" pitchFamily="2" charset="-122"/>
              </a:rPr>
              <a:t>Print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395751" y="5325554"/>
            <a:ext cx="785813" cy="3079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SimSun" panose="02010600030101010101" pitchFamily="2" charset="-122"/>
              </a:rPr>
              <a:t>Print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7"/>
          <p:cNvSpPr>
            <a:spLocks noChangeArrowheads="1"/>
          </p:cNvSpPr>
          <p:nvPr/>
        </p:nvSpPr>
        <p:spPr bwMode="auto">
          <a:xfrm>
            <a:off x="8395751" y="2810954"/>
            <a:ext cx="855663" cy="41751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SimSun" panose="02010600030101010101" pitchFamily="2" charset="-122"/>
              </a:rPr>
              <a:t>Save Data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16"/>
          <p:cNvSpPr>
            <a:spLocks noChangeArrowheads="1"/>
          </p:cNvSpPr>
          <p:nvPr/>
        </p:nvSpPr>
        <p:spPr bwMode="auto">
          <a:xfrm>
            <a:off x="7898864" y="2045779"/>
            <a:ext cx="1809750" cy="55721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SimSun" panose="02010600030101010101" pitchFamily="2" charset="-122"/>
              </a:rPr>
              <a:t>Desert, Veg &amp; </a:t>
            </a:r>
            <a:r>
              <a:rPr lang="en-US" altLang="en-US" sz="1100" dirty="0">
                <a:latin typeface="Arial" panose="020B0604020202020204" pitchFamily="34" charset="0"/>
                <a:ea typeface="Calibri" panose="020F0502020204030204" pitchFamily="34" charset="0"/>
                <a:cs typeface="SimSun" panose="02010600030101010101" pitchFamily="2" charset="-122"/>
              </a:rPr>
              <a:t>Non-Veg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SimSun" panose="02010600030101010101" pitchFamily="2" charset="-122"/>
              </a:rPr>
              <a:t> 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15"/>
          <p:cNvSpPr>
            <a:spLocks noChangeArrowheads="1"/>
          </p:cNvSpPr>
          <p:nvPr/>
        </p:nvSpPr>
        <p:spPr bwMode="auto">
          <a:xfrm>
            <a:off x="8520370" y="1624089"/>
            <a:ext cx="706438" cy="3175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SimSun" panose="02010600030101010101" pitchFamily="2" charset="-122"/>
              </a:rPr>
              <a:t>Services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14"/>
          <p:cNvSpPr>
            <a:spLocks noChangeArrowheads="1"/>
          </p:cNvSpPr>
          <p:nvPr/>
        </p:nvSpPr>
        <p:spPr bwMode="auto">
          <a:xfrm>
            <a:off x="8168739" y="891666"/>
            <a:ext cx="1322387" cy="457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SimSun" panose="02010600030101010101" pitchFamily="2" charset="-122"/>
              </a:rPr>
              <a:t>Enter Table Number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AutoShape 13"/>
          <p:cNvSpPr>
            <a:spLocks noChangeArrowheads="1"/>
          </p:cNvSpPr>
          <p:nvPr/>
        </p:nvSpPr>
        <p:spPr bwMode="auto">
          <a:xfrm>
            <a:off x="8257639" y="216979"/>
            <a:ext cx="1143000" cy="3175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SimSun" panose="02010600030101010101" pitchFamily="2" charset="-122"/>
              </a:rPr>
              <a:t>Start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AutoShape 12"/>
          <p:cNvSpPr>
            <a:spLocks noChangeShapeType="1"/>
          </p:cNvSpPr>
          <p:nvPr/>
        </p:nvSpPr>
        <p:spPr bwMode="auto">
          <a:xfrm>
            <a:off x="8873589" y="534479"/>
            <a:ext cx="0" cy="35718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AutoShape 11"/>
          <p:cNvSpPr>
            <a:spLocks noChangeShapeType="1"/>
          </p:cNvSpPr>
          <p:nvPr/>
        </p:nvSpPr>
        <p:spPr bwMode="auto">
          <a:xfrm>
            <a:off x="8873589" y="1348866"/>
            <a:ext cx="0" cy="25876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AutoShape 10"/>
          <p:cNvSpPr>
            <a:spLocks noChangeShapeType="1"/>
          </p:cNvSpPr>
          <p:nvPr/>
        </p:nvSpPr>
        <p:spPr bwMode="auto">
          <a:xfrm>
            <a:off x="8873589" y="1926716"/>
            <a:ext cx="0" cy="11906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" name="AutoShape 9"/>
          <p:cNvSpPr>
            <a:spLocks noChangeShapeType="1"/>
          </p:cNvSpPr>
          <p:nvPr/>
        </p:nvSpPr>
        <p:spPr bwMode="auto">
          <a:xfrm>
            <a:off x="8873589" y="2602991"/>
            <a:ext cx="0" cy="20796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6" name="AutoShape 8"/>
          <p:cNvSpPr>
            <a:spLocks noChangeShapeType="1"/>
          </p:cNvSpPr>
          <p:nvPr/>
        </p:nvSpPr>
        <p:spPr bwMode="auto">
          <a:xfrm>
            <a:off x="8873589" y="3228466"/>
            <a:ext cx="0" cy="26828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7" name="AutoShape 7"/>
          <p:cNvSpPr>
            <a:spLocks noChangeShapeType="1"/>
          </p:cNvSpPr>
          <p:nvPr/>
        </p:nvSpPr>
        <p:spPr bwMode="auto">
          <a:xfrm>
            <a:off x="8803739" y="3914266"/>
            <a:ext cx="0" cy="17938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8" name="AutoShape 1"/>
          <p:cNvSpPr>
            <a:spLocks noChangeShapeType="1"/>
          </p:cNvSpPr>
          <p:nvPr/>
        </p:nvSpPr>
        <p:spPr bwMode="auto">
          <a:xfrm>
            <a:off x="8803739" y="4461954"/>
            <a:ext cx="0" cy="3079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9" name="AutoShape 4"/>
          <p:cNvSpPr>
            <a:spLocks noChangeShapeType="1"/>
          </p:cNvSpPr>
          <p:nvPr/>
        </p:nvSpPr>
        <p:spPr bwMode="auto">
          <a:xfrm>
            <a:off x="8803739" y="5198554"/>
            <a:ext cx="0" cy="18891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0" name="AutoShape 3"/>
          <p:cNvSpPr>
            <a:spLocks noChangeShapeType="1"/>
          </p:cNvSpPr>
          <p:nvPr/>
        </p:nvSpPr>
        <p:spPr bwMode="auto">
          <a:xfrm>
            <a:off x="8803739" y="5633529"/>
            <a:ext cx="0" cy="20955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3271860" y="98311"/>
            <a:ext cx="3803091" cy="984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4193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4193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4193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4193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4193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4193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4193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4193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4193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419350" algn="l"/>
              </a:tabLst>
            </a:pPr>
            <a:r>
              <a:rPr lang="en-US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6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Flow chart diagram of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419350" algn="l"/>
              </a:tabLst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“CANTEEN APPLICATION”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419350" algn="l"/>
              </a:tabLst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Rectangle 31"/>
          <p:cNvSpPr>
            <a:spLocks noChangeArrowheads="1"/>
          </p:cNvSpPr>
          <p:nvPr/>
        </p:nvSpPr>
        <p:spPr bwMode="auto">
          <a:xfrm>
            <a:off x="65003" y="4572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1087784" y="958604"/>
            <a:ext cx="6096000" cy="5449377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SimSun" panose="02010600030101010101" pitchFamily="2" charset="-122"/>
              </a:rPr>
              <a:t>Start the application 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SimSun" panose="02010600030101010101" pitchFamily="2" charset="-122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SimSun" panose="02010600030101010101" pitchFamily="2" charset="-122"/>
              </a:rPr>
              <a:t>Enter the table number.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SimSun" panose="02010600030101010101" pitchFamily="2" charset="-122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SimSun" panose="02010600030101010101" pitchFamily="2" charset="-122"/>
              </a:rPr>
              <a:t>Select option from list of services.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SimSun" panose="02010600030101010101" pitchFamily="2" charset="-122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SimSun" panose="02010600030101010101" pitchFamily="2" charset="-122"/>
              </a:rPr>
              <a:t>If selected to desert.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SimSun" panose="02010600030101010101" pitchFamily="2" charset="-122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SimSun" panose="02010600030101010101" pitchFamily="2" charset="-122"/>
              </a:rPr>
              <a:t>Enter details.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SimSun" panose="02010600030101010101" pitchFamily="2" charset="-122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SimSun" panose="02010600030101010101" pitchFamily="2" charset="-122"/>
              </a:rPr>
              <a:t>Proceed orders.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SimSun" panose="02010600030101010101" pitchFamily="2" charset="-122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SimSun" panose="02010600030101010101" pitchFamily="2" charset="-122"/>
              </a:rPr>
              <a:t>If selected to veg and no-veg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SimSun" panose="02010600030101010101" pitchFamily="2" charset="-122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SimSun" panose="02010600030101010101" pitchFamily="2" charset="-122"/>
              </a:rPr>
              <a:t>Enter input details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SimSun" panose="02010600030101010101" pitchFamily="2" charset="-122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SimSun" panose="02010600030101010101" pitchFamily="2" charset="-122"/>
              </a:rPr>
              <a:t>Save data.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SimSun" panose="02010600030101010101" pitchFamily="2" charset="-122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SimSun" panose="02010600030101010101" pitchFamily="2" charset="-122"/>
              </a:rPr>
              <a:t>If select to pay a water </a:t>
            </a: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SimSun" panose="02010600030101010101" pitchFamily="2" charset="-122"/>
              </a:rPr>
              <a:t>Enter input details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SimSun" panose="02010600030101010101" pitchFamily="2" charset="-122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SimSun" panose="02010600030101010101" pitchFamily="2" charset="-122"/>
              </a:rPr>
              <a:t>Save and print –the bill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SimSun" panose="02010600030101010101" pitchFamily="2" charset="-122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SimSun" panose="02010600030101010101" pitchFamily="2" charset="-122"/>
              </a:rPr>
              <a:t>Stop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6129281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accel="5000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accel="5000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" accel="5000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50" accel="5000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50" accel="5000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50" accel="5000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50" accel="5000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50" accel="5000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00"/>
                            </p:stCondLst>
                            <p:childTnLst>
                              <p:par>
                                <p:cTn id="49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50" accel="5000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250" accel="5000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500"/>
                            </p:stCondLst>
                            <p:childTnLst>
                              <p:par>
                                <p:cTn id="60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250" accel="5000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250" accel="5000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3000"/>
                            </p:stCondLst>
                            <p:childTnLst>
                              <p:par>
                                <p:cTn id="71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250" accel="5000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250" accel="5000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3500"/>
                            </p:stCondLst>
                            <p:childTnLst>
                              <p:par>
                                <p:cTn id="82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250" accel="5000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250" accel="5000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4000"/>
                            </p:stCondLst>
                            <p:childTnLst>
                              <p:par>
                                <p:cTn id="93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250" accel="5000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250" accel="5000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5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4500"/>
                            </p:stCondLst>
                            <p:childTnLst>
                              <p:par>
                                <p:cTn id="104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250" accel="5000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250" accel="5000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5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5000"/>
                            </p:stCondLst>
                            <p:childTnLst>
                              <p:par>
                                <p:cTn id="115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250" accel="5000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250" accel="5000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5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5500"/>
                            </p:stCondLst>
                            <p:childTnLst>
                              <p:par>
                                <p:cTn id="126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8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250" accel="5000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250" accel="5000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5" dur="5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6000"/>
                            </p:stCondLst>
                            <p:childTnLst>
                              <p:par>
                                <p:cTn id="137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250" accel="5000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250" accel="5000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6" dur="5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6500"/>
                            </p:stCondLst>
                            <p:childTnLst>
                              <p:par>
                                <p:cTn id="148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0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250" accel="5000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250" accel="5000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7" dur="5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7000"/>
                            </p:stCondLst>
                            <p:childTnLst>
                              <p:par>
                                <p:cTn id="159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1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250" accel="5000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250" accel="5000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8" dur="5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7500"/>
                            </p:stCondLst>
                            <p:childTnLst>
                              <p:par>
                                <p:cTn id="170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2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250" accel="5000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250" accel="5000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9" dur="5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8000"/>
                            </p:stCondLst>
                            <p:childTnLst>
                              <p:par>
                                <p:cTn id="181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3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250" accel="5000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250" accel="5000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0" dur="5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>
                            <p:stCondLst>
                              <p:cond delay="8500"/>
                            </p:stCondLst>
                            <p:childTnLst>
                              <p:par>
                                <p:cTn id="192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4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250" accel="5000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250" accel="5000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1" dur="5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>
                            <p:stCondLst>
                              <p:cond delay="9000"/>
                            </p:stCondLst>
                            <p:childTnLst>
                              <p:par>
                                <p:cTn id="203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5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250" accel="5000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0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250" accel="5000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2" dur="5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3" fill="hold">
                            <p:stCondLst>
                              <p:cond delay="9500"/>
                            </p:stCondLst>
                            <p:childTnLst>
                              <p:par>
                                <p:cTn id="214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6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7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250" accel="5000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0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1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2" dur="250" accel="5000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3" dur="5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4" fill="hold">
                            <p:stCondLst>
                              <p:cond delay="10000"/>
                            </p:stCondLst>
                            <p:childTnLst>
                              <p:par>
                                <p:cTn id="225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7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8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9" dur="250" accel="5000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1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2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3" dur="250" accel="5000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4" dur="5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/>
      <p:bldP spid="23" grpId="0"/>
    </p:bldLst>
  </p:timing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1C647B"/>
      </a:dk2>
      <a:lt2>
        <a:srgbClr val="98B7D3"/>
      </a:lt2>
      <a:accent1>
        <a:srgbClr val="274FA4"/>
      </a:accent1>
      <a:accent2>
        <a:srgbClr val="48A8D0"/>
      </a:accent2>
      <a:accent3>
        <a:srgbClr val="53B18F"/>
      </a:accent3>
      <a:accent4>
        <a:srgbClr val="D78D38"/>
      </a:accent4>
      <a:accent5>
        <a:srgbClr val="BA3F51"/>
      </a:accent5>
      <a:accent6>
        <a:srgbClr val="AE52D9"/>
      </a:accent6>
      <a:hlink>
        <a:srgbClr val="2AA2DA"/>
      </a:hlink>
      <a:folHlink>
        <a:srgbClr val="76A3B8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DEB094D4-7FD8-4F86-93D5-B0F1341EF58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gramportal</Template>
  <TotalTime>468</TotalTime>
  <Words>311</Words>
  <Application>Microsoft Office PowerPoint</Application>
  <PresentationFormat>Widescreen</PresentationFormat>
  <Paragraphs>76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SimSun</vt:lpstr>
      <vt:lpstr>Arial</vt:lpstr>
      <vt:lpstr>Baskerville Old Face</vt:lpstr>
      <vt:lpstr>Calibri</vt:lpstr>
      <vt:lpstr>Open Sans</vt:lpstr>
      <vt:lpstr>Times New Roman</vt:lpstr>
      <vt:lpstr>Tw Cen MT</vt:lpstr>
      <vt:lpstr>Droplet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Grizli777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pratik bondre</dc:creator>
  <cp:lastModifiedBy>pratik bondre</cp:lastModifiedBy>
  <cp:revision>23</cp:revision>
  <dcterms:created xsi:type="dcterms:W3CDTF">2019-04-25T10:01:11Z</dcterms:created>
  <dcterms:modified xsi:type="dcterms:W3CDTF">2023-06-11T14:04:55Z</dcterms:modified>
</cp:coreProperties>
</file>