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 id="2147483672" r:id="rId3"/>
  </p:sldMasterIdLst>
  <p:notesMasterIdLst>
    <p:notesMasterId r:id="rId13"/>
  </p:notesMasterIdLst>
  <p:sldIdLst>
    <p:sldId id="256" r:id="rId4"/>
    <p:sldId id="257" r:id="rId5"/>
    <p:sldId id="258" r:id="rId6"/>
    <p:sldId id="259" r:id="rId7"/>
    <p:sldId id="260" r:id="rId8"/>
    <p:sldId id="261" r:id="rId9"/>
    <p:sldId id="262" r:id="rId10"/>
    <p:sldId id="263" r:id="rId11"/>
    <p:sldId id="264" r:id="rId12"/>
  </p:sldIdLst>
  <p:sldSz cx="9144000" cy="5143500" type="screen16x9"/>
  <p:notesSz cx="6858000" cy="9144000"/>
  <p:embeddedFontLst>
    <p:embeddedFont>
      <p:font typeface="Arial Narrow" panose="020B0606020202030204" pitchFamily="34" charset="0"/>
      <p:regular r:id="rId14"/>
      <p:bold r:id="rId15"/>
      <p:italic r:id="rId16"/>
      <p:boldItalic r:id="rId17"/>
    </p:embeddedFont>
    <p:embeddedFont>
      <p:font typeface="Calibri" panose="020F0502020204030204" pitchFamily="34" charset="0"/>
      <p:regular r:id="rId18"/>
      <p:bold r:id="rId19"/>
      <p:italic r:id="rId20"/>
      <p:boldItalic r:id="rId21"/>
    </p:embeddedFont>
    <p:embeddedFont>
      <p:font typeface="Cambria" panose="02040503050406030204" pitchFamily="18"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icrUINGI42Adb3MnPa0KieMtB0z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font" Target="fonts/font5.fntdata"/><Relationship Id="rId26" Type="http://customschemas.google.com/relationships/presentationmetadata" Target="metadata"/><Relationship Id="rId3" Type="http://schemas.openxmlformats.org/officeDocument/2006/relationships/slideMaster" Target="slideMasters/slideMaster3.xml"/><Relationship Id="rId21" Type="http://schemas.openxmlformats.org/officeDocument/2006/relationships/font" Target="fonts/font8.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11.fntdata"/><Relationship Id="rId5" Type="http://schemas.openxmlformats.org/officeDocument/2006/relationships/slide" Target="slides/slide2.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font" Target="fonts/font6.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rmAutofit/>
          </a:bodyPr>
          <a:lstStyle/>
          <a:p>
            <a:pPr marL="457200" lvl="0" indent="-228600" algn="l" rtl="0">
              <a:lnSpc>
                <a:spcPct val="100000"/>
              </a:lnSpc>
              <a:spcBef>
                <a:spcPts val="0"/>
              </a:spcBef>
              <a:spcAft>
                <a:spcPts val="0"/>
              </a:spcAft>
              <a:buSzPts val="1100"/>
              <a:buNone/>
            </a:pPr>
            <a:endParaRPr/>
          </a:p>
        </p:txBody>
      </p:sp>
      <p:sp>
        <p:nvSpPr>
          <p:cNvPr id="203" name="Google Shape;203;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 sz="1400" b="0" i="0" u="none" strike="noStrike" cap="none">
                <a:solidFill>
                  <a:srgbClr val="000000"/>
                </a:solidFill>
                <a:latin typeface="Calibri"/>
                <a:ea typeface="Calibri"/>
                <a:cs typeface="Calibri"/>
                <a:sym typeface="Calibri"/>
              </a:rPr>
              <a:t>1</a:t>
            </a:fld>
            <a:endParaRPr sz="14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rmAutofit/>
          </a:bodyPr>
          <a:lstStyle/>
          <a:p>
            <a:pPr marL="457200" lvl="0" indent="-228600" algn="l" rtl="0">
              <a:lnSpc>
                <a:spcPct val="100000"/>
              </a:lnSpc>
              <a:spcBef>
                <a:spcPts val="0"/>
              </a:spcBef>
              <a:spcAft>
                <a:spcPts val="0"/>
              </a:spcAft>
              <a:buSzPts val="1100"/>
              <a:buNone/>
            </a:pPr>
            <a:endParaRPr/>
          </a:p>
        </p:txBody>
      </p:sp>
      <p:sp>
        <p:nvSpPr>
          <p:cNvPr id="215" name="Google Shape;215;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 sz="1400" b="0" i="0" u="none" strike="noStrike" cap="none">
                <a:solidFill>
                  <a:srgbClr val="000000"/>
                </a:solidFill>
                <a:latin typeface="Calibri"/>
                <a:ea typeface="Calibri"/>
                <a:cs typeface="Calibri"/>
                <a:sym typeface="Calibri"/>
              </a:rPr>
              <a:t>2</a:t>
            </a:fld>
            <a:endParaRPr sz="14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5" name="Google Shape;22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5" name="Google Shape;23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5" name="Google Shape;24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5" name="Google Shape;25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5" name="Google Shape;26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5" name="Google Shape;28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5"/>
          <p:cNvSpPr txBox="1">
            <a:spLocks noGrp="1"/>
          </p:cNvSpPr>
          <p:nvPr>
            <p:ph type="ctrTitle"/>
          </p:nvPr>
        </p:nvSpPr>
        <p:spPr>
          <a:xfrm>
            <a:off x="685800" y="1597821"/>
            <a:ext cx="7772400" cy="110251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5"/>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15"/>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5"/>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5"/>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solidFill>
                  <a:srgbClr val="888888"/>
                </a:solidFill>
              </a:defRPr>
            </a:lvl1pPr>
            <a:lvl2pPr marL="0" lvl="1" indent="0" algn="r">
              <a:lnSpc>
                <a:spcPct val="100000"/>
              </a:lnSpc>
              <a:spcBef>
                <a:spcPts val="0"/>
              </a:spcBef>
              <a:spcAft>
                <a:spcPts val="0"/>
              </a:spcAft>
              <a:buNone/>
              <a:defRPr>
                <a:solidFill>
                  <a:srgbClr val="888888"/>
                </a:solidFill>
              </a:defRPr>
            </a:lvl2pPr>
            <a:lvl3pPr marL="0" lvl="2" indent="0" algn="r">
              <a:lnSpc>
                <a:spcPct val="100000"/>
              </a:lnSpc>
              <a:spcBef>
                <a:spcPts val="0"/>
              </a:spcBef>
              <a:spcAft>
                <a:spcPts val="0"/>
              </a:spcAft>
              <a:buNone/>
              <a:defRPr>
                <a:solidFill>
                  <a:srgbClr val="888888"/>
                </a:solidFill>
              </a:defRPr>
            </a:lvl3pPr>
            <a:lvl4pPr marL="0" lvl="3" indent="0" algn="r">
              <a:lnSpc>
                <a:spcPct val="100000"/>
              </a:lnSpc>
              <a:spcBef>
                <a:spcPts val="0"/>
              </a:spcBef>
              <a:spcAft>
                <a:spcPts val="0"/>
              </a:spcAft>
              <a:buNone/>
              <a:defRPr>
                <a:solidFill>
                  <a:srgbClr val="888888"/>
                </a:solidFill>
              </a:defRPr>
            </a:lvl4pPr>
            <a:lvl5pPr marL="0" lvl="4" indent="0" algn="r">
              <a:lnSpc>
                <a:spcPct val="100000"/>
              </a:lnSpc>
              <a:spcBef>
                <a:spcPts val="0"/>
              </a:spcBef>
              <a:spcAft>
                <a:spcPts val="0"/>
              </a:spcAft>
              <a:buNone/>
              <a:defRPr>
                <a:solidFill>
                  <a:srgbClr val="888888"/>
                </a:solidFill>
              </a:defRPr>
            </a:lvl5pPr>
            <a:lvl6pPr marL="0" lvl="5" indent="0" algn="r">
              <a:lnSpc>
                <a:spcPct val="100000"/>
              </a:lnSpc>
              <a:spcBef>
                <a:spcPts val="0"/>
              </a:spcBef>
              <a:spcAft>
                <a:spcPts val="0"/>
              </a:spcAft>
              <a:buNone/>
              <a:defRPr>
                <a:solidFill>
                  <a:srgbClr val="888888"/>
                </a:solidFill>
              </a:defRPr>
            </a:lvl6pPr>
            <a:lvl7pPr marL="0" lvl="6" indent="0" algn="r">
              <a:lnSpc>
                <a:spcPct val="100000"/>
              </a:lnSpc>
              <a:spcBef>
                <a:spcPts val="0"/>
              </a:spcBef>
              <a:spcAft>
                <a:spcPts val="0"/>
              </a:spcAft>
              <a:buNone/>
              <a:defRPr>
                <a:solidFill>
                  <a:srgbClr val="888888"/>
                </a:solidFill>
              </a:defRPr>
            </a:lvl7pPr>
            <a:lvl8pPr marL="0" lvl="7" indent="0" algn="r">
              <a:lnSpc>
                <a:spcPct val="100000"/>
              </a:lnSpc>
              <a:spcBef>
                <a:spcPts val="0"/>
              </a:spcBef>
              <a:spcAft>
                <a:spcPts val="0"/>
              </a:spcAft>
              <a:buNone/>
              <a:defRPr>
                <a:solidFill>
                  <a:srgbClr val="888888"/>
                </a:solidFill>
              </a:defRPr>
            </a:lvl8pPr>
            <a:lvl9pPr marL="0" lvl="8" indent="0" algn="r">
              <a:lnSpc>
                <a:spcPct val="100000"/>
              </a:lnSpc>
              <a:spcBef>
                <a:spcPts val="0"/>
              </a:spcBef>
              <a:spcAft>
                <a:spcPts val="0"/>
              </a:spcAft>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8"/>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8"/>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38"/>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8"/>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8"/>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solidFill>
                  <a:srgbClr val="888888"/>
                </a:solidFill>
              </a:defRPr>
            </a:lvl1pPr>
            <a:lvl2pPr marL="0" lvl="1" indent="0" algn="r">
              <a:lnSpc>
                <a:spcPct val="100000"/>
              </a:lnSpc>
              <a:spcBef>
                <a:spcPts val="0"/>
              </a:spcBef>
              <a:spcAft>
                <a:spcPts val="0"/>
              </a:spcAft>
              <a:buNone/>
              <a:defRPr>
                <a:solidFill>
                  <a:srgbClr val="888888"/>
                </a:solidFill>
              </a:defRPr>
            </a:lvl2pPr>
            <a:lvl3pPr marL="0" lvl="2" indent="0" algn="r">
              <a:lnSpc>
                <a:spcPct val="100000"/>
              </a:lnSpc>
              <a:spcBef>
                <a:spcPts val="0"/>
              </a:spcBef>
              <a:spcAft>
                <a:spcPts val="0"/>
              </a:spcAft>
              <a:buNone/>
              <a:defRPr>
                <a:solidFill>
                  <a:srgbClr val="888888"/>
                </a:solidFill>
              </a:defRPr>
            </a:lvl3pPr>
            <a:lvl4pPr marL="0" lvl="3" indent="0" algn="r">
              <a:lnSpc>
                <a:spcPct val="100000"/>
              </a:lnSpc>
              <a:spcBef>
                <a:spcPts val="0"/>
              </a:spcBef>
              <a:spcAft>
                <a:spcPts val="0"/>
              </a:spcAft>
              <a:buNone/>
              <a:defRPr>
                <a:solidFill>
                  <a:srgbClr val="888888"/>
                </a:solidFill>
              </a:defRPr>
            </a:lvl4pPr>
            <a:lvl5pPr marL="0" lvl="4" indent="0" algn="r">
              <a:lnSpc>
                <a:spcPct val="100000"/>
              </a:lnSpc>
              <a:spcBef>
                <a:spcPts val="0"/>
              </a:spcBef>
              <a:spcAft>
                <a:spcPts val="0"/>
              </a:spcAft>
              <a:buNone/>
              <a:defRPr>
                <a:solidFill>
                  <a:srgbClr val="888888"/>
                </a:solidFill>
              </a:defRPr>
            </a:lvl5pPr>
            <a:lvl6pPr marL="0" lvl="5" indent="0" algn="r">
              <a:lnSpc>
                <a:spcPct val="100000"/>
              </a:lnSpc>
              <a:spcBef>
                <a:spcPts val="0"/>
              </a:spcBef>
              <a:spcAft>
                <a:spcPts val="0"/>
              </a:spcAft>
              <a:buNone/>
              <a:defRPr>
                <a:solidFill>
                  <a:srgbClr val="888888"/>
                </a:solidFill>
              </a:defRPr>
            </a:lvl6pPr>
            <a:lvl7pPr marL="0" lvl="6" indent="0" algn="r">
              <a:lnSpc>
                <a:spcPct val="100000"/>
              </a:lnSpc>
              <a:spcBef>
                <a:spcPts val="0"/>
              </a:spcBef>
              <a:spcAft>
                <a:spcPts val="0"/>
              </a:spcAft>
              <a:buNone/>
              <a:defRPr>
                <a:solidFill>
                  <a:srgbClr val="888888"/>
                </a:solidFill>
              </a:defRPr>
            </a:lvl7pPr>
            <a:lvl8pPr marL="0" lvl="7" indent="0" algn="r">
              <a:lnSpc>
                <a:spcPct val="100000"/>
              </a:lnSpc>
              <a:spcBef>
                <a:spcPts val="0"/>
              </a:spcBef>
              <a:spcAft>
                <a:spcPts val="0"/>
              </a:spcAft>
              <a:buNone/>
              <a:defRPr>
                <a:solidFill>
                  <a:srgbClr val="888888"/>
                </a:solidFill>
              </a:defRPr>
            </a:lvl8pPr>
            <a:lvl9pPr marL="0" lvl="8" indent="0" algn="r">
              <a:lnSpc>
                <a:spcPct val="100000"/>
              </a:lnSpc>
              <a:spcBef>
                <a:spcPts val="0"/>
              </a:spcBef>
              <a:spcAft>
                <a:spcPts val="0"/>
              </a:spcAft>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9"/>
          <p:cNvSpPr txBox="1">
            <a:spLocks noGrp="1"/>
          </p:cNvSpPr>
          <p:nvPr>
            <p:ph type="title"/>
          </p:nvPr>
        </p:nvSpPr>
        <p:spPr>
          <a:xfrm rot="5400000">
            <a:off x="5463778" y="1371602"/>
            <a:ext cx="4388644"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9"/>
          <p:cNvSpPr txBox="1">
            <a:spLocks noGrp="1"/>
          </p:cNvSpPr>
          <p:nvPr>
            <p:ph type="body" idx="1"/>
          </p:nvPr>
        </p:nvSpPr>
        <p:spPr>
          <a:xfrm rot="5400000">
            <a:off x="1272778" y="-609598"/>
            <a:ext cx="4388644"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39"/>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9"/>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9"/>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solidFill>
                  <a:srgbClr val="888888"/>
                </a:solidFill>
              </a:defRPr>
            </a:lvl1pPr>
            <a:lvl2pPr marL="0" lvl="1" indent="0" algn="r">
              <a:lnSpc>
                <a:spcPct val="100000"/>
              </a:lnSpc>
              <a:spcBef>
                <a:spcPts val="0"/>
              </a:spcBef>
              <a:spcAft>
                <a:spcPts val="0"/>
              </a:spcAft>
              <a:buNone/>
              <a:defRPr>
                <a:solidFill>
                  <a:srgbClr val="888888"/>
                </a:solidFill>
              </a:defRPr>
            </a:lvl2pPr>
            <a:lvl3pPr marL="0" lvl="2" indent="0" algn="r">
              <a:lnSpc>
                <a:spcPct val="100000"/>
              </a:lnSpc>
              <a:spcBef>
                <a:spcPts val="0"/>
              </a:spcBef>
              <a:spcAft>
                <a:spcPts val="0"/>
              </a:spcAft>
              <a:buNone/>
              <a:defRPr>
                <a:solidFill>
                  <a:srgbClr val="888888"/>
                </a:solidFill>
              </a:defRPr>
            </a:lvl3pPr>
            <a:lvl4pPr marL="0" lvl="3" indent="0" algn="r">
              <a:lnSpc>
                <a:spcPct val="100000"/>
              </a:lnSpc>
              <a:spcBef>
                <a:spcPts val="0"/>
              </a:spcBef>
              <a:spcAft>
                <a:spcPts val="0"/>
              </a:spcAft>
              <a:buNone/>
              <a:defRPr>
                <a:solidFill>
                  <a:srgbClr val="888888"/>
                </a:solidFill>
              </a:defRPr>
            </a:lvl4pPr>
            <a:lvl5pPr marL="0" lvl="4" indent="0" algn="r">
              <a:lnSpc>
                <a:spcPct val="100000"/>
              </a:lnSpc>
              <a:spcBef>
                <a:spcPts val="0"/>
              </a:spcBef>
              <a:spcAft>
                <a:spcPts val="0"/>
              </a:spcAft>
              <a:buNone/>
              <a:defRPr>
                <a:solidFill>
                  <a:srgbClr val="888888"/>
                </a:solidFill>
              </a:defRPr>
            </a:lvl5pPr>
            <a:lvl6pPr marL="0" lvl="5" indent="0" algn="r">
              <a:lnSpc>
                <a:spcPct val="100000"/>
              </a:lnSpc>
              <a:spcBef>
                <a:spcPts val="0"/>
              </a:spcBef>
              <a:spcAft>
                <a:spcPts val="0"/>
              </a:spcAft>
              <a:buNone/>
              <a:defRPr>
                <a:solidFill>
                  <a:srgbClr val="888888"/>
                </a:solidFill>
              </a:defRPr>
            </a:lvl6pPr>
            <a:lvl7pPr marL="0" lvl="6" indent="0" algn="r">
              <a:lnSpc>
                <a:spcPct val="100000"/>
              </a:lnSpc>
              <a:spcBef>
                <a:spcPts val="0"/>
              </a:spcBef>
              <a:spcAft>
                <a:spcPts val="0"/>
              </a:spcAft>
              <a:buNone/>
              <a:defRPr>
                <a:solidFill>
                  <a:srgbClr val="888888"/>
                </a:solidFill>
              </a:defRPr>
            </a:lvl7pPr>
            <a:lvl8pPr marL="0" lvl="7" indent="0" algn="r">
              <a:lnSpc>
                <a:spcPct val="100000"/>
              </a:lnSpc>
              <a:spcBef>
                <a:spcPts val="0"/>
              </a:spcBef>
              <a:spcAft>
                <a:spcPts val="0"/>
              </a:spcAft>
              <a:buNone/>
              <a:defRPr>
                <a:solidFill>
                  <a:srgbClr val="888888"/>
                </a:solidFill>
              </a:defRPr>
            </a:lvl8pPr>
            <a:lvl9pPr marL="0" lvl="8" indent="0" algn="r">
              <a:lnSpc>
                <a:spcPct val="100000"/>
              </a:lnSpc>
              <a:spcBef>
                <a:spcPts val="0"/>
              </a:spcBef>
              <a:spcAft>
                <a:spcPts val="0"/>
              </a:spcAft>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6"/>
        <p:cNvGrpSpPr/>
        <p:nvPr/>
      </p:nvGrpSpPr>
      <p:grpSpPr>
        <a:xfrm>
          <a:off x="0" y="0"/>
          <a:ext cx="0" cy="0"/>
          <a:chOff x="0" y="0"/>
          <a:chExt cx="0" cy="0"/>
        </a:xfrm>
      </p:grpSpPr>
      <p:sp>
        <p:nvSpPr>
          <p:cNvPr id="87" name="Google Shape;87;p17"/>
          <p:cNvSpPr txBox="1">
            <a:spLocks noGrp="1"/>
          </p:cNvSpPr>
          <p:nvPr>
            <p:ph type="ctrTitle"/>
          </p:nvPr>
        </p:nvSpPr>
        <p:spPr>
          <a:xfrm>
            <a:off x="685800" y="1597819"/>
            <a:ext cx="7772400" cy="110251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7"/>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89" name="Google Shape;89;p1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1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solidFill>
                  <a:srgbClr val="888888"/>
                </a:solidFill>
              </a:defRPr>
            </a:lvl1pPr>
            <a:lvl2pPr marL="0" lvl="1" indent="0" algn="r">
              <a:lnSpc>
                <a:spcPct val="100000"/>
              </a:lnSpc>
              <a:spcBef>
                <a:spcPts val="0"/>
              </a:spcBef>
              <a:spcAft>
                <a:spcPts val="0"/>
              </a:spcAft>
              <a:buNone/>
              <a:defRPr>
                <a:solidFill>
                  <a:srgbClr val="888888"/>
                </a:solidFill>
              </a:defRPr>
            </a:lvl2pPr>
            <a:lvl3pPr marL="0" lvl="2" indent="0" algn="r">
              <a:lnSpc>
                <a:spcPct val="100000"/>
              </a:lnSpc>
              <a:spcBef>
                <a:spcPts val="0"/>
              </a:spcBef>
              <a:spcAft>
                <a:spcPts val="0"/>
              </a:spcAft>
              <a:buNone/>
              <a:defRPr>
                <a:solidFill>
                  <a:srgbClr val="888888"/>
                </a:solidFill>
              </a:defRPr>
            </a:lvl3pPr>
            <a:lvl4pPr marL="0" lvl="3" indent="0" algn="r">
              <a:lnSpc>
                <a:spcPct val="100000"/>
              </a:lnSpc>
              <a:spcBef>
                <a:spcPts val="0"/>
              </a:spcBef>
              <a:spcAft>
                <a:spcPts val="0"/>
              </a:spcAft>
              <a:buNone/>
              <a:defRPr>
                <a:solidFill>
                  <a:srgbClr val="888888"/>
                </a:solidFill>
              </a:defRPr>
            </a:lvl4pPr>
            <a:lvl5pPr marL="0" lvl="4" indent="0" algn="r">
              <a:lnSpc>
                <a:spcPct val="100000"/>
              </a:lnSpc>
              <a:spcBef>
                <a:spcPts val="0"/>
              </a:spcBef>
              <a:spcAft>
                <a:spcPts val="0"/>
              </a:spcAft>
              <a:buNone/>
              <a:defRPr>
                <a:solidFill>
                  <a:srgbClr val="888888"/>
                </a:solidFill>
              </a:defRPr>
            </a:lvl5pPr>
            <a:lvl6pPr marL="0" lvl="5" indent="0" algn="r">
              <a:lnSpc>
                <a:spcPct val="100000"/>
              </a:lnSpc>
              <a:spcBef>
                <a:spcPts val="0"/>
              </a:spcBef>
              <a:spcAft>
                <a:spcPts val="0"/>
              </a:spcAft>
              <a:buNone/>
              <a:defRPr>
                <a:solidFill>
                  <a:srgbClr val="888888"/>
                </a:solidFill>
              </a:defRPr>
            </a:lvl6pPr>
            <a:lvl7pPr marL="0" lvl="6" indent="0" algn="r">
              <a:lnSpc>
                <a:spcPct val="100000"/>
              </a:lnSpc>
              <a:spcBef>
                <a:spcPts val="0"/>
              </a:spcBef>
              <a:spcAft>
                <a:spcPts val="0"/>
              </a:spcAft>
              <a:buNone/>
              <a:defRPr>
                <a:solidFill>
                  <a:srgbClr val="888888"/>
                </a:solidFill>
              </a:defRPr>
            </a:lvl7pPr>
            <a:lvl8pPr marL="0" lvl="7" indent="0" algn="r">
              <a:lnSpc>
                <a:spcPct val="100000"/>
              </a:lnSpc>
              <a:spcBef>
                <a:spcPts val="0"/>
              </a:spcBef>
              <a:spcAft>
                <a:spcPts val="0"/>
              </a:spcAft>
              <a:buNone/>
              <a:defRPr>
                <a:solidFill>
                  <a:srgbClr val="888888"/>
                </a:solidFill>
              </a:defRPr>
            </a:lvl8pPr>
            <a:lvl9pPr marL="0" lvl="8" indent="0" algn="r">
              <a:lnSpc>
                <a:spcPct val="100000"/>
              </a:lnSpc>
              <a:spcBef>
                <a:spcPts val="0"/>
              </a:spcBef>
              <a:spcAft>
                <a:spcPts val="0"/>
              </a:spcAft>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2"/>
        <p:cNvGrpSpPr/>
        <p:nvPr/>
      </p:nvGrpSpPr>
      <p:grpSpPr>
        <a:xfrm>
          <a:off x="0" y="0"/>
          <a:ext cx="0" cy="0"/>
          <a:chOff x="0" y="0"/>
          <a:chExt cx="0" cy="0"/>
        </a:xfrm>
      </p:grpSpPr>
      <p:sp>
        <p:nvSpPr>
          <p:cNvPr id="93" name="Google Shape;93;p40"/>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40"/>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5" name="Google Shape;95;p4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4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4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solidFill>
                  <a:srgbClr val="888888"/>
                </a:solidFill>
              </a:defRPr>
            </a:lvl1pPr>
            <a:lvl2pPr marL="0" lvl="1" indent="0" algn="r">
              <a:lnSpc>
                <a:spcPct val="100000"/>
              </a:lnSpc>
              <a:spcBef>
                <a:spcPts val="0"/>
              </a:spcBef>
              <a:spcAft>
                <a:spcPts val="0"/>
              </a:spcAft>
              <a:buNone/>
              <a:defRPr>
                <a:solidFill>
                  <a:srgbClr val="888888"/>
                </a:solidFill>
              </a:defRPr>
            </a:lvl2pPr>
            <a:lvl3pPr marL="0" lvl="2" indent="0" algn="r">
              <a:lnSpc>
                <a:spcPct val="100000"/>
              </a:lnSpc>
              <a:spcBef>
                <a:spcPts val="0"/>
              </a:spcBef>
              <a:spcAft>
                <a:spcPts val="0"/>
              </a:spcAft>
              <a:buNone/>
              <a:defRPr>
                <a:solidFill>
                  <a:srgbClr val="888888"/>
                </a:solidFill>
              </a:defRPr>
            </a:lvl3pPr>
            <a:lvl4pPr marL="0" lvl="3" indent="0" algn="r">
              <a:lnSpc>
                <a:spcPct val="100000"/>
              </a:lnSpc>
              <a:spcBef>
                <a:spcPts val="0"/>
              </a:spcBef>
              <a:spcAft>
                <a:spcPts val="0"/>
              </a:spcAft>
              <a:buNone/>
              <a:defRPr>
                <a:solidFill>
                  <a:srgbClr val="888888"/>
                </a:solidFill>
              </a:defRPr>
            </a:lvl4pPr>
            <a:lvl5pPr marL="0" lvl="4" indent="0" algn="r">
              <a:lnSpc>
                <a:spcPct val="100000"/>
              </a:lnSpc>
              <a:spcBef>
                <a:spcPts val="0"/>
              </a:spcBef>
              <a:spcAft>
                <a:spcPts val="0"/>
              </a:spcAft>
              <a:buNone/>
              <a:defRPr>
                <a:solidFill>
                  <a:srgbClr val="888888"/>
                </a:solidFill>
              </a:defRPr>
            </a:lvl5pPr>
            <a:lvl6pPr marL="0" lvl="5" indent="0" algn="r">
              <a:lnSpc>
                <a:spcPct val="100000"/>
              </a:lnSpc>
              <a:spcBef>
                <a:spcPts val="0"/>
              </a:spcBef>
              <a:spcAft>
                <a:spcPts val="0"/>
              </a:spcAft>
              <a:buNone/>
              <a:defRPr>
                <a:solidFill>
                  <a:srgbClr val="888888"/>
                </a:solidFill>
              </a:defRPr>
            </a:lvl6pPr>
            <a:lvl7pPr marL="0" lvl="6" indent="0" algn="r">
              <a:lnSpc>
                <a:spcPct val="100000"/>
              </a:lnSpc>
              <a:spcBef>
                <a:spcPts val="0"/>
              </a:spcBef>
              <a:spcAft>
                <a:spcPts val="0"/>
              </a:spcAft>
              <a:buNone/>
              <a:defRPr>
                <a:solidFill>
                  <a:srgbClr val="888888"/>
                </a:solidFill>
              </a:defRPr>
            </a:lvl7pPr>
            <a:lvl8pPr marL="0" lvl="7" indent="0" algn="r">
              <a:lnSpc>
                <a:spcPct val="100000"/>
              </a:lnSpc>
              <a:spcBef>
                <a:spcPts val="0"/>
              </a:spcBef>
              <a:spcAft>
                <a:spcPts val="0"/>
              </a:spcAft>
              <a:buNone/>
              <a:defRPr>
                <a:solidFill>
                  <a:srgbClr val="888888"/>
                </a:solidFill>
              </a:defRPr>
            </a:lvl8pPr>
            <a:lvl9pPr marL="0" lvl="8" indent="0" algn="r">
              <a:lnSpc>
                <a:spcPct val="100000"/>
              </a:lnSpc>
              <a:spcBef>
                <a:spcPts val="0"/>
              </a:spcBef>
              <a:spcAft>
                <a:spcPts val="0"/>
              </a:spcAft>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8"/>
        <p:cNvGrpSpPr/>
        <p:nvPr/>
      </p:nvGrpSpPr>
      <p:grpSpPr>
        <a:xfrm>
          <a:off x="0" y="0"/>
          <a:ext cx="0" cy="0"/>
          <a:chOff x="0" y="0"/>
          <a:chExt cx="0" cy="0"/>
        </a:xfrm>
      </p:grpSpPr>
      <p:sp>
        <p:nvSpPr>
          <p:cNvPr id="99" name="Google Shape;99;p41"/>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41"/>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101" name="Google Shape;101;p4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4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4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solidFill>
                  <a:srgbClr val="888888"/>
                </a:solidFill>
              </a:defRPr>
            </a:lvl1pPr>
            <a:lvl2pPr marL="0" lvl="1" indent="0" algn="r">
              <a:lnSpc>
                <a:spcPct val="100000"/>
              </a:lnSpc>
              <a:spcBef>
                <a:spcPts val="0"/>
              </a:spcBef>
              <a:spcAft>
                <a:spcPts val="0"/>
              </a:spcAft>
              <a:buNone/>
              <a:defRPr>
                <a:solidFill>
                  <a:srgbClr val="888888"/>
                </a:solidFill>
              </a:defRPr>
            </a:lvl2pPr>
            <a:lvl3pPr marL="0" lvl="2" indent="0" algn="r">
              <a:lnSpc>
                <a:spcPct val="100000"/>
              </a:lnSpc>
              <a:spcBef>
                <a:spcPts val="0"/>
              </a:spcBef>
              <a:spcAft>
                <a:spcPts val="0"/>
              </a:spcAft>
              <a:buNone/>
              <a:defRPr>
                <a:solidFill>
                  <a:srgbClr val="888888"/>
                </a:solidFill>
              </a:defRPr>
            </a:lvl3pPr>
            <a:lvl4pPr marL="0" lvl="3" indent="0" algn="r">
              <a:lnSpc>
                <a:spcPct val="100000"/>
              </a:lnSpc>
              <a:spcBef>
                <a:spcPts val="0"/>
              </a:spcBef>
              <a:spcAft>
                <a:spcPts val="0"/>
              </a:spcAft>
              <a:buNone/>
              <a:defRPr>
                <a:solidFill>
                  <a:srgbClr val="888888"/>
                </a:solidFill>
              </a:defRPr>
            </a:lvl4pPr>
            <a:lvl5pPr marL="0" lvl="4" indent="0" algn="r">
              <a:lnSpc>
                <a:spcPct val="100000"/>
              </a:lnSpc>
              <a:spcBef>
                <a:spcPts val="0"/>
              </a:spcBef>
              <a:spcAft>
                <a:spcPts val="0"/>
              </a:spcAft>
              <a:buNone/>
              <a:defRPr>
                <a:solidFill>
                  <a:srgbClr val="888888"/>
                </a:solidFill>
              </a:defRPr>
            </a:lvl5pPr>
            <a:lvl6pPr marL="0" lvl="5" indent="0" algn="r">
              <a:lnSpc>
                <a:spcPct val="100000"/>
              </a:lnSpc>
              <a:spcBef>
                <a:spcPts val="0"/>
              </a:spcBef>
              <a:spcAft>
                <a:spcPts val="0"/>
              </a:spcAft>
              <a:buNone/>
              <a:defRPr>
                <a:solidFill>
                  <a:srgbClr val="888888"/>
                </a:solidFill>
              </a:defRPr>
            </a:lvl6pPr>
            <a:lvl7pPr marL="0" lvl="6" indent="0" algn="r">
              <a:lnSpc>
                <a:spcPct val="100000"/>
              </a:lnSpc>
              <a:spcBef>
                <a:spcPts val="0"/>
              </a:spcBef>
              <a:spcAft>
                <a:spcPts val="0"/>
              </a:spcAft>
              <a:buNone/>
              <a:defRPr>
                <a:solidFill>
                  <a:srgbClr val="888888"/>
                </a:solidFill>
              </a:defRPr>
            </a:lvl7pPr>
            <a:lvl8pPr marL="0" lvl="7" indent="0" algn="r">
              <a:lnSpc>
                <a:spcPct val="100000"/>
              </a:lnSpc>
              <a:spcBef>
                <a:spcPts val="0"/>
              </a:spcBef>
              <a:spcAft>
                <a:spcPts val="0"/>
              </a:spcAft>
              <a:buNone/>
              <a:defRPr>
                <a:solidFill>
                  <a:srgbClr val="888888"/>
                </a:solidFill>
              </a:defRPr>
            </a:lvl8pPr>
            <a:lvl9pPr marL="0" lvl="8" indent="0" algn="r">
              <a:lnSpc>
                <a:spcPct val="100000"/>
              </a:lnSpc>
              <a:spcBef>
                <a:spcPts val="0"/>
              </a:spcBef>
              <a:spcAft>
                <a:spcPts val="0"/>
              </a:spcAft>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4"/>
        <p:cNvGrpSpPr/>
        <p:nvPr/>
      </p:nvGrpSpPr>
      <p:grpSpPr>
        <a:xfrm>
          <a:off x="0" y="0"/>
          <a:ext cx="0" cy="0"/>
          <a:chOff x="0" y="0"/>
          <a:chExt cx="0" cy="0"/>
        </a:xfrm>
      </p:grpSpPr>
      <p:sp>
        <p:nvSpPr>
          <p:cNvPr id="105" name="Google Shape;105;p42"/>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42"/>
          <p:cNvSpPr txBox="1">
            <a:spLocks noGrp="1"/>
          </p:cNvSpPr>
          <p:nvPr>
            <p:ph type="body" idx="1"/>
          </p:nvPr>
        </p:nvSpPr>
        <p:spPr>
          <a:xfrm>
            <a:off x="457200" y="1200151"/>
            <a:ext cx="4038600" cy="3394472"/>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07" name="Google Shape;107;p42"/>
          <p:cNvSpPr txBox="1">
            <a:spLocks noGrp="1"/>
          </p:cNvSpPr>
          <p:nvPr>
            <p:ph type="body" idx="2"/>
          </p:nvPr>
        </p:nvSpPr>
        <p:spPr>
          <a:xfrm>
            <a:off x="4648200" y="1200151"/>
            <a:ext cx="4038600" cy="3394472"/>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08" name="Google Shape;108;p4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4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4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solidFill>
                  <a:srgbClr val="888888"/>
                </a:solidFill>
              </a:defRPr>
            </a:lvl1pPr>
            <a:lvl2pPr marL="0" lvl="1" indent="0" algn="r">
              <a:lnSpc>
                <a:spcPct val="100000"/>
              </a:lnSpc>
              <a:spcBef>
                <a:spcPts val="0"/>
              </a:spcBef>
              <a:spcAft>
                <a:spcPts val="0"/>
              </a:spcAft>
              <a:buNone/>
              <a:defRPr>
                <a:solidFill>
                  <a:srgbClr val="888888"/>
                </a:solidFill>
              </a:defRPr>
            </a:lvl2pPr>
            <a:lvl3pPr marL="0" lvl="2" indent="0" algn="r">
              <a:lnSpc>
                <a:spcPct val="100000"/>
              </a:lnSpc>
              <a:spcBef>
                <a:spcPts val="0"/>
              </a:spcBef>
              <a:spcAft>
                <a:spcPts val="0"/>
              </a:spcAft>
              <a:buNone/>
              <a:defRPr>
                <a:solidFill>
                  <a:srgbClr val="888888"/>
                </a:solidFill>
              </a:defRPr>
            </a:lvl3pPr>
            <a:lvl4pPr marL="0" lvl="3" indent="0" algn="r">
              <a:lnSpc>
                <a:spcPct val="100000"/>
              </a:lnSpc>
              <a:spcBef>
                <a:spcPts val="0"/>
              </a:spcBef>
              <a:spcAft>
                <a:spcPts val="0"/>
              </a:spcAft>
              <a:buNone/>
              <a:defRPr>
                <a:solidFill>
                  <a:srgbClr val="888888"/>
                </a:solidFill>
              </a:defRPr>
            </a:lvl4pPr>
            <a:lvl5pPr marL="0" lvl="4" indent="0" algn="r">
              <a:lnSpc>
                <a:spcPct val="100000"/>
              </a:lnSpc>
              <a:spcBef>
                <a:spcPts val="0"/>
              </a:spcBef>
              <a:spcAft>
                <a:spcPts val="0"/>
              </a:spcAft>
              <a:buNone/>
              <a:defRPr>
                <a:solidFill>
                  <a:srgbClr val="888888"/>
                </a:solidFill>
              </a:defRPr>
            </a:lvl5pPr>
            <a:lvl6pPr marL="0" lvl="5" indent="0" algn="r">
              <a:lnSpc>
                <a:spcPct val="100000"/>
              </a:lnSpc>
              <a:spcBef>
                <a:spcPts val="0"/>
              </a:spcBef>
              <a:spcAft>
                <a:spcPts val="0"/>
              </a:spcAft>
              <a:buNone/>
              <a:defRPr>
                <a:solidFill>
                  <a:srgbClr val="888888"/>
                </a:solidFill>
              </a:defRPr>
            </a:lvl6pPr>
            <a:lvl7pPr marL="0" lvl="6" indent="0" algn="r">
              <a:lnSpc>
                <a:spcPct val="100000"/>
              </a:lnSpc>
              <a:spcBef>
                <a:spcPts val="0"/>
              </a:spcBef>
              <a:spcAft>
                <a:spcPts val="0"/>
              </a:spcAft>
              <a:buNone/>
              <a:defRPr>
                <a:solidFill>
                  <a:srgbClr val="888888"/>
                </a:solidFill>
              </a:defRPr>
            </a:lvl7pPr>
            <a:lvl8pPr marL="0" lvl="7" indent="0" algn="r">
              <a:lnSpc>
                <a:spcPct val="100000"/>
              </a:lnSpc>
              <a:spcBef>
                <a:spcPts val="0"/>
              </a:spcBef>
              <a:spcAft>
                <a:spcPts val="0"/>
              </a:spcAft>
              <a:buNone/>
              <a:defRPr>
                <a:solidFill>
                  <a:srgbClr val="888888"/>
                </a:solidFill>
              </a:defRPr>
            </a:lvl8pPr>
            <a:lvl9pPr marL="0" lvl="8" indent="0" algn="r">
              <a:lnSpc>
                <a:spcPct val="100000"/>
              </a:lnSpc>
              <a:spcBef>
                <a:spcPts val="0"/>
              </a:spcBef>
              <a:spcAft>
                <a:spcPts val="0"/>
              </a:spcAft>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1"/>
        <p:cNvGrpSpPr/>
        <p:nvPr/>
      </p:nvGrpSpPr>
      <p:grpSpPr>
        <a:xfrm>
          <a:off x="0" y="0"/>
          <a:ext cx="0" cy="0"/>
          <a:chOff x="0" y="0"/>
          <a:chExt cx="0" cy="0"/>
        </a:xfrm>
      </p:grpSpPr>
      <p:sp>
        <p:nvSpPr>
          <p:cNvPr id="112" name="Google Shape;112;p43"/>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43"/>
          <p:cNvSpPr txBox="1">
            <a:spLocks noGrp="1"/>
          </p:cNvSpPr>
          <p:nvPr>
            <p:ph type="body" idx="1"/>
          </p:nvPr>
        </p:nvSpPr>
        <p:spPr>
          <a:xfrm>
            <a:off x="457200" y="1151335"/>
            <a:ext cx="4040188"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14" name="Google Shape;114;p43"/>
          <p:cNvSpPr txBox="1">
            <a:spLocks noGrp="1"/>
          </p:cNvSpPr>
          <p:nvPr>
            <p:ph type="body" idx="2"/>
          </p:nvPr>
        </p:nvSpPr>
        <p:spPr>
          <a:xfrm>
            <a:off x="457200" y="1631156"/>
            <a:ext cx="4040188" cy="2963466"/>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15" name="Google Shape;115;p43"/>
          <p:cNvSpPr txBox="1">
            <a:spLocks noGrp="1"/>
          </p:cNvSpPr>
          <p:nvPr>
            <p:ph type="body" idx="3"/>
          </p:nvPr>
        </p:nvSpPr>
        <p:spPr>
          <a:xfrm>
            <a:off x="4645026" y="1151335"/>
            <a:ext cx="4041775"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16" name="Google Shape;116;p43"/>
          <p:cNvSpPr txBox="1">
            <a:spLocks noGrp="1"/>
          </p:cNvSpPr>
          <p:nvPr>
            <p:ph type="body" idx="4"/>
          </p:nvPr>
        </p:nvSpPr>
        <p:spPr>
          <a:xfrm>
            <a:off x="4645026" y="1631156"/>
            <a:ext cx="4041775" cy="2963466"/>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17" name="Google Shape;117;p4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4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4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solidFill>
                  <a:srgbClr val="888888"/>
                </a:solidFill>
              </a:defRPr>
            </a:lvl1pPr>
            <a:lvl2pPr marL="0" lvl="1" indent="0" algn="r">
              <a:lnSpc>
                <a:spcPct val="100000"/>
              </a:lnSpc>
              <a:spcBef>
                <a:spcPts val="0"/>
              </a:spcBef>
              <a:spcAft>
                <a:spcPts val="0"/>
              </a:spcAft>
              <a:buNone/>
              <a:defRPr>
                <a:solidFill>
                  <a:srgbClr val="888888"/>
                </a:solidFill>
              </a:defRPr>
            </a:lvl2pPr>
            <a:lvl3pPr marL="0" lvl="2" indent="0" algn="r">
              <a:lnSpc>
                <a:spcPct val="100000"/>
              </a:lnSpc>
              <a:spcBef>
                <a:spcPts val="0"/>
              </a:spcBef>
              <a:spcAft>
                <a:spcPts val="0"/>
              </a:spcAft>
              <a:buNone/>
              <a:defRPr>
                <a:solidFill>
                  <a:srgbClr val="888888"/>
                </a:solidFill>
              </a:defRPr>
            </a:lvl3pPr>
            <a:lvl4pPr marL="0" lvl="3" indent="0" algn="r">
              <a:lnSpc>
                <a:spcPct val="100000"/>
              </a:lnSpc>
              <a:spcBef>
                <a:spcPts val="0"/>
              </a:spcBef>
              <a:spcAft>
                <a:spcPts val="0"/>
              </a:spcAft>
              <a:buNone/>
              <a:defRPr>
                <a:solidFill>
                  <a:srgbClr val="888888"/>
                </a:solidFill>
              </a:defRPr>
            </a:lvl4pPr>
            <a:lvl5pPr marL="0" lvl="4" indent="0" algn="r">
              <a:lnSpc>
                <a:spcPct val="100000"/>
              </a:lnSpc>
              <a:spcBef>
                <a:spcPts val="0"/>
              </a:spcBef>
              <a:spcAft>
                <a:spcPts val="0"/>
              </a:spcAft>
              <a:buNone/>
              <a:defRPr>
                <a:solidFill>
                  <a:srgbClr val="888888"/>
                </a:solidFill>
              </a:defRPr>
            </a:lvl5pPr>
            <a:lvl6pPr marL="0" lvl="5" indent="0" algn="r">
              <a:lnSpc>
                <a:spcPct val="100000"/>
              </a:lnSpc>
              <a:spcBef>
                <a:spcPts val="0"/>
              </a:spcBef>
              <a:spcAft>
                <a:spcPts val="0"/>
              </a:spcAft>
              <a:buNone/>
              <a:defRPr>
                <a:solidFill>
                  <a:srgbClr val="888888"/>
                </a:solidFill>
              </a:defRPr>
            </a:lvl6pPr>
            <a:lvl7pPr marL="0" lvl="6" indent="0" algn="r">
              <a:lnSpc>
                <a:spcPct val="100000"/>
              </a:lnSpc>
              <a:spcBef>
                <a:spcPts val="0"/>
              </a:spcBef>
              <a:spcAft>
                <a:spcPts val="0"/>
              </a:spcAft>
              <a:buNone/>
              <a:defRPr>
                <a:solidFill>
                  <a:srgbClr val="888888"/>
                </a:solidFill>
              </a:defRPr>
            </a:lvl7pPr>
            <a:lvl8pPr marL="0" lvl="7" indent="0" algn="r">
              <a:lnSpc>
                <a:spcPct val="100000"/>
              </a:lnSpc>
              <a:spcBef>
                <a:spcPts val="0"/>
              </a:spcBef>
              <a:spcAft>
                <a:spcPts val="0"/>
              </a:spcAft>
              <a:buNone/>
              <a:defRPr>
                <a:solidFill>
                  <a:srgbClr val="888888"/>
                </a:solidFill>
              </a:defRPr>
            </a:lvl8pPr>
            <a:lvl9pPr marL="0" lvl="8" indent="0" algn="r">
              <a:lnSpc>
                <a:spcPct val="100000"/>
              </a:lnSpc>
              <a:spcBef>
                <a:spcPts val="0"/>
              </a:spcBef>
              <a:spcAft>
                <a:spcPts val="0"/>
              </a:spcAft>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0"/>
        <p:cNvGrpSpPr/>
        <p:nvPr/>
      </p:nvGrpSpPr>
      <p:grpSpPr>
        <a:xfrm>
          <a:off x="0" y="0"/>
          <a:ext cx="0" cy="0"/>
          <a:chOff x="0" y="0"/>
          <a:chExt cx="0" cy="0"/>
        </a:xfrm>
      </p:grpSpPr>
      <p:sp>
        <p:nvSpPr>
          <p:cNvPr id="121" name="Google Shape;121;p44"/>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2" name="Google Shape;122;p4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4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4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solidFill>
                  <a:srgbClr val="888888"/>
                </a:solidFill>
              </a:defRPr>
            </a:lvl1pPr>
            <a:lvl2pPr marL="0" lvl="1" indent="0" algn="r">
              <a:lnSpc>
                <a:spcPct val="100000"/>
              </a:lnSpc>
              <a:spcBef>
                <a:spcPts val="0"/>
              </a:spcBef>
              <a:spcAft>
                <a:spcPts val="0"/>
              </a:spcAft>
              <a:buNone/>
              <a:defRPr>
                <a:solidFill>
                  <a:srgbClr val="888888"/>
                </a:solidFill>
              </a:defRPr>
            </a:lvl2pPr>
            <a:lvl3pPr marL="0" lvl="2" indent="0" algn="r">
              <a:lnSpc>
                <a:spcPct val="100000"/>
              </a:lnSpc>
              <a:spcBef>
                <a:spcPts val="0"/>
              </a:spcBef>
              <a:spcAft>
                <a:spcPts val="0"/>
              </a:spcAft>
              <a:buNone/>
              <a:defRPr>
                <a:solidFill>
                  <a:srgbClr val="888888"/>
                </a:solidFill>
              </a:defRPr>
            </a:lvl3pPr>
            <a:lvl4pPr marL="0" lvl="3" indent="0" algn="r">
              <a:lnSpc>
                <a:spcPct val="100000"/>
              </a:lnSpc>
              <a:spcBef>
                <a:spcPts val="0"/>
              </a:spcBef>
              <a:spcAft>
                <a:spcPts val="0"/>
              </a:spcAft>
              <a:buNone/>
              <a:defRPr>
                <a:solidFill>
                  <a:srgbClr val="888888"/>
                </a:solidFill>
              </a:defRPr>
            </a:lvl4pPr>
            <a:lvl5pPr marL="0" lvl="4" indent="0" algn="r">
              <a:lnSpc>
                <a:spcPct val="100000"/>
              </a:lnSpc>
              <a:spcBef>
                <a:spcPts val="0"/>
              </a:spcBef>
              <a:spcAft>
                <a:spcPts val="0"/>
              </a:spcAft>
              <a:buNone/>
              <a:defRPr>
                <a:solidFill>
                  <a:srgbClr val="888888"/>
                </a:solidFill>
              </a:defRPr>
            </a:lvl5pPr>
            <a:lvl6pPr marL="0" lvl="5" indent="0" algn="r">
              <a:lnSpc>
                <a:spcPct val="100000"/>
              </a:lnSpc>
              <a:spcBef>
                <a:spcPts val="0"/>
              </a:spcBef>
              <a:spcAft>
                <a:spcPts val="0"/>
              </a:spcAft>
              <a:buNone/>
              <a:defRPr>
                <a:solidFill>
                  <a:srgbClr val="888888"/>
                </a:solidFill>
              </a:defRPr>
            </a:lvl6pPr>
            <a:lvl7pPr marL="0" lvl="6" indent="0" algn="r">
              <a:lnSpc>
                <a:spcPct val="100000"/>
              </a:lnSpc>
              <a:spcBef>
                <a:spcPts val="0"/>
              </a:spcBef>
              <a:spcAft>
                <a:spcPts val="0"/>
              </a:spcAft>
              <a:buNone/>
              <a:defRPr>
                <a:solidFill>
                  <a:srgbClr val="888888"/>
                </a:solidFill>
              </a:defRPr>
            </a:lvl7pPr>
            <a:lvl8pPr marL="0" lvl="7" indent="0" algn="r">
              <a:lnSpc>
                <a:spcPct val="100000"/>
              </a:lnSpc>
              <a:spcBef>
                <a:spcPts val="0"/>
              </a:spcBef>
              <a:spcAft>
                <a:spcPts val="0"/>
              </a:spcAft>
              <a:buNone/>
              <a:defRPr>
                <a:solidFill>
                  <a:srgbClr val="888888"/>
                </a:solidFill>
              </a:defRPr>
            </a:lvl8pPr>
            <a:lvl9pPr marL="0" lvl="8" indent="0" algn="r">
              <a:lnSpc>
                <a:spcPct val="100000"/>
              </a:lnSpc>
              <a:spcBef>
                <a:spcPts val="0"/>
              </a:spcBef>
              <a:spcAft>
                <a:spcPts val="0"/>
              </a:spcAft>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5"/>
        <p:cNvGrpSpPr/>
        <p:nvPr/>
      </p:nvGrpSpPr>
      <p:grpSpPr>
        <a:xfrm>
          <a:off x="0" y="0"/>
          <a:ext cx="0" cy="0"/>
          <a:chOff x="0" y="0"/>
          <a:chExt cx="0" cy="0"/>
        </a:xfrm>
      </p:grpSpPr>
      <p:sp>
        <p:nvSpPr>
          <p:cNvPr id="126" name="Google Shape;126;p4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4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4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solidFill>
                  <a:srgbClr val="888888"/>
                </a:solidFill>
              </a:defRPr>
            </a:lvl1pPr>
            <a:lvl2pPr marL="0" lvl="1" indent="0" algn="r">
              <a:lnSpc>
                <a:spcPct val="100000"/>
              </a:lnSpc>
              <a:spcBef>
                <a:spcPts val="0"/>
              </a:spcBef>
              <a:spcAft>
                <a:spcPts val="0"/>
              </a:spcAft>
              <a:buNone/>
              <a:defRPr>
                <a:solidFill>
                  <a:srgbClr val="888888"/>
                </a:solidFill>
              </a:defRPr>
            </a:lvl2pPr>
            <a:lvl3pPr marL="0" lvl="2" indent="0" algn="r">
              <a:lnSpc>
                <a:spcPct val="100000"/>
              </a:lnSpc>
              <a:spcBef>
                <a:spcPts val="0"/>
              </a:spcBef>
              <a:spcAft>
                <a:spcPts val="0"/>
              </a:spcAft>
              <a:buNone/>
              <a:defRPr>
                <a:solidFill>
                  <a:srgbClr val="888888"/>
                </a:solidFill>
              </a:defRPr>
            </a:lvl3pPr>
            <a:lvl4pPr marL="0" lvl="3" indent="0" algn="r">
              <a:lnSpc>
                <a:spcPct val="100000"/>
              </a:lnSpc>
              <a:spcBef>
                <a:spcPts val="0"/>
              </a:spcBef>
              <a:spcAft>
                <a:spcPts val="0"/>
              </a:spcAft>
              <a:buNone/>
              <a:defRPr>
                <a:solidFill>
                  <a:srgbClr val="888888"/>
                </a:solidFill>
              </a:defRPr>
            </a:lvl4pPr>
            <a:lvl5pPr marL="0" lvl="4" indent="0" algn="r">
              <a:lnSpc>
                <a:spcPct val="100000"/>
              </a:lnSpc>
              <a:spcBef>
                <a:spcPts val="0"/>
              </a:spcBef>
              <a:spcAft>
                <a:spcPts val="0"/>
              </a:spcAft>
              <a:buNone/>
              <a:defRPr>
                <a:solidFill>
                  <a:srgbClr val="888888"/>
                </a:solidFill>
              </a:defRPr>
            </a:lvl5pPr>
            <a:lvl6pPr marL="0" lvl="5" indent="0" algn="r">
              <a:lnSpc>
                <a:spcPct val="100000"/>
              </a:lnSpc>
              <a:spcBef>
                <a:spcPts val="0"/>
              </a:spcBef>
              <a:spcAft>
                <a:spcPts val="0"/>
              </a:spcAft>
              <a:buNone/>
              <a:defRPr>
                <a:solidFill>
                  <a:srgbClr val="888888"/>
                </a:solidFill>
              </a:defRPr>
            </a:lvl6pPr>
            <a:lvl7pPr marL="0" lvl="6" indent="0" algn="r">
              <a:lnSpc>
                <a:spcPct val="100000"/>
              </a:lnSpc>
              <a:spcBef>
                <a:spcPts val="0"/>
              </a:spcBef>
              <a:spcAft>
                <a:spcPts val="0"/>
              </a:spcAft>
              <a:buNone/>
              <a:defRPr>
                <a:solidFill>
                  <a:srgbClr val="888888"/>
                </a:solidFill>
              </a:defRPr>
            </a:lvl7pPr>
            <a:lvl8pPr marL="0" lvl="7" indent="0" algn="r">
              <a:lnSpc>
                <a:spcPct val="100000"/>
              </a:lnSpc>
              <a:spcBef>
                <a:spcPts val="0"/>
              </a:spcBef>
              <a:spcAft>
                <a:spcPts val="0"/>
              </a:spcAft>
              <a:buNone/>
              <a:defRPr>
                <a:solidFill>
                  <a:srgbClr val="888888"/>
                </a:solidFill>
              </a:defRPr>
            </a:lvl8pPr>
            <a:lvl9pPr marL="0" lvl="8" indent="0" algn="r">
              <a:lnSpc>
                <a:spcPct val="100000"/>
              </a:lnSpc>
              <a:spcBef>
                <a:spcPts val="0"/>
              </a:spcBef>
              <a:spcAft>
                <a:spcPts val="0"/>
              </a:spcAft>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29"/>
        <p:cNvGrpSpPr/>
        <p:nvPr/>
      </p:nvGrpSpPr>
      <p:grpSpPr>
        <a:xfrm>
          <a:off x="0" y="0"/>
          <a:ext cx="0" cy="0"/>
          <a:chOff x="0" y="0"/>
          <a:chExt cx="0" cy="0"/>
        </a:xfrm>
      </p:grpSpPr>
      <p:sp>
        <p:nvSpPr>
          <p:cNvPr id="130" name="Google Shape;130;p46"/>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1" name="Google Shape;131;p46"/>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32" name="Google Shape;132;p46"/>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33" name="Google Shape;133;p4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4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4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solidFill>
                  <a:srgbClr val="888888"/>
                </a:solidFill>
              </a:defRPr>
            </a:lvl1pPr>
            <a:lvl2pPr marL="0" lvl="1" indent="0" algn="r">
              <a:lnSpc>
                <a:spcPct val="100000"/>
              </a:lnSpc>
              <a:spcBef>
                <a:spcPts val="0"/>
              </a:spcBef>
              <a:spcAft>
                <a:spcPts val="0"/>
              </a:spcAft>
              <a:buNone/>
              <a:defRPr>
                <a:solidFill>
                  <a:srgbClr val="888888"/>
                </a:solidFill>
              </a:defRPr>
            </a:lvl2pPr>
            <a:lvl3pPr marL="0" lvl="2" indent="0" algn="r">
              <a:lnSpc>
                <a:spcPct val="100000"/>
              </a:lnSpc>
              <a:spcBef>
                <a:spcPts val="0"/>
              </a:spcBef>
              <a:spcAft>
                <a:spcPts val="0"/>
              </a:spcAft>
              <a:buNone/>
              <a:defRPr>
                <a:solidFill>
                  <a:srgbClr val="888888"/>
                </a:solidFill>
              </a:defRPr>
            </a:lvl3pPr>
            <a:lvl4pPr marL="0" lvl="3" indent="0" algn="r">
              <a:lnSpc>
                <a:spcPct val="100000"/>
              </a:lnSpc>
              <a:spcBef>
                <a:spcPts val="0"/>
              </a:spcBef>
              <a:spcAft>
                <a:spcPts val="0"/>
              </a:spcAft>
              <a:buNone/>
              <a:defRPr>
                <a:solidFill>
                  <a:srgbClr val="888888"/>
                </a:solidFill>
              </a:defRPr>
            </a:lvl4pPr>
            <a:lvl5pPr marL="0" lvl="4" indent="0" algn="r">
              <a:lnSpc>
                <a:spcPct val="100000"/>
              </a:lnSpc>
              <a:spcBef>
                <a:spcPts val="0"/>
              </a:spcBef>
              <a:spcAft>
                <a:spcPts val="0"/>
              </a:spcAft>
              <a:buNone/>
              <a:defRPr>
                <a:solidFill>
                  <a:srgbClr val="888888"/>
                </a:solidFill>
              </a:defRPr>
            </a:lvl5pPr>
            <a:lvl6pPr marL="0" lvl="5" indent="0" algn="r">
              <a:lnSpc>
                <a:spcPct val="100000"/>
              </a:lnSpc>
              <a:spcBef>
                <a:spcPts val="0"/>
              </a:spcBef>
              <a:spcAft>
                <a:spcPts val="0"/>
              </a:spcAft>
              <a:buNone/>
              <a:defRPr>
                <a:solidFill>
                  <a:srgbClr val="888888"/>
                </a:solidFill>
              </a:defRPr>
            </a:lvl6pPr>
            <a:lvl7pPr marL="0" lvl="6" indent="0" algn="r">
              <a:lnSpc>
                <a:spcPct val="100000"/>
              </a:lnSpc>
              <a:spcBef>
                <a:spcPts val="0"/>
              </a:spcBef>
              <a:spcAft>
                <a:spcPts val="0"/>
              </a:spcAft>
              <a:buNone/>
              <a:defRPr>
                <a:solidFill>
                  <a:srgbClr val="888888"/>
                </a:solidFill>
              </a:defRPr>
            </a:lvl7pPr>
            <a:lvl8pPr marL="0" lvl="7" indent="0" algn="r">
              <a:lnSpc>
                <a:spcPct val="100000"/>
              </a:lnSpc>
              <a:spcBef>
                <a:spcPts val="0"/>
              </a:spcBef>
              <a:spcAft>
                <a:spcPts val="0"/>
              </a:spcAft>
              <a:buNone/>
              <a:defRPr>
                <a:solidFill>
                  <a:srgbClr val="888888"/>
                </a:solidFill>
              </a:defRPr>
            </a:lvl8pPr>
            <a:lvl9pPr marL="0" lvl="8" indent="0" algn="r">
              <a:lnSpc>
                <a:spcPct val="100000"/>
              </a:lnSpc>
              <a:spcBef>
                <a:spcPts val="0"/>
              </a:spcBef>
              <a:spcAft>
                <a:spcPts val="0"/>
              </a:spcAft>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0"/>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0"/>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30"/>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0"/>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0"/>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solidFill>
                  <a:srgbClr val="888888"/>
                </a:solidFill>
              </a:defRPr>
            </a:lvl1pPr>
            <a:lvl2pPr marL="0" lvl="1" indent="0" algn="r">
              <a:lnSpc>
                <a:spcPct val="100000"/>
              </a:lnSpc>
              <a:spcBef>
                <a:spcPts val="0"/>
              </a:spcBef>
              <a:spcAft>
                <a:spcPts val="0"/>
              </a:spcAft>
              <a:buNone/>
              <a:defRPr>
                <a:solidFill>
                  <a:srgbClr val="888888"/>
                </a:solidFill>
              </a:defRPr>
            </a:lvl2pPr>
            <a:lvl3pPr marL="0" lvl="2" indent="0" algn="r">
              <a:lnSpc>
                <a:spcPct val="100000"/>
              </a:lnSpc>
              <a:spcBef>
                <a:spcPts val="0"/>
              </a:spcBef>
              <a:spcAft>
                <a:spcPts val="0"/>
              </a:spcAft>
              <a:buNone/>
              <a:defRPr>
                <a:solidFill>
                  <a:srgbClr val="888888"/>
                </a:solidFill>
              </a:defRPr>
            </a:lvl3pPr>
            <a:lvl4pPr marL="0" lvl="3" indent="0" algn="r">
              <a:lnSpc>
                <a:spcPct val="100000"/>
              </a:lnSpc>
              <a:spcBef>
                <a:spcPts val="0"/>
              </a:spcBef>
              <a:spcAft>
                <a:spcPts val="0"/>
              </a:spcAft>
              <a:buNone/>
              <a:defRPr>
                <a:solidFill>
                  <a:srgbClr val="888888"/>
                </a:solidFill>
              </a:defRPr>
            </a:lvl4pPr>
            <a:lvl5pPr marL="0" lvl="4" indent="0" algn="r">
              <a:lnSpc>
                <a:spcPct val="100000"/>
              </a:lnSpc>
              <a:spcBef>
                <a:spcPts val="0"/>
              </a:spcBef>
              <a:spcAft>
                <a:spcPts val="0"/>
              </a:spcAft>
              <a:buNone/>
              <a:defRPr>
                <a:solidFill>
                  <a:srgbClr val="888888"/>
                </a:solidFill>
              </a:defRPr>
            </a:lvl5pPr>
            <a:lvl6pPr marL="0" lvl="5" indent="0" algn="r">
              <a:lnSpc>
                <a:spcPct val="100000"/>
              </a:lnSpc>
              <a:spcBef>
                <a:spcPts val="0"/>
              </a:spcBef>
              <a:spcAft>
                <a:spcPts val="0"/>
              </a:spcAft>
              <a:buNone/>
              <a:defRPr>
                <a:solidFill>
                  <a:srgbClr val="888888"/>
                </a:solidFill>
              </a:defRPr>
            </a:lvl6pPr>
            <a:lvl7pPr marL="0" lvl="6" indent="0" algn="r">
              <a:lnSpc>
                <a:spcPct val="100000"/>
              </a:lnSpc>
              <a:spcBef>
                <a:spcPts val="0"/>
              </a:spcBef>
              <a:spcAft>
                <a:spcPts val="0"/>
              </a:spcAft>
              <a:buNone/>
              <a:defRPr>
                <a:solidFill>
                  <a:srgbClr val="888888"/>
                </a:solidFill>
              </a:defRPr>
            </a:lvl7pPr>
            <a:lvl8pPr marL="0" lvl="7" indent="0" algn="r">
              <a:lnSpc>
                <a:spcPct val="100000"/>
              </a:lnSpc>
              <a:spcBef>
                <a:spcPts val="0"/>
              </a:spcBef>
              <a:spcAft>
                <a:spcPts val="0"/>
              </a:spcAft>
              <a:buNone/>
              <a:defRPr>
                <a:solidFill>
                  <a:srgbClr val="888888"/>
                </a:solidFill>
              </a:defRPr>
            </a:lvl8pPr>
            <a:lvl9pPr marL="0" lvl="8" indent="0" algn="r">
              <a:lnSpc>
                <a:spcPct val="100000"/>
              </a:lnSpc>
              <a:spcBef>
                <a:spcPts val="0"/>
              </a:spcBef>
              <a:spcAft>
                <a:spcPts val="0"/>
              </a:spcAft>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36"/>
        <p:cNvGrpSpPr/>
        <p:nvPr/>
      </p:nvGrpSpPr>
      <p:grpSpPr>
        <a:xfrm>
          <a:off x="0" y="0"/>
          <a:ext cx="0" cy="0"/>
          <a:chOff x="0" y="0"/>
          <a:chExt cx="0" cy="0"/>
        </a:xfrm>
      </p:grpSpPr>
      <p:sp>
        <p:nvSpPr>
          <p:cNvPr id="137" name="Google Shape;137;p47"/>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47"/>
          <p:cNvSpPr>
            <a:spLocks noGrp="1"/>
          </p:cNvSpPr>
          <p:nvPr>
            <p:ph type="pic" idx="2"/>
          </p:nvPr>
        </p:nvSpPr>
        <p:spPr>
          <a:xfrm>
            <a:off x="1792288" y="459581"/>
            <a:ext cx="5486400" cy="3086100"/>
          </a:xfrm>
          <a:prstGeom prst="rect">
            <a:avLst/>
          </a:prstGeom>
          <a:noFill/>
          <a:ln>
            <a:noFill/>
          </a:ln>
        </p:spPr>
      </p:sp>
      <p:sp>
        <p:nvSpPr>
          <p:cNvPr id="139" name="Google Shape;139;p47"/>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40" name="Google Shape;140;p4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4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4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solidFill>
                  <a:srgbClr val="888888"/>
                </a:solidFill>
              </a:defRPr>
            </a:lvl1pPr>
            <a:lvl2pPr marL="0" lvl="1" indent="0" algn="r">
              <a:lnSpc>
                <a:spcPct val="100000"/>
              </a:lnSpc>
              <a:spcBef>
                <a:spcPts val="0"/>
              </a:spcBef>
              <a:spcAft>
                <a:spcPts val="0"/>
              </a:spcAft>
              <a:buNone/>
              <a:defRPr>
                <a:solidFill>
                  <a:srgbClr val="888888"/>
                </a:solidFill>
              </a:defRPr>
            </a:lvl2pPr>
            <a:lvl3pPr marL="0" lvl="2" indent="0" algn="r">
              <a:lnSpc>
                <a:spcPct val="100000"/>
              </a:lnSpc>
              <a:spcBef>
                <a:spcPts val="0"/>
              </a:spcBef>
              <a:spcAft>
                <a:spcPts val="0"/>
              </a:spcAft>
              <a:buNone/>
              <a:defRPr>
                <a:solidFill>
                  <a:srgbClr val="888888"/>
                </a:solidFill>
              </a:defRPr>
            </a:lvl3pPr>
            <a:lvl4pPr marL="0" lvl="3" indent="0" algn="r">
              <a:lnSpc>
                <a:spcPct val="100000"/>
              </a:lnSpc>
              <a:spcBef>
                <a:spcPts val="0"/>
              </a:spcBef>
              <a:spcAft>
                <a:spcPts val="0"/>
              </a:spcAft>
              <a:buNone/>
              <a:defRPr>
                <a:solidFill>
                  <a:srgbClr val="888888"/>
                </a:solidFill>
              </a:defRPr>
            </a:lvl4pPr>
            <a:lvl5pPr marL="0" lvl="4" indent="0" algn="r">
              <a:lnSpc>
                <a:spcPct val="100000"/>
              </a:lnSpc>
              <a:spcBef>
                <a:spcPts val="0"/>
              </a:spcBef>
              <a:spcAft>
                <a:spcPts val="0"/>
              </a:spcAft>
              <a:buNone/>
              <a:defRPr>
                <a:solidFill>
                  <a:srgbClr val="888888"/>
                </a:solidFill>
              </a:defRPr>
            </a:lvl5pPr>
            <a:lvl6pPr marL="0" lvl="5" indent="0" algn="r">
              <a:lnSpc>
                <a:spcPct val="100000"/>
              </a:lnSpc>
              <a:spcBef>
                <a:spcPts val="0"/>
              </a:spcBef>
              <a:spcAft>
                <a:spcPts val="0"/>
              </a:spcAft>
              <a:buNone/>
              <a:defRPr>
                <a:solidFill>
                  <a:srgbClr val="888888"/>
                </a:solidFill>
              </a:defRPr>
            </a:lvl6pPr>
            <a:lvl7pPr marL="0" lvl="6" indent="0" algn="r">
              <a:lnSpc>
                <a:spcPct val="100000"/>
              </a:lnSpc>
              <a:spcBef>
                <a:spcPts val="0"/>
              </a:spcBef>
              <a:spcAft>
                <a:spcPts val="0"/>
              </a:spcAft>
              <a:buNone/>
              <a:defRPr>
                <a:solidFill>
                  <a:srgbClr val="888888"/>
                </a:solidFill>
              </a:defRPr>
            </a:lvl7pPr>
            <a:lvl8pPr marL="0" lvl="7" indent="0" algn="r">
              <a:lnSpc>
                <a:spcPct val="100000"/>
              </a:lnSpc>
              <a:spcBef>
                <a:spcPts val="0"/>
              </a:spcBef>
              <a:spcAft>
                <a:spcPts val="0"/>
              </a:spcAft>
              <a:buNone/>
              <a:defRPr>
                <a:solidFill>
                  <a:srgbClr val="888888"/>
                </a:solidFill>
              </a:defRPr>
            </a:lvl8pPr>
            <a:lvl9pPr marL="0" lvl="8" indent="0" algn="r">
              <a:lnSpc>
                <a:spcPct val="100000"/>
              </a:lnSpc>
              <a:spcBef>
                <a:spcPts val="0"/>
              </a:spcBef>
              <a:spcAft>
                <a:spcPts val="0"/>
              </a:spcAft>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3"/>
        <p:cNvGrpSpPr/>
        <p:nvPr/>
      </p:nvGrpSpPr>
      <p:grpSpPr>
        <a:xfrm>
          <a:off x="0" y="0"/>
          <a:ext cx="0" cy="0"/>
          <a:chOff x="0" y="0"/>
          <a:chExt cx="0" cy="0"/>
        </a:xfrm>
      </p:grpSpPr>
      <p:sp>
        <p:nvSpPr>
          <p:cNvPr id="144" name="Google Shape;144;p48"/>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48"/>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6" name="Google Shape;146;p4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4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p4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solidFill>
                  <a:srgbClr val="888888"/>
                </a:solidFill>
              </a:defRPr>
            </a:lvl1pPr>
            <a:lvl2pPr marL="0" lvl="1" indent="0" algn="r">
              <a:lnSpc>
                <a:spcPct val="100000"/>
              </a:lnSpc>
              <a:spcBef>
                <a:spcPts val="0"/>
              </a:spcBef>
              <a:spcAft>
                <a:spcPts val="0"/>
              </a:spcAft>
              <a:buNone/>
              <a:defRPr>
                <a:solidFill>
                  <a:srgbClr val="888888"/>
                </a:solidFill>
              </a:defRPr>
            </a:lvl2pPr>
            <a:lvl3pPr marL="0" lvl="2" indent="0" algn="r">
              <a:lnSpc>
                <a:spcPct val="100000"/>
              </a:lnSpc>
              <a:spcBef>
                <a:spcPts val="0"/>
              </a:spcBef>
              <a:spcAft>
                <a:spcPts val="0"/>
              </a:spcAft>
              <a:buNone/>
              <a:defRPr>
                <a:solidFill>
                  <a:srgbClr val="888888"/>
                </a:solidFill>
              </a:defRPr>
            </a:lvl3pPr>
            <a:lvl4pPr marL="0" lvl="3" indent="0" algn="r">
              <a:lnSpc>
                <a:spcPct val="100000"/>
              </a:lnSpc>
              <a:spcBef>
                <a:spcPts val="0"/>
              </a:spcBef>
              <a:spcAft>
                <a:spcPts val="0"/>
              </a:spcAft>
              <a:buNone/>
              <a:defRPr>
                <a:solidFill>
                  <a:srgbClr val="888888"/>
                </a:solidFill>
              </a:defRPr>
            </a:lvl4pPr>
            <a:lvl5pPr marL="0" lvl="4" indent="0" algn="r">
              <a:lnSpc>
                <a:spcPct val="100000"/>
              </a:lnSpc>
              <a:spcBef>
                <a:spcPts val="0"/>
              </a:spcBef>
              <a:spcAft>
                <a:spcPts val="0"/>
              </a:spcAft>
              <a:buNone/>
              <a:defRPr>
                <a:solidFill>
                  <a:srgbClr val="888888"/>
                </a:solidFill>
              </a:defRPr>
            </a:lvl5pPr>
            <a:lvl6pPr marL="0" lvl="5" indent="0" algn="r">
              <a:lnSpc>
                <a:spcPct val="100000"/>
              </a:lnSpc>
              <a:spcBef>
                <a:spcPts val="0"/>
              </a:spcBef>
              <a:spcAft>
                <a:spcPts val="0"/>
              </a:spcAft>
              <a:buNone/>
              <a:defRPr>
                <a:solidFill>
                  <a:srgbClr val="888888"/>
                </a:solidFill>
              </a:defRPr>
            </a:lvl6pPr>
            <a:lvl7pPr marL="0" lvl="6" indent="0" algn="r">
              <a:lnSpc>
                <a:spcPct val="100000"/>
              </a:lnSpc>
              <a:spcBef>
                <a:spcPts val="0"/>
              </a:spcBef>
              <a:spcAft>
                <a:spcPts val="0"/>
              </a:spcAft>
              <a:buNone/>
              <a:defRPr>
                <a:solidFill>
                  <a:srgbClr val="888888"/>
                </a:solidFill>
              </a:defRPr>
            </a:lvl7pPr>
            <a:lvl8pPr marL="0" lvl="7" indent="0" algn="r">
              <a:lnSpc>
                <a:spcPct val="100000"/>
              </a:lnSpc>
              <a:spcBef>
                <a:spcPts val="0"/>
              </a:spcBef>
              <a:spcAft>
                <a:spcPts val="0"/>
              </a:spcAft>
              <a:buNone/>
              <a:defRPr>
                <a:solidFill>
                  <a:srgbClr val="888888"/>
                </a:solidFill>
              </a:defRPr>
            </a:lvl8pPr>
            <a:lvl9pPr marL="0" lvl="8" indent="0" algn="r">
              <a:lnSpc>
                <a:spcPct val="100000"/>
              </a:lnSpc>
              <a:spcBef>
                <a:spcPts val="0"/>
              </a:spcBef>
              <a:spcAft>
                <a:spcPts val="0"/>
              </a:spcAft>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9"/>
        <p:cNvGrpSpPr/>
        <p:nvPr/>
      </p:nvGrpSpPr>
      <p:grpSpPr>
        <a:xfrm>
          <a:off x="0" y="0"/>
          <a:ext cx="0" cy="0"/>
          <a:chOff x="0" y="0"/>
          <a:chExt cx="0" cy="0"/>
        </a:xfrm>
      </p:grpSpPr>
      <p:sp>
        <p:nvSpPr>
          <p:cNvPr id="150" name="Google Shape;150;p49"/>
          <p:cNvSpPr txBox="1">
            <a:spLocks noGrp="1"/>
          </p:cNvSpPr>
          <p:nvPr>
            <p:ph type="title"/>
          </p:nvPr>
        </p:nvSpPr>
        <p:spPr>
          <a:xfrm rot="5400000">
            <a:off x="5463778" y="1371601"/>
            <a:ext cx="4388644"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1" name="Google Shape;151;p49"/>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2" name="Google Shape;152;p4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4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4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solidFill>
                  <a:srgbClr val="888888"/>
                </a:solidFill>
              </a:defRPr>
            </a:lvl1pPr>
            <a:lvl2pPr marL="0" lvl="1" indent="0" algn="r">
              <a:lnSpc>
                <a:spcPct val="100000"/>
              </a:lnSpc>
              <a:spcBef>
                <a:spcPts val="0"/>
              </a:spcBef>
              <a:spcAft>
                <a:spcPts val="0"/>
              </a:spcAft>
              <a:buNone/>
              <a:defRPr>
                <a:solidFill>
                  <a:srgbClr val="888888"/>
                </a:solidFill>
              </a:defRPr>
            </a:lvl2pPr>
            <a:lvl3pPr marL="0" lvl="2" indent="0" algn="r">
              <a:lnSpc>
                <a:spcPct val="100000"/>
              </a:lnSpc>
              <a:spcBef>
                <a:spcPts val="0"/>
              </a:spcBef>
              <a:spcAft>
                <a:spcPts val="0"/>
              </a:spcAft>
              <a:buNone/>
              <a:defRPr>
                <a:solidFill>
                  <a:srgbClr val="888888"/>
                </a:solidFill>
              </a:defRPr>
            </a:lvl3pPr>
            <a:lvl4pPr marL="0" lvl="3" indent="0" algn="r">
              <a:lnSpc>
                <a:spcPct val="100000"/>
              </a:lnSpc>
              <a:spcBef>
                <a:spcPts val="0"/>
              </a:spcBef>
              <a:spcAft>
                <a:spcPts val="0"/>
              </a:spcAft>
              <a:buNone/>
              <a:defRPr>
                <a:solidFill>
                  <a:srgbClr val="888888"/>
                </a:solidFill>
              </a:defRPr>
            </a:lvl4pPr>
            <a:lvl5pPr marL="0" lvl="4" indent="0" algn="r">
              <a:lnSpc>
                <a:spcPct val="100000"/>
              </a:lnSpc>
              <a:spcBef>
                <a:spcPts val="0"/>
              </a:spcBef>
              <a:spcAft>
                <a:spcPts val="0"/>
              </a:spcAft>
              <a:buNone/>
              <a:defRPr>
                <a:solidFill>
                  <a:srgbClr val="888888"/>
                </a:solidFill>
              </a:defRPr>
            </a:lvl5pPr>
            <a:lvl6pPr marL="0" lvl="5" indent="0" algn="r">
              <a:lnSpc>
                <a:spcPct val="100000"/>
              </a:lnSpc>
              <a:spcBef>
                <a:spcPts val="0"/>
              </a:spcBef>
              <a:spcAft>
                <a:spcPts val="0"/>
              </a:spcAft>
              <a:buNone/>
              <a:defRPr>
                <a:solidFill>
                  <a:srgbClr val="888888"/>
                </a:solidFill>
              </a:defRPr>
            </a:lvl6pPr>
            <a:lvl7pPr marL="0" lvl="6" indent="0" algn="r">
              <a:lnSpc>
                <a:spcPct val="100000"/>
              </a:lnSpc>
              <a:spcBef>
                <a:spcPts val="0"/>
              </a:spcBef>
              <a:spcAft>
                <a:spcPts val="0"/>
              </a:spcAft>
              <a:buNone/>
              <a:defRPr>
                <a:solidFill>
                  <a:srgbClr val="888888"/>
                </a:solidFill>
              </a:defRPr>
            </a:lvl7pPr>
            <a:lvl8pPr marL="0" lvl="7" indent="0" algn="r">
              <a:lnSpc>
                <a:spcPct val="100000"/>
              </a:lnSpc>
              <a:spcBef>
                <a:spcPts val="0"/>
              </a:spcBef>
              <a:spcAft>
                <a:spcPts val="0"/>
              </a:spcAft>
              <a:buNone/>
              <a:defRPr>
                <a:solidFill>
                  <a:srgbClr val="888888"/>
                </a:solidFill>
              </a:defRPr>
            </a:lvl8pPr>
            <a:lvl9pPr marL="0" lvl="8" indent="0" algn="r">
              <a:lnSpc>
                <a:spcPct val="100000"/>
              </a:lnSpc>
              <a:spcBef>
                <a:spcPts val="0"/>
              </a:spcBef>
              <a:spcAft>
                <a:spcPts val="0"/>
              </a:spcAft>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9"/>
        <p:cNvGrpSpPr/>
        <p:nvPr/>
      </p:nvGrpSpPr>
      <p:grpSpPr>
        <a:xfrm>
          <a:off x="0" y="0"/>
          <a:ext cx="0" cy="0"/>
          <a:chOff x="0" y="0"/>
          <a:chExt cx="0" cy="0"/>
        </a:xfrm>
      </p:grpSpPr>
      <p:sp>
        <p:nvSpPr>
          <p:cNvPr id="160" name="Google Shape;160;p19"/>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61" name="Google Shape;161;p19"/>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62" name="Google Shape;162;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3"/>
        <p:cNvGrpSpPr/>
        <p:nvPr/>
      </p:nvGrpSpPr>
      <p:grpSpPr>
        <a:xfrm>
          <a:off x="0" y="0"/>
          <a:ext cx="0" cy="0"/>
          <a:chOff x="0" y="0"/>
          <a:chExt cx="0" cy="0"/>
        </a:xfrm>
      </p:grpSpPr>
      <p:sp>
        <p:nvSpPr>
          <p:cNvPr id="164" name="Google Shape;164;p20"/>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65" name="Google Shape;165;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6"/>
        <p:cNvGrpSpPr/>
        <p:nvPr/>
      </p:nvGrpSpPr>
      <p:grpSpPr>
        <a:xfrm>
          <a:off x="0" y="0"/>
          <a:ext cx="0" cy="0"/>
          <a:chOff x="0" y="0"/>
          <a:chExt cx="0" cy="0"/>
        </a:xfrm>
      </p:grpSpPr>
      <p:sp>
        <p:nvSpPr>
          <p:cNvPr id="167" name="Google Shape;167;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8" name="Google Shape;168;p2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9" name="Google Shape;169;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0"/>
        <p:cNvGrpSpPr/>
        <p:nvPr/>
      </p:nvGrpSpPr>
      <p:grpSpPr>
        <a:xfrm>
          <a:off x="0" y="0"/>
          <a:ext cx="0" cy="0"/>
          <a:chOff x="0" y="0"/>
          <a:chExt cx="0" cy="0"/>
        </a:xfrm>
      </p:grpSpPr>
      <p:sp>
        <p:nvSpPr>
          <p:cNvPr id="171" name="Google Shape;171;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2" name="Google Shape;172;p22"/>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73" name="Google Shape;173;p22"/>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74" name="Google Shape;174;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5"/>
        <p:cNvGrpSpPr/>
        <p:nvPr/>
      </p:nvGrpSpPr>
      <p:grpSpPr>
        <a:xfrm>
          <a:off x="0" y="0"/>
          <a:ext cx="0" cy="0"/>
          <a:chOff x="0" y="0"/>
          <a:chExt cx="0" cy="0"/>
        </a:xfrm>
      </p:grpSpPr>
      <p:sp>
        <p:nvSpPr>
          <p:cNvPr id="176" name="Google Shape;176;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8"/>
        <p:cNvGrpSpPr/>
        <p:nvPr/>
      </p:nvGrpSpPr>
      <p:grpSpPr>
        <a:xfrm>
          <a:off x="0" y="0"/>
          <a:ext cx="0" cy="0"/>
          <a:chOff x="0" y="0"/>
          <a:chExt cx="0" cy="0"/>
        </a:xfrm>
      </p:grpSpPr>
      <p:sp>
        <p:nvSpPr>
          <p:cNvPr id="179" name="Google Shape;179;p2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80" name="Google Shape;180;p2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81" name="Google Shape;181;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82"/>
        <p:cNvGrpSpPr/>
        <p:nvPr/>
      </p:nvGrpSpPr>
      <p:grpSpPr>
        <a:xfrm>
          <a:off x="0" y="0"/>
          <a:ext cx="0" cy="0"/>
          <a:chOff x="0" y="0"/>
          <a:chExt cx="0" cy="0"/>
        </a:xfrm>
      </p:grpSpPr>
      <p:sp>
        <p:nvSpPr>
          <p:cNvPr id="183" name="Google Shape;183;p25"/>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84" name="Google Shape;184;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31"/>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1"/>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31"/>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1"/>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1"/>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solidFill>
                  <a:srgbClr val="888888"/>
                </a:solidFill>
              </a:defRPr>
            </a:lvl1pPr>
            <a:lvl2pPr marL="0" lvl="1" indent="0" algn="r">
              <a:lnSpc>
                <a:spcPct val="100000"/>
              </a:lnSpc>
              <a:spcBef>
                <a:spcPts val="0"/>
              </a:spcBef>
              <a:spcAft>
                <a:spcPts val="0"/>
              </a:spcAft>
              <a:buNone/>
              <a:defRPr>
                <a:solidFill>
                  <a:srgbClr val="888888"/>
                </a:solidFill>
              </a:defRPr>
            </a:lvl2pPr>
            <a:lvl3pPr marL="0" lvl="2" indent="0" algn="r">
              <a:lnSpc>
                <a:spcPct val="100000"/>
              </a:lnSpc>
              <a:spcBef>
                <a:spcPts val="0"/>
              </a:spcBef>
              <a:spcAft>
                <a:spcPts val="0"/>
              </a:spcAft>
              <a:buNone/>
              <a:defRPr>
                <a:solidFill>
                  <a:srgbClr val="888888"/>
                </a:solidFill>
              </a:defRPr>
            </a:lvl3pPr>
            <a:lvl4pPr marL="0" lvl="3" indent="0" algn="r">
              <a:lnSpc>
                <a:spcPct val="100000"/>
              </a:lnSpc>
              <a:spcBef>
                <a:spcPts val="0"/>
              </a:spcBef>
              <a:spcAft>
                <a:spcPts val="0"/>
              </a:spcAft>
              <a:buNone/>
              <a:defRPr>
                <a:solidFill>
                  <a:srgbClr val="888888"/>
                </a:solidFill>
              </a:defRPr>
            </a:lvl4pPr>
            <a:lvl5pPr marL="0" lvl="4" indent="0" algn="r">
              <a:lnSpc>
                <a:spcPct val="100000"/>
              </a:lnSpc>
              <a:spcBef>
                <a:spcPts val="0"/>
              </a:spcBef>
              <a:spcAft>
                <a:spcPts val="0"/>
              </a:spcAft>
              <a:buNone/>
              <a:defRPr>
                <a:solidFill>
                  <a:srgbClr val="888888"/>
                </a:solidFill>
              </a:defRPr>
            </a:lvl5pPr>
            <a:lvl6pPr marL="0" lvl="5" indent="0" algn="r">
              <a:lnSpc>
                <a:spcPct val="100000"/>
              </a:lnSpc>
              <a:spcBef>
                <a:spcPts val="0"/>
              </a:spcBef>
              <a:spcAft>
                <a:spcPts val="0"/>
              </a:spcAft>
              <a:buNone/>
              <a:defRPr>
                <a:solidFill>
                  <a:srgbClr val="888888"/>
                </a:solidFill>
              </a:defRPr>
            </a:lvl6pPr>
            <a:lvl7pPr marL="0" lvl="6" indent="0" algn="r">
              <a:lnSpc>
                <a:spcPct val="100000"/>
              </a:lnSpc>
              <a:spcBef>
                <a:spcPts val="0"/>
              </a:spcBef>
              <a:spcAft>
                <a:spcPts val="0"/>
              </a:spcAft>
              <a:buNone/>
              <a:defRPr>
                <a:solidFill>
                  <a:srgbClr val="888888"/>
                </a:solidFill>
              </a:defRPr>
            </a:lvl7pPr>
            <a:lvl8pPr marL="0" lvl="7" indent="0" algn="r">
              <a:lnSpc>
                <a:spcPct val="100000"/>
              </a:lnSpc>
              <a:spcBef>
                <a:spcPts val="0"/>
              </a:spcBef>
              <a:spcAft>
                <a:spcPts val="0"/>
              </a:spcAft>
              <a:buNone/>
              <a:defRPr>
                <a:solidFill>
                  <a:srgbClr val="888888"/>
                </a:solidFill>
              </a:defRPr>
            </a:lvl8pPr>
            <a:lvl9pPr marL="0" lvl="8" indent="0" algn="r">
              <a:lnSpc>
                <a:spcPct val="100000"/>
              </a:lnSpc>
              <a:spcBef>
                <a:spcPts val="0"/>
              </a:spcBef>
              <a:spcAft>
                <a:spcPts val="0"/>
              </a:spcAft>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85"/>
        <p:cNvGrpSpPr/>
        <p:nvPr/>
      </p:nvGrpSpPr>
      <p:grpSpPr>
        <a:xfrm>
          <a:off x="0" y="0"/>
          <a:ext cx="0" cy="0"/>
          <a:chOff x="0" y="0"/>
          <a:chExt cx="0" cy="0"/>
        </a:xfrm>
      </p:grpSpPr>
      <p:sp>
        <p:nvSpPr>
          <p:cNvPr id="186" name="Google Shape;186;p2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2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88" name="Google Shape;188;p26"/>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89" name="Google Shape;189;p26"/>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0" name="Google Shape;190;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91"/>
        <p:cNvGrpSpPr/>
        <p:nvPr/>
      </p:nvGrpSpPr>
      <p:grpSpPr>
        <a:xfrm>
          <a:off x="0" y="0"/>
          <a:ext cx="0" cy="0"/>
          <a:chOff x="0" y="0"/>
          <a:chExt cx="0" cy="0"/>
        </a:xfrm>
      </p:grpSpPr>
      <p:sp>
        <p:nvSpPr>
          <p:cNvPr id="192" name="Google Shape;192;p27"/>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193" name="Google Shape;193;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94"/>
        <p:cNvGrpSpPr/>
        <p:nvPr/>
      </p:nvGrpSpPr>
      <p:grpSpPr>
        <a:xfrm>
          <a:off x="0" y="0"/>
          <a:ext cx="0" cy="0"/>
          <a:chOff x="0" y="0"/>
          <a:chExt cx="0" cy="0"/>
        </a:xfrm>
      </p:grpSpPr>
      <p:sp>
        <p:nvSpPr>
          <p:cNvPr id="195" name="Google Shape;195;p28"/>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96" name="Google Shape;196;p28"/>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197" name="Google Shape;197;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8"/>
        <p:cNvGrpSpPr/>
        <p:nvPr/>
      </p:nvGrpSpPr>
      <p:grpSpPr>
        <a:xfrm>
          <a:off x="0" y="0"/>
          <a:ext cx="0" cy="0"/>
          <a:chOff x="0" y="0"/>
          <a:chExt cx="0" cy="0"/>
        </a:xfrm>
      </p:grpSpPr>
      <p:sp>
        <p:nvSpPr>
          <p:cNvPr id="199" name="Google Shape;199;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32"/>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32"/>
          <p:cNvSpPr txBox="1">
            <a:spLocks noGrp="1"/>
          </p:cNvSpPr>
          <p:nvPr>
            <p:ph type="body" idx="1"/>
          </p:nvPr>
        </p:nvSpPr>
        <p:spPr>
          <a:xfrm>
            <a:off x="457200" y="1200151"/>
            <a:ext cx="4038600" cy="3394472"/>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32"/>
          <p:cNvSpPr txBox="1">
            <a:spLocks noGrp="1"/>
          </p:cNvSpPr>
          <p:nvPr>
            <p:ph type="body" idx="2"/>
          </p:nvPr>
        </p:nvSpPr>
        <p:spPr>
          <a:xfrm>
            <a:off x="4648200" y="1200151"/>
            <a:ext cx="4038600" cy="3394472"/>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32"/>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2"/>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2"/>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solidFill>
                  <a:srgbClr val="888888"/>
                </a:solidFill>
              </a:defRPr>
            </a:lvl1pPr>
            <a:lvl2pPr marL="0" lvl="1" indent="0" algn="r">
              <a:lnSpc>
                <a:spcPct val="100000"/>
              </a:lnSpc>
              <a:spcBef>
                <a:spcPts val="0"/>
              </a:spcBef>
              <a:spcAft>
                <a:spcPts val="0"/>
              </a:spcAft>
              <a:buNone/>
              <a:defRPr>
                <a:solidFill>
                  <a:srgbClr val="888888"/>
                </a:solidFill>
              </a:defRPr>
            </a:lvl2pPr>
            <a:lvl3pPr marL="0" lvl="2" indent="0" algn="r">
              <a:lnSpc>
                <a:spcPct val="100000"/>
              </a:lnSpc>
              <a:spcBef>
                <a:spcPts val="0"/>
              </a:spcBef>
              <a:spcAft>
                <a:spcPts val="0"/>
              </a:spcAft>
              <a:buNone/>
              <a:defRPr>
                <a:solidFill>
                  <a:srgbClr val="888888"/>
                </a:solidFill>
              </a:defRPr>
            </a:lvl3pPr>
            <a:lvl4pPr marL="0" lvl="3" indent="0" algn="r">
              <a:lnSpc>
                <a:spcPct val="100000"/>
              </a:lnSpc>
              <a:spcBef>
                <a:spcPts val="0"/>
              </a:spcBef>
              <a:spcAft>
                <a:spcPts val="0"/>
              </a:spcAft>
              <a:buNone/>
              <a:defRPr>
                <a:solidFill>
                  <a:srgbClr val="888888"/>
                </a:solidFill>
              </a:defRPr>
            </a:lvl4pPr>
            <a:lvl5pPr marL="0" lvl="4" indent="0" algn="r">
              <a:lnSpc>
                <a:spcPct val="100000"/>
              </a:lnSpc>
              <a:spcBef>
                <a:spcPts val="0"/>
              </a:spcBef>
              <a:spcAft>
                <a:spcPts val="0"/>
              </a:spcAft>
              <a:buNone/>
              <a:defRPr>
                <a:solidFill>
                  <a:srgbClr val="888888"/>
                </a:solidFill>
              </a:defRPr>
            </a:lvl5pPr>
            <a:lvl6pPr marL="0" lvl="5" indent="0" algn="r">
              <a:lnSpc>
                <a:spcPct val="100000"/>
              </a:lnSpc>
              <a:spcBef>
                <a:spcPts val="0"/>
              </a:spcBef>
              <a:spcAft>
                <a:spcPts val="0"/>
              </a:spcAft>
              <a:buNone/>
              <a:defRPr>
                <a:solidFill>
                  <a:srgbClr val="888888"/>
                </a:solidFill>
              </a:defRPr>
            </a:lvl6pPr>
            <a:lvl7pPr marL="0" lvl="6" indent="0" algn="r">
              <a:lnSpc>
                <a:spcPct val="100000"/>
              </a:lnSpc>
              <a:spcBef>
                <a:spcPts val="0"/>
              </a:spcBef>
              <a:spcAft>
                <a:spcPts val="0"/>
              </a:spcAft>
              <a:buNone/>
              <a:defRPr>
                <a:solidFill>
                  <a:srgbClr val="888888"/>
                </a:solidFill>
              </a:defRPr>
            </a:lvl7pPr>
            <a:lvl8pPr marL="0" lvl="7" indent="0" algn="r">
              <a:lnSpc>
                <a:spcPct val="100000"/>
              </a:lnSpc>
              <a:spcBef>
                <a:spcPts val="0"/>
              </a:spcBef>
              <a:spcAft>
                <a:spcPts val="0"/>
              </a:spcAft>
              <a:buNone/>
              <a:defRPr>
                <a:solidFill>
                  <a:srgbClr val="888888"/>
                </a:solidFill>
              </a:defRPr>
            </a:lvl8pPr>
            <a:lvl9pPr marL="0" lvl="8" indent="0" algn="r">
              <a:lnSpc>
                <a:spcPct val="100000"/>
              </a:lnSpc>
              <a:spcBef>
                <a:spcPts val="0"/>
              </a:spcBef>
              <a:spcAft>
                <a:spcPts val="0"/>
              </a:spcAft>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33"/>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33"/>
          <p:cNvSpPr txBox="1">
            <a:spLocks noGrp="1"/>
          </p:cNvSpPr>
          <p:nvPr>
            <p:ph type="body" idx="1"/>
          </p:nvPr>
        </p:nvSpPr>
        <p:spPr>
          <a:xfrm>
            <a:off x="457200" y="1151335"/>
            <a:ext cx="4040188"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33"/>
          <p:cNvSpPr txBox="1">
            <a:spLocks noGrp="1"/>
          </p:cNvSpPr>
          <p:nvPr>
            <p:ph type="body" idx="2"/>
          </p:nvPr>
        </p:nvSpPr>
        <p:spPr>
          <a:xfrm>
            <a:off x="457200" y="1631156"/>
            <a:ext cx="4040188" cy="2963466"/>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33"/>
          <p:cNvSpPr txBox="1">
            <a:spLocks noGrp="1"/>
          </p:cNvSpPr>
          <p:nvPr>
            <p:ph type="body" idx="3"/>
          </p:nvPr>
        </p:nvSpPr>
        <p:spPr>
          <a:xfrm>
            <a:off x="4645030" y="1151335"/>
            <a:ext cx="4041775"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33"/>
          <p:cNvSpPr txBox="1">
            <a:spLocks noGrp="1"/>
          </p:cNvSpPr>
          <p:nvPr>
            <p:ph type="body" idx="4"/>
          </p:nvPr>
        </p:nvSpPr>
        <p:spPr>
          <a:xfrm>
            <a:off x="4645030" y="1631156"/>
            <a:ext cx="4041775" cy="2963466"/>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33"/>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3"/>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33"/>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solidFill>
                  <a:srgbClr val="888888"/>
                </a:solidFill>
              </a:defRPr>
            </a:lvl1pPr>
            <a:lvl2pPr marL="0" lvl="1" indent="0" algn="r">
              <a:lnSpc>
                <a:spcPct val="100000"/>
              </a:lnSpc>
              <a:spcBef>
                <a:spcPts val="0"/>
              </a:spcBef>
              <a:spcAft>
                <a:spcPts val="0"/>
              </a:spcAft>
              <a:buNone/>
              <a:defRPr>
                <a:solidFill>
                  <a:srgbClr val="888888"/>
                </a:solidFill>
              </a:defRPr>
            </a:lvl2pPr>
            <a:lvl3pPr marL="0" lvl="2" indent="0" algn="r">
              <a:lnSpc>
                <a:spcPct val="100000"/>
              </a:lnSpc>
              <a:spcBef>
                <a:spcPts val="0"/>
              </a:spcBef>
              <a:spcAft>
                <a:spcPts val="0"/>
              </a:spcAft>
              <a:buNone/>
              <a:defRPr>
                <a:solidFill>
                  <a:srgbClr val="888888"/>
                </a:solidFill>
              </a:defRPr>
            </a:lvl3pPr>
            <a:lvl4pPr marL="0" lvl="3" indent="0" algn="r">
              <a:lnSpc>
                <a:spcPct val="100000"/>
              </a:lnSpc>
              <a:spcBef>
                <a:spcPts val="0"/>
              </a:spcBef>
              <a:spcAft>
                <a:spcPts val="0"/>
              </a:spcAft>
              <a:buNone/>
              <a:defRPr>
                <a:solidFill>
                  <a:srgbClr val="888888"/>
                </a:solidFill>
              </a:defRPr>
            </a:lvl4pPr>
            <a:lvl5pPr marL="0" lvl="4" indent="0" algn="r">
              <a:lnSpc>
                <a:spcPct val="100000"/>
              </a:lnSpc>
              <a:spcBef>
                <a:spcPts val="0"/>
              </a:spcBef>
              <a:spcAft>
                <a:spcPts val="0"/>
              </a:spcAft>
              <a:buNone/>
              <a:defRPr>
                <a:solidFill>
                  <a:srgbClr val="888888"/>
                </a:solidFill>
              </a:defRPr>
            </a:lvl5pPr>
            <a:lvl6pPr marL="0" lvl="5" indent="0" algn="r">
              <a:lnSpc>
                <a:spcPct val="100000"/>
              </a:lnSpc>
              <a:spcBef>
                <a:spcPts val="0"/>
              </a:spcBef>
              <a:spcAft>
                <a:spcPts val="0"/>
              </a:spcAft>
              <a:buNone/>
              <a:defRPr>
                <a:solidFill>
                  <a:srgbClr val="888888"/>
                </a:solidFill>
              </a:defRPr>
            </a:lvl6pPr>
            <a:lvl7pPr marL="0" lvl="6" indent="0" algn="r">
              <a:lnSpc>
                <a:spcPct val="100000"/>
              </a:lnSpc>
              <a:spcBef>
                <a:spcPts val="0"/>
              </a:spcBef>
              <a:spcAft>
                <a:spcPts val="0"/>
              </a:spcAft>
              <a:buNone/>
              <a:defRPr>
                <a:solidFill>
                  <a:srgbClr val="888888"/>
                </a:solidFill>
              </a:defRPr>
            </a:lvl7pPr>
            <a:lvl8pPr marL="0" lvl="7" indent="0" algn="r">
              <a:lnSpc>
                <a:spcPct val="100000"/>
              </a:lnSpc>
              <a:spcBef>
                <a:spcPts val="0"/>
              </a:spcBef>
              <a:spcAft>
                <a:spcPts val="0"/>
              </a:spcAft>
              <a:buNone/>
              <a:defRPr>
                <a:solidFill>
                  <a:srgbClr val="888888"/>
                </a:solidFill>
              </a:defRPr>
            </a:lvl8pPr>
            <a:lvl9pPr marL="0" lvl="8" indent="0" algn="r">
              <a:lnSpc>
                <a:spcPct val="100000"/>
              </a:lnSpc>
              <a:spcBef>
                <a:spcPts val="0"/>
              </a:spcBef>
              <a:spcAft>
                <a:spcPts val="0"/>
              </a:spcAft>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4"/>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34"/>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4"/>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34"/>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solidFill>
                  <a:srgbClr val="888888"/>
                </a:solidFill>
              </a:defRPr>
            </a:lvl1pPr>
            <a:lvl2pPr marL="0" lvl="1" indent="0" algn="r">
              <a:lnSpc>
                <a:spcPct val="100000"/>
              </a:lnSpc>
              <a:spcBef>
                <a:spcPts val="0"/>
              </a:spcBef>
              <a:spcAft>
                <a:spcPts val="0"/>
              </a:spcAft>
              <a:buNone/>
              <a:defRPr>
                <a:solidFill>
                  <a:srgbClr val="888888"/>
                </a:solidFill>
              </a:defRPr>
            </a:lvl2pPr>
            <a:lvl3pPr marL="0" lvl="2" indent="0" algn="r">
              <a:lnSpc>
                <a:spcPct val="100000"/>
              </a:lnSpc>
              <a:spcBef>
                <a:spcPts val="0"/>
              </a:spcBef>
              <a:spcAft>
                <a:spcPts val="0"/>
              </a:spcAft>
              <a:buNone/>
              <a:defRPr>
                <a:solidFill>
                  <a:srgbClr val="888888"/>
                </a:solidFill>
              </a:defRPr>
            </a:lvl3pPr>
            <a:lvl4pPr marL="0" lvl="3" indent="0" algn="r">
              <a:lnSpc>
                <a:spcPct val="100000"/>
              </a:lnSpc>
              <a:spcBef>
                <a:spcPts val="0"/>
              </a:spcBef>
              <a:spcAft>
                <a:spcPts val="0"/>
              </a:spcAft>
              <a:buNone/>
              <a:defRPr>
                <a:solidFill>
                  <a:srgbClr val="888888"/>
                </a:solidFill>
              </a:defRPr>
            </a:lvl4pPr>
            <a:lvl5pPr marL="0" lvl="4" indent="0" algn="r">
              <a:lnSpc>
                <a:spcPct val="100000"/>
              </a:lnSpc>
              <a:spcBef>
                <a:spcPts val="0"/>
              </a:spcBef>
              <a:spcAft>
                <a:spcPts val="0"/>
              </a:spcAft>
              <a:buNone/>
              <a:defRPr>
                <a:solidFill>
                  <a:srgbClr val="888888"/>
                </a:solidFill>
              </a:defRPr>
            </a:lvl5pPr>
            <a:lvl6pPr marL="0" lvl="5" indent="0" algn="r">
              <a:lnSpc>
                <a:spcPct val="100000"/>
              </a:lnSpc>
              <a:spcBef>
                <a:spcPts val="0"/>
              </a:spcBef>
              <a:spcAft>
                <a:spcPts val="0"/>
              </a:spcAft>
              <a:buNone/>
              <a:defRPr>
                <a:solidFill>
                  <a:srgbClr val="888888"/>
                </a:solidFill>
              </a:defRPr>
            </a:lvl6pPr>
            <a:lvl7pPr marL="0" lvl="6" indent="0" algn="r">
              <a:lnSpc>
                <a:spcPct val="100000"/>
              </a:lnSpc>
              <a:spcBef>
                <a:spcPts val="0"/>
              </a:spcBef>
              <a:spcAft>
                <a:spcPts val="0"/>
              </a:spcAft>
              <a:buNone/>
              <a:defRPr>
                <a:solidFill>
                  <a:srgbClr val="888888"/>
                </a:solidFill>
              </a:defRPr>
            </a:lvl7pPr>
            <a:lvl8pPr marL="0" lvl="7" indent="0" algn="r">
              <a:lnSpc>
                <a:spcPct val="100000"/>
              </a:lnSpc>
              <a:spcBef>
                <a:spcPts val="0"/>
              </a:spcBef>
              <a:spcAft>
                <a:spcPts val="0"/>
              </a:spcAft>
              <a:buNone/>
              <a:defRPr>
                <a:solidFill>
                  <a:srgbClr val="888888"/>
                </a:solidFill>
              </a:defRPr>
            </a:lvl8pPr>
            <a:lvl9pPr marL="0" lvl="8" indent="0" algn="r">
              <a:lnSpc>
                <a:spcPct val="100000"/>
              </a:lnSpc>
              <a:spcBef>
                <a:spcPts val="0"/>
              </a:spcBef>
              <a:spcAft>
                <a:spcPts val="0"/>
              </a:spcAft>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35"/>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35"/>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35"/>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solidFill>
                  <a:srgbClr val="888888"/>
                </a:solidFill>
              </a:defRPr>
            </a:lvl1pPr>
            <a:lvl2pPr marL="0" lvl="1" indent="0" algn="r">
              <a:lnSpc>
                <a:spcPct val="100000"/>
              </a:lnSpc>
              <a:spcBef>
                <a:spcPts val="0"/>
              </a:spcBef>
              <a:spcAft>
                <a:spcPts val="0"/>
              </a:spcAft>
              <a:buNone/>
              <a:defRPr>
                <a:solidFill>
                  <a:srgbClr val="888888"/>
                </a:solidFill>
              </a:defRPr>
            </a:lvl2pPr>
            <a:lvl3pPr marL="0" lvl="2" indent="0" algn="r">
              <a:lnSpc>
                <a:spcPct val="100000"/>
              </a:lnSpc>
              <a:spcBef>
                <a:spcPts val="0"/>
              </a:spcBef>
              <a:spcAft>
                <a:spcPts val="0"/>
              </a:spcAft>
              <a:buNone/>
              <a:defRPr>
                <a:solidFill>
                  <a:srgbClr val="888888"/>
                </a:solidFill>
              </a:defRPr>
            </a:lvl3pPr>
            <a:lvl4pPr marL="0" lvl="3" indent="0" algn="r">
              <a:lnSpc>
                <a:spcPct val="100000"/>
              </a:lnSpc>
              <a:spcBef>
                <a:spcPts val="0"/>
              </a:spcBef>
              <a:spcAft>
                <a:spcPts val="0"/>
              </a:spcAft>
              <a:buNone/>
              <a:defRPr>
                <a:solidFill>
                  <a:srgbClr val="888888"/>
                </a:solidFill>
              </a:defRPr>
            </a:lvl4pPr>
            <a:lvl5pPr marL="0" lvl="4" indent="0" algn="r">
              <a:lnSpc>
                <a:spcPct val="100000"/>
              </a:lnSpc>
              <a:spcBef>
                <a:spcPts val="0"/>
              </a:spcBef>
              <a:spcAft>
                <a:spcPts val="0"/>
              </a:spcAft>
              <a:buNone/>
              <a:defRPr>
                <a:solidFill>
                  <a:srgbClr val="888888"/>
                </a:solidFill>
              </a:defRPr>
            </a:lvl5pPr>
            <a:lvl6pPr marL="0" lvl="5" indent="0" algn="r">
              <a:lnSpc>
                <a:spcPct val="100000"/>
              </a:lnSpc>
              <a:spcBef>
                <a:spcPts val="0"/>
              </a:spcBef>
              <a:spcAft>
                <a:spcPts val="0"/>
              </a:spcAft>
              <a:buNone/>
              <a:defRPr>
                <a:solidFill>
                  <a:srgbClr val="888888"/>
                </a:solidFill>
              </a:defRPr>
            </a:lvl6pPr>
            <a:lvl7pPr marL="0" lvl="6" indent="0" algn="r">
              <a:lnSpc>
                <a:spcPct val="100000"/>
              </a:lnSpc>
              <a:spcBef>
                <a:spcPts val="0"/>
              </a:spcBef>
              <a:spcAft>
                <a:spcPts val="0"/>
              </a:spcAft>
              <a:buNone/>
              <a:defRPr>
                <a:solidFill>
                  <a:srgbClr val="888888"/>
                </a:solidFill>
              </a:defRPr>
            </a:lvl7pPr>
            <a:lvl8pPr marL="0" lvl="7" indent="0" algn="r">
              <a:lnSpc>
                <a:spcPct val="100000"/>
              </a:lnSpc>
              <a:spcBef>
                <a:spcPts val="0"/>
              </a:spcBef>
              <a:spcAft>
                <a:spcPts val="0"/>
              </a:spcAft>
              <a:buNone/>
              <a:defRPr>
                <a:solidFill>
                  <a:srgbClr val="888888"/>
                </a:solidFill>
              </a:defRPr>
            </a:lvl8pPr>
            <a:lvl9pPr marL="0" lvl="8" indent="0" algn="r">
              <a:lnSpc>
                <a:spcPct val="100000"/>
              </a:lnSpc>
              <a:spcBef>
                <a:spcPts val="0"/>
              </a:spcBef>
              <a:spcAft>
                <a:spcPts val="0"/>
              </a:spcAft>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6"/>
          <p:cNvSpPr txBox="1">
            <a:spLocks noGrp="1"/>
          </p:cNvSpPr>
          <p:nvPr>
            <p:ph type="title"/>
          </p:nvPr>
        </p:nvSpPr>
        <p:spPr>
          <a:xfrm>
            <a:off x="457205" y="204787"/>
            <a:ext cx="3008313" cy="8715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6"/>
          <p:cNvSpPr txBox="1">
            <a:spLocks noGrp="1"/>
          </p:cNvSpPr>
          <p:nvPr>
            <p:ph type="body" idx="1"/>
          </p:nvPr>
        </p:nvSpPr>
        <p:spPr>
          <a:xfrm>
            <a:off x="3575050" y="204790"/>
            <a:ext cx="5111750" cy="4389835"/>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36"/>
          <p:cNvSpPr txBox="1">
            <a:spLocks noGrp="1"/>
          </p:cNvSpPr>
          <p:nvPr>
            <p:ph type="body" idx="2"/>
          </p:nvPr>
        </p:nvSpPr>
        <p:spPr>
          <a:xfrm>
            <a:off x="457205" y="1076328"/>
            <a:ext cx="3008313" cy="351829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36"/>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36"/>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6"/>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solidFill>
                  <a:srgbClr val="888888"/>
                </a:solidFill>
              </a:defRPr>
            </a:lvl1pPr>
            <a:lvl2pPr marL="0" lvl="1" indent="0" algn="r">
              <a:lnSpc>
                <a:spcPct val="100000"/>
              </a:lnSpc>
              <a:spcBef>
                <a:spcPts val="0"/>
              </a:spcBef>
              <a:spcAft>
                <a:spcPts val="0"/>
              </a:spcAft>
              <a:buNone/>
              <a:defRPr>
                <a:solidFill>
                  <a:srgbClr val="888888"/>
                </a:solidFill>
              </a:defRPr>
            </a:lvl2pPr>
            <a:lvl3pPr marL="0" lvl="2" indent="0" algn="r">
              <a:lnSpc>
                <a:spcPct val="100000"/>
              </a:lnSpc>
              <a:spcBef>
                <a:spcPts val="0"/>
              </a:spcBef>
              <a:spcAft>
                <a:spcPts val="0"/>
              </a:spcAft>
              <a:buNone/>
              <a:defRPr>
                <a:solidFill>
                  <a:srgbClr val="888888"/>
                </a:solidFill>
              </a:defRPr>
            </a:lvl3pPr>
            <a:lvl4pPr marL="0" lvl="3" indent="0" algn="r">
              <a:lnSpc>
                <a:spcPct val="100000"/>
              </a:lnSpc>
              <a:spcBef>
                <a:spcPts val="0"/>
              </a:spcBef>
              <a:spcAft>
                <a:spcPts val="0"/>
              </a:spcAft>
              <a:buNone/>
              <a:defRPr>
                <a:solidFill>
                  <a:srgbClr val="888888"/>
                </a:solidFill>
              </a:defRPr>
            </a:lvl4pPr>
            <a:lvl5pPr marL="0" lvl="4" indent="0" algn="r">
              <a:lnSpc>
                <a:spcPct val="100000"/>
              </a:lnSpc>
              <a:spcBef>
                <a:spcPts val="0"/>
              </a:spcBef>
              <a:spcAft>
                <a:spcPts val="0"/>
              </a:spcAft>
              <a:buNone/>
              <a:defRPr>
                <a:solidFill>
                  <a:srgbClr val="888888"/>
                </a:solidFill>
              </a:defRPr>
            </a:lvl5pPr>
            <a:lvl6pPr marL="0" lvl="5" indent="0" algn="r">
              <a:lnSpc>
                <a:spcPct val="100000"/>
              </a:lnSpc>
              <a:spcBef>
                <a:spcPts val="0"/>
              </a:spcBef>
              <a:spcAft>
                <a:spcPts val="0"/>
              </a:spcAft>
              <a:buNone/>
              <a:defRPr>
                <a:solidFill>
                  <a:srgbClr val="888888"/>
                </a:solidFill>
              </a:defRPr>
            </a:lvl6pPr>
            <a:lvl7pPr marL="0" lvl="6" indent="0" algn="r">
              <a:lnSpc>
                <a:spcPct val="100000"/>
              </a:lnSpc>
              <a:spcBef>
                <a:spcPts val="0"/>
              </a:spcBef>
              <a:spcAft>
                <a:spcPts val="0"/>
              </a:spcAft>
              <a:buNone/>
              <a:defRPr>
                <a:solidFill>
                  <a:srgbClr val="888888"/>
                </a:solidFill>
              </a:defRPr>
            </a:lvl7pPr>
            <a:lvl8pPr marL="0" lvl="7" indent="0" algn="r">
              <a:lnSpc>
                <a:spcPct val="100000"/>
              </a:lnSpc>
              <a:spcBef>
                <a:spcPts val="0"/>
              </a:spcBef>
              <a:spcAft>
                <a:spcPts val="0"/>
              </a:spcAft>
              <a:buNone/>
              <a:defRPr>
                <a:solidFill>
                  <a:srgbClr val="888888"/>
                </a:solidFill>
              </a:defRPr>
            </a:lvl8pPr>
            <a:lvl9pPr marL="0" lvl="8" indent="0" algn="r">
              <a:lnSpc>
                <a:spcPct val="100000"/>
              </a:lnSpc>
              <a:spcBef>
                <a:spcPts val="0"/>
              </a:spcBef>
              <a:spcAft>
                <a:spcPts val="0"/>
              </a:spcAft>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7"/>
          <p:cNvSpPr txBox="1">
            <a:spLocks noGrp="1"/>
          </p:cNvSpPr>
          <p:nvPr>
            <p:ph type="title"/>
          </p:nvPr>
        </p:nvSpPr>
        <p:spPr>
          <a:xfrm>
            <a:off x="1792288" y="3600451"/>
            <a:ext cx="54864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7"/>
          <p:cNvSpPr>
            <a:spLocks noGrp="1"/>
          </p:cNvSpPr>
          <p:nvPr>
            <p:ph type="pic" idx="2"/>
          </p:nvPr>
        </p:nvSpPr>
        <p:spPr>
          <a:xfrm>
            <a:off x="1792288" y="459581"/>
            <a:ext cx="5486400" cy="3086100"/>
          </a:xfrm>
          <a:prstGeom prst="rect">
            <a:avLst/>
          </a:prstGeom>
          <a:noFill/>
          <a:ln>
            <a:noFill/>
          </a:ln>
        </p:spPr>
      </p:sp>
      <p:sp>
        <p:nvSpPr>
          <p:cNvPr id="64" name="Google Shape;64;p37"/>
          <p:cNvSpPr txBox="1">
            <a:spLocks noGrp="1"/>
          </p:cNvSpPr>
          <p:nvPr>
            <p:ph type="body" idx="1"/>
          </p:nvPr>
        </p:nvSpPr>
        <p:spPr>
          <a:xfrm>
            <a:off x="1792288" y="4025505"/>
            <a:ext cx="5486400" cy="60364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37"/>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7"/>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7"/>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solidFill>
                  <a:srgbClr val="888888"/>
                </a:solidFill>
              </a:defRPr>
            </a:lvl1pPr>
            <a:lvl2pPr marL="0" lvl="1" indent="0" algn="r">
              <a:lnSpc>
                <a:spcPct val="100000"/>
              </a:lnSpc>
              <a:spcBef>
                <a:spcPts val="0"/>
              </a:spcBef>
              <a:spcAft>
                <a:spcPts val="0"/>
              </a:spcAft>
              <a:buNone/>
              <a:defRPr>
                <a:solidFill>
                  <a:srgbClr val="888888"/>
                </a:solidFill>
              </a:defRPr>
            </a:lvl2pPr>
            <a:lvl3pPr marL="0" lvl="2" indent="0" algn="r">
              <a:lnSpc>
                <a:spcPct val="100000"/>
              </a:lnSpc>
              <a:spcBef>
                <a:spcPts val="0"/>
              </a:spcBef>
              <a:spcAft>
                <a:spcPts val="0"/>
              </a:spcAft>
              <a:buNone/>
              <a:defRPr>
                <a:solidFill>
                  <a:srgbClr val="888888"/>
                </a:solidFill>
              </a:defRPr>
            </a:lvl3pPr>
            <a:lvl4pPr marL="0" lvl="3" indent="0" algn="r">
              <a:lnSpc>
                <a:spcPct val="100000"/>
              </a:lnSpc>
              <a:spcBef>
                <a:spcPts val="0"/>
              </a:spcBef>
              <a:spcAft>
                <a:spcPts val="0"/>
              </a:spcAft>
              <a:buNone/>
              <a:defRPr>
                <a:solidFill>
                  <a:srgbClr val="888888"/>
                </a:solidFill>
              </a:defRPr>
            </a:lvl4pPr>
            <a:lvl5pPr marL="0" lvl="4" indent="0" algn="r">
              <a:lnSpc>
                <a:spcPct val="100000"/>
              </a:lnSpc>
              <a:spcBef>
                <a:spcPts val="0"/>
              </a:spcBef>
              <a:spcAft>
                <a:spcPts val="0"/>
              </a:spcAft>
              <a:buNone/>
              <a:defRPr>
                <a:solidFill>
                  <a:srgbClr val="888888"/>
                </a:solidFill>
              </a:defRPr>
            </a:lvl5pPr>
            <a:lvl6pPr marL="0" lvl="5" indent="0" algn="r">
              <a:lnSpc>
                <a:spcPct val="100000"/>
              </a:lnSpc>
              <a:spcBef>
                <a:spcPts val="0"/>
              </a:spcBef>
              <a:spcAft>
                <a:spcPts val="0"/>
              </a:spcAft>
              <a:buNone/>
              <a:defRPr>
                <a:solidFill>
                  <a:srgbClr val="888888"/>
                </a:solidFill>
              </a:defRPr>
            </a:lvl6pPr>
            <a:lvl7pPr marL="0" lvl="6" indent="0" algn="r">
              <a:lnSpc>
                <a:spcPct val="100000"/>
              </a:lnSpc>
              <a:spcBef>
                <a:spcPts val="0"/>
              </a:spcBef>
              <a:spcAft>
                <a:spcPts val="0"/>
              </a:spcAft>
              <a:buNone/>
              <a:defRPr>
                <a:solidFill>
                  <a:srgbClr val="888888"/>
                </a:solidFill>
              </a:defRPr>
            </a:lvl7pPr>
            <a:lvl8pPr marL="0" lvl="7" indent="0" algn="r">
              <a:lnSpc>
                <a:spcPct val="100000"/>
              </a:lnSpc>
              <a:spcBef>
                <a:spcPts val="0"/>
              </a:spcBef>
              <a:spcAft>
                <a:spcPts val="0"/>
              </a:spcAft>
              <a:buNone/>
              <a:defRPr>
                <a:solidFill>
                  <a:srgbClr val="888888"/>
                </a:solidFill>
              </a:defRPr>
            </a:lvl8pPr>
            <a:lvl9pPr marL="0" lvl="8" indent="0" algn="r">
              <a:lnSpc>
                <a:spcPct val="100000"/>
              </a:lnSpc>
              <a:spcBef>
                <a:spcPts val="0"/>
              </a:spcBef>
              <a:spcAft>
                <a:spcPts val="0"/>
              </a:spcAft>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4"/>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4"/>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9" name="Google Shape;9;p14"/>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 name="Google Shape;10;p14"/>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2" name="Google Shape;82;p16"/>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3" name="Google Shape;83;p1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4" name="Google Shape;84;p1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5" name="Google Shape;85;p1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55"/>
        <p:cNvGrpSpPr/>
        <p:nvPr/>
      </p:nvGrpSpPr>
      <p:grpSpPr>
        <a:xfrm>
          <a:off x="0" y="0"/>
          <a:ext cx="0" cy="0"/>
          <a:chOff x="0" y="0"/>
          <a:chExt cx="0" cy="0"/>
        </a:xfrm>
      </p:grpSpPr>
      <p:sp>
        <p:nvSpPr>
          <p:cNvPr id="156" name="Google Shape;156;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57" name="Google Shape;157;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158" name="Google Shape;158;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
          <p:cNvSpPr/>
          <p:nvPr/>
        </p:nvSpPr>
        <p:spPr>
          <a:xfrm>
            <a:off x="2209715" y="107523"/>
            <a:ext cx="4792338"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 sz="2400" b="1" i="0" u="none" strike="noStrike" cap="none" dirty="0">
                <a:solidFill>
                  <a:srgbClr val="000000"/>
                </a:solidFill>
                <a:latin typeface="Cambria"/>
                <a:ea typeface="Cambria"/>
                <a:cs typeface="Cambria"/>
                <a:sym typeface="Cambria"/>
              </a:rPr>
              <a:t>A Project Stage I Presentation on  </a:t>
            </a:r>
            <a:endParaRPr sz="2400" b="0" i="0" u="none" strike="noStrike" cap="none" dirty="0">
              <a:solidFill>
                <a:srgbClr val="000000"/>
              </a:solidFill>
              <a:latin typeface="Cambria"/>
              <a:ea typeface="Cambria"/>
              <a:cs typeface="Cambria"/>
              <a:sym typeface="Cambria"/>
            </a:endParaRPr>
          </a:p>
        </p:txBody>
      </p:sp>
      <p:sp>
        <p:nvSpPr>
          <p:cNvPr id="206" name="Google Shape;206;p1"/>
          <p:cNvSpPr/>
          <p:nvPr/>
        </p:nvSpPr>
        <p:spPr>
          <a:xfrm>
            <a:off x="2141947" y="538875"/>
            <a:ext cx="4970805"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70C0"/>
              </a:buClr>
              <a:buSzPts val="3200"/>
              <a:buFont typeface="Arial"/>
              <a:buNone/>
            </a:pPr>
            <a:r>
              <a:rPr lang="en" sz="3200" b="1" i="1" u="none" strike="noStrike" cap="none" dirty="0">
                <a:solidFill>
                  <a:srgbClr val="0070C0"/>
                </a:solidFill>
                <a:latin typeface="Cambria"/>
                <a:ea typeface="Cambria"/>
                <a:cs typeface="Cambria"/>
                <a:sym typeface="Cambria"/>
              </a:rPr>
              <a:t>Smart City Infrastructure</a:t>
            </a:r>
            <a:endParaRPr sz="3200" b="0" i="1" u="none" strike="noStrike" cap="none" dirty="0">
              <a:solidFill>
                <a:srgbClr val="0070C0"/>
              </a:solidFill>
              <a:latin typeface="Cambria"/>
              <a:ea typeface="Cambria"/>
              <a:cs typeface="Cambria"/>
              <a:sym typeface="Cambria"/>
            </a:endParaRPr>
          </a:p>
        </p:txBody>
      </p:sp>
      <p:sp>
        <p:nvSpPr>
          <p:cNvPr id="207" name="Google Shape;207;p1"/>
          <p:cNvSpPr/>
          <p:nvPr/>
        </p:nvSpPr>
        <p:spPr>
          <a:xfrm>
            <a:off x="3066078" y="1123610"/>
            <a:ext cx="3111998" cy="7847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dirty="0">
                <a:solidFill>
                  <a:srgbClr val="000000"/>
                </a:solidFill>
                <a:latin typeface="Cambria"/>
                <a:ea typeface="Cambria"/>
                <a:cs typeface="Cambria"/>
                <a:sym typeface="Cambria"/>
              </a:rPr>
              <a:t>Under the Guidance of</a:t>
            </a:r>
            <a:endParaRPr dirty="0"/>
          </a:p>
          <a:p>
            <a:pPr marL="0" marR="0" lvl="0" indent="0" algn="ctr" rtl="0">
              <a:lnSpc>
                <a:spcPct val="100000"/>
              </a:lnSpc>
              <a:spcBef>
                <a:spcPts val="0"/>
              </a:spcBef>
              <a:spcAft>
                <a:spcPts val="0"/>
              </a:spcAft>
              <a:buClr>
                <a:srgbClr val="000000"/>
              </a:buClr>
              <a:buSzPts val="700"/>
              <a:buFont typeface="Arial"/>
              <a:buNone/>
            </a:pPr>
            <a:endParaRPr sz="700" b="1" i="0" u="none" strike="noStrike" cap="none" dirty="0">
              <a:solidFill>
                <a:srgbClr val="000000"/>
              </a:solidFill>
              <a:latin typeface="Cambria"/>
              <a:ea typeface="Cambria"/>
              <a:cs typeface="Cambria"/>
              <a:sym typeface="Cambria"/>
            </a:endParaRPr>
          </a:p>
          <a:p>
            <a:pPr marL="0" marR="0" lvl="0" indent="0" algn="ctr" rtl="0">
              <a:lnSpc>
                <a:spcPct val="100000"/>
              </a:lnSpc>
              <a:spcBef>
                <a:spcPts val="0"/>
              </a:spcBef>
              <a:spcAft>
                <a:spcPts val="0"/>
              </a:spcAft>
              <a:buClr>
                <a:srgbClr val="E36C09"/>
              </a:buClr>
              <a:buSzPts val="2000"/>
              <a:buFont typeface="Arial"/>
              <a:buNone/>
            </a:pPr>
            <a:r>
              <a:rPr lang="en" sz="2000" b="1" i="1" u="none" strike="noStrike" cap="none" dirty="0">
                <a:solidFill>
                  <a:srgbClr val="E36C09"/>
                </a:solidFill>
                <a:latin typeface="Cambria"/>
                <a:ea typeface="Cambria"/>
                <a:cs typeface="Cambria"/>
                <a:sym typeface="Cambria"/>
              </a:rPr>
              <a:t>Ms. Madhavi A. Indalkar</a:t>
            </a:r>
            <a:endParaRPr sz="2000" b="0" i="1" u="none" strike="noStrike" cap="none" dirty="0">
              <a:solidFill>
                <a:srgbClr val="E36C09"/>
              </a:solidFill>
              <a:latin typeface="Cambria"/>
              <a:ea typeface="Cambria"/>
              <a:cs typeface="Cambria"/>
              <a:sym typeface="Cambria"/>
            </a:endParaRPr>
          </a:p>
        </p:txBody>
      </p:sp>
      <p:sp>
        <p:nvSpPr>
          <p:cNvPr id="208" name="Google Shape;208;p1"/>
          <p:cNvSpPr/>
          <p:nvPr/>
        </p:nvSpPr>
        <p:spPr>
          <a:xfrm>
            <a:off x="2694389" y="1865316"/>
            <a:ext cx="3855375" cy="17081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dirty="0">
                <a:solidFill>
                  <a:srgbClr val="000000"/>
                </a:solidFill>
                <a:latin typeface="Cambria"/>
                <a:ea typeface="Cambria"/>
                <a:cs typeface="Cambria"/>
                <a:sym typeface="Cambria"/>
              </a:rPr>
              <a:t>Presented by</a:t>
            </a:r>
            <a:endParaRPr dirty="0"/>
          </a:p>
          <a:p>
            <a:pPr marL="0" marR="0" lvl="0" indent="0" algn="ctr" rtl="0">
              <a:lnSpc>
                <a:spcPct val="100000"/>
              </a:lnSpc>
              <a:spcBef>
                <a:spcPts val="0"/>
              </a:spcBef>
              <a:spcAft>
                <a:spcPts val="0"/>
              </a:spcAft>
              <a:buClr>
                <a:srgbClr val="000000"/>
              </a:buClr>
              <a:buSzPts val="700"/>
              <a:buFont typeface="Arial"/>
              <a:buNone/>
            </a:pPr>
            <a:endParaRPr sz="700" b="1" i="0" u="none" strike="noStrike" cap="none" dirty="0">
              <a:solidFill>
                <a:srgbClr val="000000"/>
              </a:solidFill>
              <a:latin typeface="Cambria"/>
              <a:ea typeface="Cambria"/>
              <a:cs typeface="Cambria"/>
              <a:sym typeface="Cambria"/>
            </a:endParaRPr>
          </a:p>
          <a:p>
            <a:pPr marL="0" marR="0" lvl="0" indent="0" algn="ctr" rtl="0">
              <a:lnSpc>
                <a:spcPct val="100000"/>
              </a:lnSpc>
              <a:spcBef>
                <a:spcPts val="0"/>
              </a:spcBef>
              <a:spcAft>
                <a:spcPts val="0"/>
              </a:spcAft>
              <a:buClr>
                <a:srgbClr val="E36C09"/>
              </a:buClr>
              <a:buSzPts val="2000"/>
              <a:buFont typeface="Arial"/>
              <a:buNone/>
            </a:pPr>
            <a:r>
              <a:rPr lang="en" sz="2000" b="1" i="1" u="none" strike="noStrike" cap="none" dirty="0">
                <a:solidFill>
                  <a:srgbClr val="E36C09"/>
                </a:solidFill>
                <a:latin typeface="Cambria"/>
                <a:ea typeface="Cambria"/>
                <a:cs typeface="Cambria"/>
                <a:sym typeface="Cambria"/>
              </a:rPr>
              <a:t>Ananya Jadhav(</a:t>
            </a:r>
            <a:r>
              <a:rPr lang="en" sz="2000" b="1" i="1" dirty="0">
                <a:solidFill>
                  <a:srgbClr val="E36C09"/>
                </a:solidFill>
                <a:latin typeface="Cambria"/>
                <a:ea typeface="Cambria"/>
                <a:cs typeface="Cambria"/>
                <a:sym typeface="Cambria"/>
              </a:rPr>
              <a:t>B24AD1051</a:t>
            </a:r>
            <a:r>
              <a:rPr lang="en" sz="2000" b="1" i="1" u="none" strike="noStrike" cap="none" dirty="0">
                <a:solidFill>
                  <a:srgbClr val="E36C09"/>
                </a:solidFill>
                <a:latin typeface="Cambria"/>
                <a:ea typeface="Cambria"/>
                <a:cs typeface="Cambria"/>
                <a:sym typeface="Cambria"/>
              </a:rPr>
              <a:t>)</a:t>
            </a:r>
            <a:endParaRPr dirty="0"/>
          </a:p>
          <a:p>
            <a:pPr marL="0" marR="0" lvl="0" indent="0" algn="ctr" rtl="0">
              <a:lnSpc>
                <a:spcPct val="100000"/>
              </a:lnSpc>
              <a:spcBef>
                <a:spcPts val="0"/>
              </a:spcBef>
              <a:spcAft>
                <a:spcPts val="0"/>
              </a:spcAft>
              <a:buClr>
                <a:srgbClr val="E36C09"/>
              </a:buClr>
              <a:buSzPts val="2000"/>
              <a:buFont typeface="Arial"/>
              <a:buNone/>
            </a:pPr>
            <a:r>
              <a:rPr lang="en-US" sz="2000" b="1" i="1" u="none" strike="noStrike" cap="none" dirty="0">
                <a:solidFill>
                  <a:srgbClr val="E36C09"/>
                </a:solidFill>
                <a:latin typeface="Cambria"/>
                <a:ea typeface="Cambria"/>
                <a:cs typeface="Cambria"/>
                <a:sym typeface="Cambria"/>
              </a:rPr>
              <a:t>Shreya </a:t>
            </a:r>
            <a:r>
              <a:rPr lang="en-US" sz="2000" b="1" i="1" u="none" strike="noStrike" cap="none" dirty="0" err="1">
                <a:solidFill>
                  <a:srgbClr val="E36C09"/>
                </a:solidFill>
                <a:latin typeface="Cambria"/>
                <a:ea typeface="Cambria"/>
                <a:cs typeface="Cambria"/>
                <a:sym typeface="Cambria"/>
              </a:rPr>
              <a:t>Garudkar</a:t>
            </a:r>
            <a:r>
              <a:rPr lang="en-US" sz="2000" b="1" i="1" u="none" strike="noStrike" cap="none" dirty="0">
                <a:solidFill>
                  <a:srgbClr val="E36C09"/>
                </a:solidFill>
                <a:latin typeface="Cambria"/>
                <a:ea typeface="Cambria"/>
                <a:cs typeface="Cambria"/>
                <a:sym typeface="Cambria"/>
              </a:rPr>
              <a:t> (B24AD1060)</a:t>
            </a:r>
            <a:endParaRPr sz="2000" b="0" i="1" u="none" strike="noStrike" cap="none" dirty="0">
              <a:solidFill>
                <a:srgbClr val="E36C09"/>
              </a:solidFill>
              <a:latin typeface="Cambria"/>
              <a:ea typeface="Cambria"/>
              <a:cs typeface="Cambria"/>
              <a:sym typeface="Cambria"/>
            </a:endParaRPr>
          </a:p>
          <a:p>
            <a:pPr marL="0" marR="0" lvl="0" indent="0" algn="ctr" rtl="0">
              <a:lnSpc>
                <a:spcPct val="100000"/>
              </a:lnSpc>
              <a:spcBef>
                <a:spcPts val="0"/>
              </a:spcBef>
              <a:spcAft>
                <a:spcPts val="0"/>
              </a:spcAft>
              <a:buClr>
                <a:srgbClr val="E36C09"/>
              </a:buClr>
              <a:buSzPts val="2000"/>
              <a:buFont typeface="Arial"/>
              <a:buNone/>
            </a:pPr>
            <a:r>
              <a:rPr lang="en-US" sz="2000" b="1" i="1" u="none" strike="noStrike" cap="none" dirty="0" err="1">
                <a:solidFill>
                  <a:srgbClr val="E36C09"/>
                </a:solidFill>
                <a:latin typeface="Cambria"/>
                <a:ea typeface="Cambria"/>
                <a:cs typeface="Cambria"/>
                <a:sym typeface="Cambria"/>
              </a:rPr>
              <a:t>Aagam</a:t>
            </a:r>
            <a:r>
              <a:rPr lang="en-US" sz="2000" b="1" i="1" u="none" strike="noStrike" cap="none" dirty="0">
                <a:solidFill>
                  <a:srgbClr val="E36C09"/>
                </a:solidFill>
                <a:latin typeface="Cambria"/>
                <a:ea typeface="Cambria"/>
                <a:cs typeface="Cambria"/>
                <a:sym typeface="Cambria"/>
              </a:rPr>
              <a:t> Oswal (B24AD1131)</a:t>
            </a:r>
            <a:endParaRPr sz="2000" b="0" i="1" u="none" strike="noStrike" cap="none" dirty="0">
              <a:solidFill>
                <a:srgbClr val="E36C09"/>
              </a:solidFill>
              <a:latin typeface="Cambria"/>
              <a:ea typeface="Cambria"/>
              <a:cs typeface="Cambria"/>
              <a:sym typeface="Cambria"/>
            </a:endParaRPr>
          </a:p>
          <a:p>
            <a:pPr marL="0" marR="0" lvl="0" indent="0" algn="ctr" rtl="0">
              <a:lnSpc>
                <a:spcPct val="100000"/>
              </a:lnSpc>
              <a:spcBef>
                <a:spcPts val="0"/>
              </a:spcBef>
              <a:spcAft>
                <a:spcPts val="0"/>
              </a:spcAft>
              <a:buClr>
                <a:srgbClr val="E36C09"/>
              </a:buClr>
              <a:buSzPts val="2000"/>
              <a:buFont typeface="Arial"/>
              <a:buNone/>
            </a:pPr>
            <a:r>
              <a:rPr lang="en" sz="2000" b="1" i="1" dirty="0">
                <a:solidFill>
                  <a:srgbClr val="E36C09"/>
                </a:solidFill>
                <a:latin typeface="Cambria"/>
                <a:ea typeface="Cambria"/>
                <a:cs typeface="Cambria"/>
                <a:sym typeface="Cambria"/>
              </a:rPr>
              <a:t>Pratik Borle (B24AD1055)</a:t>
            </a:r>
            <a:endParaRPr sz="2000" b="0" i="1" u="none" strike="noStrike" cap="none" dirty="0">
              <a:solidFill>
                <a:srgbClr val="E36C09"/>
              </a:solidFill>
              <a:latin typeface="Cambria"/>
              <a:ea typeface="Cambria"/>
              <a:cs typeface="Cambria"/>
              <a:sym typeface="Cambria"/>
            </a:endParaRPr>
          </a:p>
        </p:txBody>
      </p:sp>
      <p:sp>
        <p:nvSpPr>
          <p:cNvPr id="209" name="Google Shape;209;p1"/>
          <p:cNvSpPr/>
          <p:nvPr/>
        </p:nvSpPr>
        <p:spPr>
          <a:xfrm>
            <a:off x="1255271" y="4612073"/>
            <a:ext cx="6878871" cy="553998"/>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Clr>
                <a:srgbClr val="000000"/>
              </a:buClr>
              <a:buSzPts val="2000"/>
              <a:buFont typeface="Arial"/>
              <a:buNone/>
            </a:pPr>
            <a:r>
              <a:rPr lang="en" sz="2000" b="1" i="0" u="none" strike="noStrike" cap="none">
                <a:solidFill>
                  <a:srgbClr val="000000"/>
                </a:solidFill>
                <a:latin typeface="Cambria"/>
                <a:ea typeface="Cambria"/>
                <a:cs typeface="Cambria"/>
                <a:sym typeface="Cambria"/>
              </a:rPr>
              <a:t>Marathwada Mitra Mandal's College of Engineering, Pune</a:t>
            </a:r>
            <a:endParaRPr sz="2000" b="1" i="0" u="none" strike="noStrike" cap="none">
              <a:solidFill>
                <a:srgbClr val="000000"/>
              </a:solidFill>
              <a:latin typeface="Cambria"/>
              <a:ea typeface="Cambria"/>
              <a:cs typeface="Cambria"/>
              <a:sym typeface="Cambria"/>
            </a:endParaRPr>
          </a:p>
        </p:txBody>
      </p:sp>
      <p:sp>
        <p:nvSpPr>
          <p:cNvPr id="210" name="Google Shape;210;p1"/>
          <p:cNvSpPr/>
          <p:nvPr/>
        </p:nvSpPr>
        <p:spPr>
          <a:xfrm>
            <a:off x="1561110" y="3573436"/>
            <a:ext cx="6357966"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000000"/>
                </a:solidFill>
                <a:latin typeface="Cambria"/>
                <a:ea typeface="Cambria"/>
                <a:cs typeface="Cambria"/>
                <a:sym typeface="Cambria"/>
              </a:rPr>
              <a:t>Department of </a:t>
            </a:r>
            <a:r>
              <a:rPr lang="en" sz="1800" b="1">
                <a:latin typeface="Cambria"/>
                <a:ea typeface="Cambria"/>
                <a:cs typeface="Cambria"/>
                <a:sym typeface="Cambria"/>
              </a:rPr>
              <a:t>Engineering Science and Humanities</a:t>
            </a:r>
            <a:endParaRPr/>
          </a:p>
        </p:txBody>
      </p:sp>
      <p:pic>
        <p:nvPicPr>
          <p:cNvPr id="211" name="Google Shape;211;p1" descr="MMCOE"/>
          <p:cNvPicPr preferRelativeResize="0"/>
          <p:nvPr/>
        </p:nvPicPr>
        <p:blipFill rotWithShape="1">
          <a:blip r:embed="rId3">
            <a:alphaModFix/>
          </a:blip>
          <a:srcRect/>
          <a:stretch/>
        </p:blipFill>
        <p:spPr>
          <a:xfrm>
            <a:off x="4246350" y="3872574"/>
            <a:ext cx="762000" cy="784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p:nvPr/>
        </p:nvSpPr>
        <p:spPr>
          <a:xfrm>
            <a:off x="0" y="4822048"/>
            <a:ext cx="9144000" cy="321453"/>
          </a:xfrm>
          <a:prstGeom prst="rect">
            <a:avLst/>
          </a:prstGeom>
          <a:solidFill>
            <a:srgbClr val="FABF8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0000"/>
              </a:solidFill>
              <a:latin typeface="Arial"/>
              <a:ea typeface="Arial"/>
              <a:cs typeface="Arial"/>
              <a:sym typeface="Arial"/>
            </a:endParaRPr>
          </a:p>
        </p:txBody>
      </p:sp>
      <p:sp>
        <p:nvSpPr>
          <p:cNvPr id="218" name="Google Shape;218;p2"/>
          <p:cNvSpPr txBox="1">
            <a:spLocks noGrp="1"/>
          </p:cNvSpPr>
          <p:nvPr>
            <p:ph type="ctrTitle"/>
          </p:nvPr>
        </p:nvSpPr>
        <p:spPr>
          <a:xfrm>
            <a:off x="0" y="0"/>
            <a:ext cx="9144000" cy="628650"/>
          </a:xfrm>
          <a:prstGeom prst="rect">
            <a:avLst/>
          </a:prstGeom>
          <a:solidFill>
            <a:srgbClr val="5F497A"/>
          </a:solidFill>
          <a:ln>
            <a:noFill/>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marL="0" lvl="0" indent="1198563" algn="just" rtl="0">
              <a:spcBef>
                <a:spcPts val="0"/>
              </a:spcBef>
              <a:spcAft>
                <a:spcPts val="0"/>
              </a:spcAft>
              <a:buClr>
                <a:schemeClr val="lt1"/>
              </a:buClr>
              <a:buSzPct val="100000"/>
              <a:buFont typeface="Arial Narrow"/>
              <a:buNone/>
            </a:pPr>
            <a:r>
              <a:rPr lang="en" sz="2800" b="1">
                <a:solidFill>
                  <a:schemeClr val="lt1"/>
                </a:solidFill>
                <a:latin typeface="Arial Narrow"/>
                <a:ea typeface="Arial Narrow"/>
                <a:cs typeface="Arial Narrow"/>
                <a:sym typeface="Arial Narrow"/>
              </a:rPr>
              <a:t> </a:t>
            </a:r>
            <a:r>
              <a:rPr lang="en" sz="3600" b="1">
                <a:solidFill>
                  <a:schemeClr val="lt1"/>
                </a:solidFill>
                <a:latin typeface="Cambria"/>
                <a:ea typeface="Cambria"/>
                <a:cs typeface="Cambria"/>
                <a:sym typeface="Cambria"/>
              </a:rPr>
              <a:t>Presentation Outline</a:t>
            </a:r>
            <a:endParaRPr sz="2800" b="1">
              <a:latin typeface="Cambria"/>
              <a:ea typeface="Cambria"/>
              <a:cs typeface="Cambria"/>
              <a:sym typeface="Cambria"/>
            </a:endParaRPr>
          </a:p>
        </p:txBody>
      </p:sp>
      <p:sp>
        <p:nvSpPr>
          <p:cNvPr id="219" name="Google Shape;219;p2"/>
          <p:cNvSpPr txBox="1"/>
          <p:nvPr/>
        </p:nvSpPr>
        <p:spPr>
          <a:xfrm>
            <a:off x="790890" y="735459"/>
            <a:ext cx="8405700" cy="2185800"/>
          </a:xfrm>
          <a:prstGeom prst="rect">
            <a:avLst/>
          </a:prstGeom>
          <a:noFill/>
          <a:ln>
            <a:noFill/>
          </a:ln>
        </p:spPr>
        <p:txBody>
          <a:bodyPr spcFirstLastPara="1" wrap="square" lIns="91425" tIns="45700" rIns="91425" bIns="45700" anchor="t" anchorCtr="0">
            <a:spAutoFit/>
          </a:bodyPr>
          <a:lstStyle/>
          <a:p>
            <a:pPr marL="360000" marR="0" lvl="0" indent="-360000" algn="l" rtl="0">
              <a:lnSpc>
                <a:spcPct val="150000"/>
              </a:lnSpc>
              <a:spcBef>
                <a:spcPts val="0"/>
              </a:spcBef>
              <a:spcAft>
                <a:spcPts val="0"/>
              </a:spcAft>
              <a:buClr>
                <a:srgbClr val="0C0C0C"/>
              </a:buClr>
              <a:buSzPts val="1600"/>
              <a:buFont typeface="Calibri"/>
              <a:buAutoNum type="arabicPeriod"/>
            </a:pPr>
            <a:r>
              <a:rPr lang="en" sz="1600" b="1" i="0" u="none" strike="noStrike" cap="none" dirty="0">
                <a:solidFill>
                  <a:srgbClr val="0C0C0C"/>
                </a:solidFill>
                <a:latin typeface="Cambria"/>
                <a:ea typeface="Cambria"/>
                <a:cs typeface="Cambria"/>
                <a:sym typeface="Cambria"/>
              </a:rPr>
              <a:t>Introduction </a:t>
            </a:r>
            <a:r>
              <a:rPr lang="en" sz="1400" b="1" i="0" u="none" strike="noStrike" cap="none" dirty="0">
                <a:solidFill>
                  <a:srgbClr val="0C0C0C"/>
                </a:solidFill>
                <a:latin typeface="Cambria"/>
                <a:ea typeface="Cambria"/>
                <a:cs typeface="Cambria"/>
                <a:sym typeface="Cambria"/>
              </a:rPr>
              <a:t>(Overview, Need, Problem statement, Objectives)</a:t>
            </a:r>
            <a:endParaRPr sz="1600" b="1" i="0" u="none" strike="noStrike" cap="none" dirty="0">
              <a:solidFill>
                <a:srgbClr val="0C0C0C"/>
              </a:solidFill>
              <a:latin typeface="Cambria"/>
              <a:ea typeface="Cambria"/>
              <a:cs typeface="Cambria"/>
              <a:sym typeface="Cambria"/>
            </a:endParaRPr>
          </a:p>
          <a:p>
            <a:pPr marL="360000" marR="0" lvl="0" indent="-360000" algn="l" rtl="0">
              <a:lnSpc>
                <a:spcPct val="150000"/>
              </a:lnSpc>
              <a:spcBef>
                <a:spcPts val="0"/>
              </a:spcBef>
              <a:spcAft>
                <a:spcPts val="0"/>
              </a:spcAft>
              <a:buClr>
                <a:srgbClr val="000000"/>
              </a:buClr>
              <a:buSzPts val="1600"/>
              <a:buFont typeface="Calibri"/>
              <a:buAutoNum type="arabicPeriod"/>
            </a:pPr>
            <a:r>
              <a:rPr lang="en" sz="1600" b="1" i="0" u="none" strike="noStrike" cap="none" dirty="0">
                <a:solidFill>
                  <a:srgbClr val="000000"/>
                </a:solidFill>
                <a:latin typeface="Times New Roman"/>
                <a:ea typeface="Times New Roman"/>
                <a:cs typeface="Times New Roman"/>
                <a:sym typeface="Times New Roman"/>
              </a:rPr>
              <a:t>Motivation of the Project</a:t>
            </a:r>
            <a:r>
              <a:rPr lang="en" sz="1600" b="1" i="0" u="none" strike="noStrike" cap="none" dirty="0">
                <a:solidFill>
                  <a:srgbClr val="0C0C0C"/>
                </a:solidFill>
                <a:latin typeface="Cambria"/>
                <a:ea typeface="Cambria"/>
                <a:cs typeface="Cambria"/>
                <a:sym typeface="Cambria"/>
              </a:rPr>
              <a:t> </a:t>
            </a:r>
            <a:endParaRPr sz="1600" b="1" i="0" u="none" strike="noStrike" cap="none" dirty="0">
              <a:solidFill>
                <a:srgbClr val="0C0C0C"/>
              </a:solidFill>
              <a:latin typeface="Cambria"/>
              <a:ea typeface="Cambria"/>
              <a:cs typeface="Cambria"/>
              <a:sym typeface="Cambria"/>
            </a:endParaRPr>
          </a:p>
          <a:p>
            <a:pPr marL="360000" marR="0" lvl="0" indent="-360000" algn="l" rtl="0">
              <a:lnSpc>
                <a:spcPct val="150000"/>
              </a:lnSpc>
              <a:spcBef>
                <a:spcPts val="0"/>
              </a:spcBef>
              <a:spcAft>
                <a:spcPts val="0"/>
              </a:spcAft>
              <a:buClr>
                <a:srgbClr val="000000"/>
              </a:buClr>
              <a:buSzPts val="1600"/>
              <a:buFont typeface="Calibri"/>
              <a:buAutoNum type="arabicPeriod"/>
            </a:pPr>
            <a:r>
              <a:rPr lang="en" sz="1600" b="1" i="0" u="none" strike="noStrike" cap="none" dirty="0">
                <a:solidFill>
                  <a:srgbClr val="000000"/>
                </a:solidFill>
                <a:latin typeface="Times New Roman"/>
                <a:ea typeface="Times New Roman"/>
                <a:cs typeface="Times New Roman"/>
                <a:sym typeface="Times New Roman"/>
              </a:rPr>
              <a:t>Goals and Objective of the Project</a:t>
            </a:r>
            <a:endParaRPr sz="1600" b="1" i="0" u="none" strike="noStrike" cap="none" dirty="0">
              <a:solidFill>
                <a:srgbClr val="0C0C0C"/>
              </a:solidFill>
              <a:latin typeface="Cambria"/>
              <a:ea typeface="Cambria"/>
              <a:cs typeface="Cambria"/>
              <a:sym typeface="Cambria"/>
            </a:endParaRPr>
          </a:p>
          <a:p>
            <a:pPr marL="360000" marR="0" lvl="0" indent="-360000" algn="l" rtl="0">
              <a:lnSpc>
                <a:spcPct val="150000"/>
              </a:lnSpc>
              <a:spcBef>
                <a:spcPts val="0"/>
              </a:spcBef>
              <a:spcAft>
                <a:spcPts val="0"/>
              </a:spcAft>
              <a:buClr>
                <a:schemeClr val="dk1"/>
              </a:buClr>
              <a:buSzPts val="1600"/>
              <a:buFont typeface="Calibri"/>
              <a:buAutoNum type="arabicPeriod"/>
            </a:pPr>
            <a:r>
              <a:rPr lang="en" sz="1600" b="1" i="0" u="none" strike="noStrike" cap="none" dirty="0">
                <a:solidFill>
                  <a:schemeClr val="dk1"/>
                </a:solidFill>
                <a:latin typeface="Times New Roman"/>
                <a:ea typeface="Times New Roman"/>
                <a:cs typeface="Times New Roman"/>
                <a:sym typeface="Times New Roman"/>
              </a:rPr>
              <a:t>Scope of the Project</a:t>
            </a:r>
            <a:endParaRPr sz="1600" b="1" i="0" u="none" strike="noStrike" cap="none" dirty="0">
              <a:solidFill>
                <a:srgbClr val="0C0C0C"/>
              </a:solidFill>
              <a:latin typeface="Cambria"/>
              <a:ea typeface="Cambria"/>
              <a:cs typeface="Cambria"/>
              <a:sym typeface="Cambria"/>
            </a:endParaRPr>
          </a:p>
          <a:p>
            <a:pPr marL="360000" marR="0" lvl="0" indent="-360000" algn="l" rtl="0">
              <a:lnSpc>
                <a:spcPct val="150000"/>
              </a:lnSpc>
              <a:spcBef>
                <a:spcPts val="0"/>
              </a:spcBef>
              <a:spcAft>
                <a:spcPts val="0"/>
              </a:spcAft>
              <a:buClr>
                <a:srgbClr val="0C0C0C"/>
              </a:buClr>
              <a:buSzPts val="1600"/>
              <a:buFont typeface="Calibri"/>
              <a:buAutoNum type="arabicPeriod"/>
            </a:pPr>
            <a:r>
              <a:rPr lang="en" sz="1600" b="1" i="0" u="none" strike="noStrike" cap="none" dirty="0">
                <a:solidFill>
                  <a:srgbClr val="0C0C0C"/>
                </a:solidFill>
                <a:latin typeface="Cambria"/>
                <a:ea typeface="Cambria"/>
                <a:cs typeface="Cambria"/>
                <a:sym typeface="Cambria"/>
              </a:rPr>
              <a:t>Software Hardware Requirements</a:t>
            </a:r>
            <a:endParaRPr dirty="0"/>
          </a:p>
          <a:p>
            <a:pPr marL="360000" marR="0" lvl="0" indent="-360000" algn="l" rtl="0">
              <a:lnSpc>
                <a:spcPct val="150000"/>
              </a:lnSpc>
              <a:spcBef>
                <a:spcPts val="0"/>
              </a:spcBef>
              <a:spcAft>
                <a:spcPts val="0"/>
              </a:spcAft>
              <a:buClr>
                <a:schemeClr val="dk1"/>
              </a:buClr>
              <a:buSzPts val="1600"/>
              <a:buFont typeface="Calibri"/>
              <a:buAutoNum type="arabicPeriod"/>
            </a:pPr>
            <a:r>
              <a:rPr lang="en" sz="1600" b="1" i="0" u="none" strike="noStrike" cap="none" dirty="0">
                <a:solidFill>
                  <a:schemeClr val="dk1"/>
                </a:solidFill>
                <a:latin typeface="Times New Roman"/>
                <a:ea typeface="Times New Roman"/>
                <a:cs typeface="Times New Roman"/>
                <a:sym typeface="Times New Roman"/>
              </a:rPr>
              <a:t>Technology/ Methodology Used in the Project</a:t>
            </a:r>
            <a:endParaRPr sz="1600" b="1" i="0" u="none" strike="noStrike" cap="none" dirty="0">
              <a:solidFill>
                <a:srgbClr val="000000"/>
              </a:solidFill>
              <a:latin typeface="Arial Narrow"/>
              <a:ea typeface="Arial Narrow"/>
              <a:cs typeface="Arial Narrow"/>
              <a:sym typeface="Arial Narrow"/>
            </a:endParaRPr>
          </a:p>
        </p:txBody>
      </p:sp>
      <p:sp>
        <p:nvSpPr>
          <p:cNvPr id="220" name="Google Shape;220;p2"/>
          <p:cNvSpPr txBox="1"/>
          <p:nvPr/>
        </p:nvSpPr>
        <p:spPr>
          <a:xfrm>
            <a:off x="2714612" y="4822048"/>
            <a:ext cx="3857652" cy="321453"/>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002060"/>
              </a:buClr>
              <a:buSzPts val="1400"/>
              <a:buFont typeface="Arial"/>
              <a:buNone/>
            </a:pPr>
            <a:r>
              <a:rPr lang="en" sz="1400" b="1" i="0" u="none" strike="noStrike" cap="none">
                <a:solidFill>
                  <a:srgbClr val="002060"/>
                </a:solidFill>
                <a:latin typeface="Cambria"/>
                <a:ea typeface="Cambria"/>
                <a:cs typeface="Cambria"/>
                <a:sym typeface="Cambria"/>
              </a:rPr>
              <a:t>Department of </a:t>
            </a:r>
            <a:r>
              <a:rPr lang="en" b="1">
                <a:solidFill>
                  <a:srgbClr val="002060"/>
                </a:solidFill>
                <a:latin typeface="Cambria"/>
                <a:ea typeface="Cambria"/>
                <a:cs typeface="Cambria"/>
                <a:sym typeface="Cambria"/>
              </a:rPr>
              <a:t>ESH</a:t>
            </a:r>
            <a:r>
              <a:rPr lang="en" sz="1400" b="1" i="0" u="none" strike="noStrike" cap="none">
                <a:solidFill>
                  <a:srgbClr val="002060"/>
                </a:solidFill>
                <a:latin typeface="Cambria"/>
                <a:ea typeface="Cambria"/>
                <a:cs typeface="Cambria"/>
                <a:sym typeface="Cambria"/>
              </a:rPr>
              <a:t> , MMCOE Pune</a:t>
            </a:r>
            <a:endParaRPr sz="1400" b="1" i="0" u="none" strike="noStrike" cap="none">
              <a:solidFill>
                <a:srgbClr val="002060"/>
              </a:solidFill>
              <a:latin typeface="Cambria"/>
              <a:ea typeface="Cambria"/>
              <a:cs typeface="Cambria"/>
              <a:sym typeface="Cambria"/>
            </a:endParaRPr>
          </a:p>
        </p:txBody>
      </p:sp>
      <p:sp>
        <p:nvSpPr>
          <p:cNvPr id="221" name="Google Shape;221;p2"/>
          <p:cNvSpPr txBox="1"/>
          <p:nvPr/>
        </p:nvSpPr>
        <p:spPr>
          <a:xfrm>
            <a:off x="8501090" y="4822048"/>
            <a:ext cx="500066" cy="321453"/>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002060"/>
              </a:buClr>
              <a:buSzPts val="1400"/>
              <a:buFont typeface="Arial"/>
              <a:buNone/>
            </a:pPr>
            <a:r>
              <a:rPr lang="en" sz="1400" b="1" i="0" u="none" strike="noStrike" cap="none">
                <a:solidFill>
                  <a:srgbClr val="002060"/>
                </a:solidFill>
                <a:latin typeface="Cambria"/>
                <a:ea typeface="Cambria"/>
                <a:cs typeface="Cambria"/>
                <a:sym typeface="Cambria"/>
              </a:rPr>
              <a:t>1</a:t>
            </a:r>
            <a:endParaRPr/>
          </a:p>
        </p:txBody>
      </p:sp>
      <p:pic>
        <p:nvPicPr>
          <p:cNvPr id="222" name="Google Shape;222;p2" descr="MMCOE"/>
          <p:cNvPicPr preferRelativeResize="0"/>
          <p:nvPr/>
        </p:nvPicPr>
        <p:blipFill rotWithShape="1">
          <a:blip r:embed="rId3">
            <a:alphaModFix/>
          </a:blip>
          <a:srcRect/>
          <a:stretch/>
        </p:blipFill>
        <p:spPr>
          <a:xfrm>
            <a:off x="0" y="0"/>
            <a:ext cx="762000" cy="9144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ctrTitle"/>
          </p:nvPr>
        </p:nvSpPr>
        <p:spPr>
          <a:xfrm>
            <a:off x="311700" y="31525"/>
            <a:ext cx="8520600" cy="811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rmAutofit/>
          </a:bodyPr>
          <a:lstStyle/>
          <a:p>
            <a:pPr marL="0" lvl="0" indent="0" algn="ctr" rtl="0">
              <a:lnSpc>
                <a:spcPct val="115000"/>
              </a:lnSpc>
              <a:spcBef>
                <a:spcPts val="0"/>
              </a:spcBef>
              <a:spcAft>
                <a:spcPts val="0"/>
              </a:spcAft>
              <a:buClr>
                <a:schemeClr val="dk1"/>
              </a:buClr>
              <a:buSzPts val="1100"/>
              <a:buFont typeface="Arial"/>
              <a:buNone/>
            </a:pPr>
            <a:r>
              <a:rPr lang="en" sz="1200" b="1">
                <a:solidFill>
                  <a:srgbClr val="00000A"/>
                </a:solidFill>
                <a:latin typeface="Times New Roman"/>
                <a:ea typeface="Times New Roman"/>
                <a:cs typeface="Times New Roman"/>
                <a:sym typeface="Times New Roman"/>
              </a:rPr>
              <a:t>MARATHWADA MITRA MANDAL’S </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Clr>
                <a:schemeClr val="dk1"/>
              </a:buClr>
              <a:buSzPts val="1100"/>
              <a:buFont typeface="Arial"/>
              <a:buNone/>
            </a:pPr>
            <a:r>
              <a:rPr lang="en" sz="1200" b="1">
                <a:solidFill>
                  <a:srgbClr val="00000A"/>
                </a:solidFill>
                <a:latin typeface="Times New Roman"/>
                <a:ea typeface="Times New Roman"/>
                <a:cs typeface="Times New Roman"/>
                <a:sym typeface="Times New Roman"/>
              </a:rPr>
              <a:t>COLLEGE OF ENGINEERING Karvenagar, Pune</a:t>
            </a:r>
            <a:endParaRPr sz="1200" b="1">
              <a:solidFill>
                <a:srgbClr val="00000A"/>
              </a:solidFill>
              <a:latin typeface="Times New Roman"/>
              <a:ea typeface="Times New Roman"/>
              <a:cs typeface="Times New Roman"/>
              <a:sym typeface="Times New Roman"/>
            </a:endParaRPr>
          </a:p>
          <a:p>
            <a:pPr marL="0" lvl="0" indent="0" algn="ctr" rtl="0">
              <a:spcBef>
                <a:spcPts val="0"/>
              </a:spcBef>
              <a:spcAft>
                <a:spcPts val="0"/>
              </a:spcAft>
              <a:buSzPts val="1100"/>
              <a:buNone/>
            </a:pPr>
            <a:r>
              <a:rPr lang="en" sz="1100">
                <a:latin typeface="Cambria"/>
                <a:ea typeface="Cambria"/>
                <a:cs typeface="Cambria"/>
                <a:sym typeface="Cambria"/>
              </a:rPr>
              <a:t>An Autonomous Institute</a:t>
            </a:r>
            <a:endParaRPr sz="1200" b="1">
              <a:solidFill>
                <a:srgbClr val="00000A"/>
              </a:solidFill>
              <a:latin typeface="Times New Roman"/>
              <a:ea typeface="Times New Roman"/>
              <a:cs typeface="Times New Roman"/>
              <a:sym typeface="Times New Roman"/>
            </a:endParaRPr>
          </a:p>
        </p:txBody>
      </p:sp>
      <p:sp>
        <p:nvSpPr>
          <p:cNvPr id="228" name="Google Shape;228;p3"/>
          <p:cNvSpPr txBox="1">
            <a:spLocks noGrp="1"/>
          </p:cNvSpPr>
          <p:nvPr>
            <p:ph type="subTitle" idx="1"/>
          </p:nvPr>
        </p:nvSpPr>
        <p:spPr>
          <a:xfrm>
            <a:off x="311700" y="935849"/>
            <a:ext cx="8520600" cy="3793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sz="1800" b="1" dirty="0">
                <a:solidFill>
                  <a:srgbClr val="000000"/>
                </a:solidFill>
                <a:latin typeface="Times New Roman"/>
                <a:ea typeface="Times New Roman"/>
                <a:cs typeface="Times New Roman"/>
                <a:sym typeface="Times New Roman"/>
              </a:rPr>
              <a:t>Group ID: </a:t>
            </a:r>
            <a:endParaRPr sz="1800" dirty="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2800"/>
              <a:buNone/>
            </a:pPr>
            <a:r>
              <a:rPr lang="en" sz="1800" b="1" dirty="0">
                <a:solidFill>
                  <a:srgbClr val="000000"/>
                </a:solidFill>
                <a:latin typeface="Times New Roman"/>
                <a:ea typeface="Times New Roman"/>
                <a:cs typeface="Times New Roman"/>
                <a:sym typeface="Times New Roman"/>
              </a:rPr>
              <a:t>Name of Guide: Ms. Madhavi A. Indalkar</a:t>
            </a:r>
            <a:endParaRPr sz="1800" dirty="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2800"/>
              <a:buNone/>
            </a:pPr>
            <a:r>
              <a:rPr lang="en" sz="1800" b="1" dirty="0">
                <a:solidFill>
                  <a:srgbClr val="000000"/>
                </a:solidFill>
                <a:latin typeface="Times New Roman"/>
                <a:ea typeface="Times New Roman"/>
                <a:cs typeface="Times New Roman"/>
                <a:sym typeface="Times New Roman"/>
              </a:rPr>
              <a:t>Title of Project: Smart City Infrastructure</a:t>
            </a:r>
            <a:endParaRPr sz="1600" dirty="0">
              <a:solidFill>
                <a:schemeClr val="dk1"/>
              </a:solidFill>
            </a:endParaRPr>
          </a:p>
          <a:p>
            <a:pPr marL="0" lvl="0" indent="0" algn="l" rtl="0">
              <a:lnSpc>
                <a:spcPct val="100000"/>
              </a:lnSpc>
              <a:spcBef>
                <a:spcPts val="0"/>
              </a:spcBef>
              <a:spcAft>
                <a:spcPts val="0"/>
              </a:spcAft>
              <a:buSzPts val="2800"/>
              <a:buNone/>
            </a:pPr>
            <a:r>
              <a:rPr lang="en" sz="1800" b="1" dirty="0">
                <a:solidFill>
                  <a:srgbClr val="000000"/>
                </a:solidFill>
                <a:latin typeface="Times New Roman"/>
                <a:ea typeface="Times New Roman"/>
                <a:cs typeface="Times New Roman"/>
                <a:sym typeface="Times New Roman"/>
              </a:rPr>
              <a:t>Domain of Project: IoT </a:t>
            </a:r>
            <a:endParaRPr sz="1800" dirty="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2800"/>
              <a:buNone/>
            </a:pPr>
            <a:r>
              <a:rPr lang="en" sz="2000" b="1" dirty="0">
                <a:solidFill>
                  <a:srgbClr val="000000"/>
                </a:solidFill>
                <a:latin typeface="Times New Roman"/>
                <a:ea typeface="Times New Roman"/>
                <a:cs typeface="Times New Roman"/>
                <a:sym typeface="Times New Roman"/>
              </a:rPr>
              <a:t>Names of Group Members: </a:t>
            </a:r>
            <a:endParaRPr sz="2000" b="1" dirty="0">
              <a:solidFill>
                <a:srgbClr val="000000"/>
              </a:solidFill>
              <a:latin typeface="Times New Roman"/>
              <a:ea typeface="Times New Roman"/>
              <a:cs typeface="Times New Roman"/>
              <a:sym typeface="Times New Roman"/>
            </a:endParaRPr>
          </a:p>
          <a:p>
            <a:pPr lvl="0" indent="-457200" algn="l" rtl="0">
              <a:lnSpc>
                <a:spcPct val="100000"/>
              </a:lnSpc>
              <a:spcBef>
                <a:spcPts val="0"/>
              </a:spcBef>
              <a:spcAft>
                <a:spcPts val="0"/>
              </a:spcAft>
              <a:buClr>
                <a:schemeClr val="tx1"/>
              </a:buClr>
              <a:buSzPct val="100000"/>
              <a:buFont typeface="+mj-lt"/>
              <a:buAutoNum type="arabicPeriod"/>
            </a:pPr>
            <a:r>
              <a:rPr lang="en" sz="2000" dirty="0">
                <a:solidFill>
                  <a:srgbClr val="000000"/>
                </a:solidFill>
                <a:latin typeface="Times New Roman"/>
                <a:ea typeface="Times New Roman"/>
                <a:cs typeface="Times New Roman"/>
                <a:sym typeface="Times New Roman"/>
              </a:rPr>
              <a:t>Ananya Jadhav (B24AD1051)</a:t>
            </a:r>
          </a:p>
          <a:p>
            <a:pPr lvl="0" indent="-457200" algn="l" rtl="0">
              <a:lnSpc>
                <a:spcPct val="100000"/>
              </a:lnSpc>
              <a:spcBef>
                <a:spcPts val="0"/>
              </a:spcBef>
              <a:spcAft>
                <a:spcPts val="0"/>
              </a:spcAft>
              <a:buClr>
                <a:schemeClr val="tx1"/>
              </a:buClr>
              <a:buSzPct val="100000"/>
              <a:buFont typeface="+mj-lt"/>
              <a:buAutoNum type="arabicPeriod"/>
            </a:pPr>
            <a:r>
              <a:rPr lang="en" sz="2000" dirty="0">
                <a:solidFill>
                  <a:srgbClr val="000000"/>
                </a:solidFill>
                <a:latin typeface="Times New Roman"/>
                <a:ea typeface="Times New Roman"/>
                <a:cs typeface="Times New Roman"/>
                <a:sym typeface="Times New Roman"/>
              </a:rPr>
              <a:t>Shreya Garudkar (B24AD1060)</a:t>
            </a:r>
          </a:p>
          <a:p>
            <a:pPr lvl="0" indent="-457200" algn="l" rtl="0">
              <a:lnSpc>
                <a:spcPct val="100000"/>
              </a:lnSpc>
              <a:spcBef>
                <a:spcPts val="0"/>
              </a:spcBef>
              <a:spcAft>
                <a:spcPts val="0"/>
              </a:spcAft>
              <a:buClr>
                <a:schemeClr val="tx1"/>
              </a:buClr>
              <a:buSzPct val="100000"/>
              <a:buFont typeface="+mj-lt"/>
              <a:buAutoNum type="arabicPeriod"/>
            </a:pPr>
            <a:r>
              <a:rPr lang="en" sz="2000" dirty="0">
                <a:solidFill>
                  <a:srgbClr val="000000"/>
                </a:solidFill>
                <a:latin typeface="Times New Roman"/>
                <a:ea typeface="Times New Roman"/>
                <a:cs typeface="Times New Roman"/>
                <a:sym typeface="Times New Roman"/>
              </a:rPr>
              <a:t>Aagam Oswal (B24AD1131)</a:t>
            </a:r>
          </a:p>
          <a:p>
            <a:pPr lvl="0" indent="-457200" algn="l" rtl="0">
              <a:lnSpc>
                <a:spcPct val="100000"/>
              </a:lnSpc>
              <a:spcBef>
                <a:spcPts val="0"/>
              </a:spcBef>
              <a:spcAft>
                <a:spcPts val="0"/>
              </a:spcAft>
              <a:buClr>
                <a:schemeClr val="tx1"/>
              </a:buClr>
              <a:buSzPct val="100000"/>
              <a:buFont typeface="+mj-lt"/>
              <a:buAutoNum type="arabicPeriod"/>
            </a:pPr>
            <a:r>
              <a:rPr lang="en" sz="2000" dirty="0">
                <a:solidFill>
                  <a:srgbClr val="000000"/>
                </a:solidFill>
                <a:latin typeface="Times New Roman"/>
                <a:ea typeface="Times New Roman"/>
                <a:cs typeface="Times New Roman"/>
                <a:sym typeface="Times New Roman"/>
              </a:rPr>
              <a:t>Pratik Borle (B24AD1055)</a:t>
            </a:r>
            <a:endParaRPr sz="2000" dirty="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tx1"/>
              </a:buClr>
              <a:buSzPct val="100000"/>
            </a:pPr>
            <a:r>
              <a:rPr lang="en" sz="2000" dirty="0">
                <a:solidFill>
                  <a:srgbClr val="000000"/>
                </a:solidFill>
                <a:latin typeface="Times New Roman"/>
                <a:ea typeface="Times New Roman"/>
                <a:cs typeface="Times New Roman"/>
                <a:sym typeface="Times New Roman"/>
              </a:rPr>
              <a:t>	   </a:t>
            </a:r>
            <a:r>
              <a:rPr lang="en" sz="2000" b="1" dirty="0">
                <a:solidFill>
                  <a:srgbClr val="000000"/>
                </a:solidFill>
                <a:latin typeface="Times New Roman"/>
                <a:ea typeface="Times New Roman"/>
                <a:cs typeface="Times New Roman"/>
                <a:sym typeface="Times New Roman"/>
              </a:rPr>
              <a:t>      </a:t>
            </a:r>
            <a:endParaRPr sz="2000" b="1" dirty="0">
              <a:solidFill>
                <a:srgbClr val="000000"/>
              </a:solidFill>
              <a:latin typeface="Times New Roman"/>
              <a:ea typeface="Times New Roman"/>
              <a:cs typeface="Times New Roman"/>
              <a:sym typeface="Times New Roman"/>
            </a:endParaRPr>
          </a:p>
        </p:txBody>
      </p:sp>
      <p:pic>
        <p:nvPicPr>
          <p:cNvPr id="229" name="Google Shape;229;p3"/>
          <p:cNvPicPr preferRelativeResize="0"/>
          <p:nvPr/>
        </p:nvPicPr>
        <p:blipFill rotWithShape="1">
          <a:blip r:embed="rId3">
            <a:alphaModFix/>
          </a:blip>
          <a:srcRect/>
          <a:stretch/>
        </p:blipFill>
        <p:spPr>
          <a:xfrm>
            <a:off x="572107" y="142875"/>
            <a:ext cx="581025" cy="623200"/>
          </a:xfrm>
          <a:prstGeom prst="rect">
            <a:avLst/>
          </a:prstGeom>
          <a:noFill/>
          <a:ln>
            <a:noFill/>
          </a:ln>
        </p:spPr>
      </p:pic>
      <p:sp>
        <p:nvSpPr>
          <p:cNvPr id="230" name="Google Shape;230;p3"/>
          <p:cNvSpPr/>
          <p:nvPr/>
        </p:nvSpPr>
        <p:spPr>
          <a:xfrm>
            <a:off x="0" y="4822048"/>
            <a:ext cx="9144000" cy="321453"/>
          </a:xfrm>
          <a:prstGeom prst="rect">
            <a:avLst/>
          </a:prstGeom>
          <a:solidFill>
            <a:srgbClr val="FFCC8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8064A2"/>
              </a:solidFill>
              <a:latin typeface="Arial"/>
              <a:ea typeface="Arial"/>
              <a:cs typeface="Arial"/>
              <a:sym typeface="Arial"/>
            </a:endParaRPr>
          </a:p>
        </p:txBody>
      </p:sp>
      <p:sp>
        <p:nvSpPr>
          <p:cNvPr id="231" name="Google Shape;231;p3"/>
          <p:cNvSpPr txBox="1"/>
          <p:nvPr/>
        </p:nvSpPr>
        <p:spPr>
          <a:xfrm>
            <a:off x="2714612" y="4822048"/>
            <a:ext cx="3857652" cy="321453"/>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002060"/>
              </a:buClr>
              <a:buSzPts val="1400"/>
              <a:buFont typeface="Arial"/>
              <a:buNone/>
            </a:pPr>
            <a:r>
              <a:rPr lang="en" sz="1400" b="1" i="0" u="none" strike="noStrike" cap="none">
                <a:solidFill>
                  <a:srgbClr val="002060"/>
                </a:solidFill>
                <a:latin typeface="Cambria"/>
                <a:ea typeface="Cambria"/>
                <a:cs typeface="Cambria"/>
                <a:sym typeface="Cambria"/>
              </a:rPr>
              <a:t>Department of </a:t>
            </a:r>
            <a:r>
              <a:rPr lang="en" b="1">
                <a:solidFill>
                  <a:srgbClr val="002060"/>
                </a:solidFill>
                <a:latin typeface="Cambria"/>
                <a:ea typeface="Cambria"/>
                <a:cs typeface="Cambria"/>
                <a:sym typeface="Cambria"/>
              </a:rPr>
              <a:t>ESH</a:t>
            </a:r>
            <a:r>
              <a:rPr lang="en" sz="1400" b="1" i="0" u="none" strike="noStrike" cap="none">
                <a:solidFill>
                  <a:srgbClr val="002060"/>
                </a:solidFill>
                <a:latin typeface="Cambria"/>
                <a:ea typeface="Cambria"/>
                <a:cs typeface="Cambria"/>
                <a:sym typeface="Cambria"/>
              </a:rPr>
              <a:t> , MMCOE Pune</a:t>
            </a:r>
            <a:endParaRPr sz="1400" b="1" i="0" u="none" strike="noStrike" cap="none">
              <a:solidFill>
                <a:srgbClr val="002060"/>
              </a:solidFill>
              <a:latin typeface="Cambria"/>
              <a:ea typeface="Cambria"/>
              <a:cs typeface="Cambria"/>
              <a:sym typeface="Cambria"/>
            </a:endParaRPr>
          </a:p>
        </p:txBody>
      </p:sp>
      <p:sp>
        <p:nvSpPr>
          <p:cNvPr id="232" name="Google Shape;232;p3"/>
          <p:cNvSpPr txBox="1"/>
          <p:nvPr/>
        </p:nvSpPr>
        <p:spPr>
          <a:xfrm>
            <a:off x="8501090" y="4822048"/>
            <a:ext cx="500066" cy="321453"/>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002060"/>
              </a:buClr>
              <a:buSzPts val="1400"/>
              <a:buFont typeface="Arial"/>
              <a:buNone/>
            </a:pPr>
            <a:r>
              <a:rPr lang="en" sz="1400" b="1" i="0" u="none" strike="noStrike" cap="none">
                <a:solidFill>
                  <a:srgbClr val="002060"/>
                </a:solidFill>
                <a:latin typeface="Cambria"/>
                <a:ea typeface="Cambria"/>
                <a:cs typeface="Cambria"/>
                <a:sym typeface="Cambria"/>
              </a:rPr>
              <a:t>2</a:t>
            </a:r>
            <a:endParaRPr sz="1400" b="1" i="0" u="none" strike="noStrike" cap="none">
              <a:solidFill>
                <a:srgbClr val="002060"/>
              </a:solidFill>
              <a:latin typeface="Cambria"/>
              <a:ea typeface="Cambria"/>
              <a:cs typeface="Cambria"/>
              <a:sym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subTitle" idx="1"/>
          </p:nvPr>
        </p:nvSpPr>
        <p:spPr>
          <a:xfrm>
            <a:off x="311700" y="943037"/>
            <a:ext cx="8520600" cy="3786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rmAutofit fontScale="77500" lnSpcReduction="20000"/>
          </a:bodyPr>
          <a:lstStyle/>
          <a:p>
            <a:pPr marL="0" lvl="0" indent="0" rtl="0">
              <a:lnSpc>
                <a:spcPct val="90000"/>
              </a:lnSpc>
              <a:spcBef>
                <a:spcPts val="0"/>
              </a:spcBef>
              <a:spcAft>
                <a:spcPts val="0"/>
              </a:spcAft>
              <a:buSzPts val="3027"/>
              <a:buNone/>
            </a:pPr>
            <a:r>
              <a:rPr lang="en" sz="1900" b="1" dirty="0">
                <a:solidFill>
                  <a:srgbClr val="000000"/>
                </a:solidFill>
                <a:latin typeface="Times New Roman"/>
                <a:ea typeface="Times New Roman"/>
                <a:cs typeface="Times New Roman"/>
                <a:sym typeface="Times New Roman"/>
              </a:rPr>
              <a:t>Motivation of the Project</a:t>
            </a:r>
            <a:endParaRPr dirty="0"/>
          </a:p>
          <a:p>
            <a:pPr marL="0" lvl="0" indent="0" algn="l" rtl="0">
              <a:lnSpc>
                <a:spcPct val="90000"/>
              </a:lnSpc>
              <a:spcBef>
                <a:spcPts val="0"/>
              </a:spcBef>
              <a:spcAft>
                <a:spcPts val="0"/>
              </a:spcAft>
              <a:buSzPts val="3027"/>
              <a:buNone/>
            </a:pPr>
            <a:endParaRPr sz="1900" dirty="0">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3027"/>
              <a:buNone/>
            </a:pPr>
            <a:r>
              <a:rPr lang="en-US" sz="1900" b="1" dirty="0">
                <a:solidFill>
                  <a:srgbClr val="000000"/>
                </a:solidFill>
                <a:latin typeface="Times New Roman"/>
                <a:ea typeface="Times New Roman"/>
                <a:cs typeface="Times New Roman"/>
                <a:sym typeface="Times New Roman"/>
              </a:rPr>
              <a:t>Background</a:t>
            </a:r>
            <a:r>
              <a:rPr lang="en-US" sz="1900" dirty="0">
                <a:solidFill>
                  <a:srgbClr val="000000"/>
                </a:solidFill>
                <a:latin typeface="Times New Roman"/>
                <a:ea typeface="Times New Roman"/>
                <a:cs typeface="Times New Roman"/>
                <a:sym typeface="Times New Roman"/>
              </a:rPr>
              <a:t>: Our project aims to modernize current infrastructure and take town and city planning to its next level. Times are changing, technology is evolving and we must evolve with it. </a:t>
            </a:r>
          </a:p>
          <a:p>
            <a:pPr marL="0" lvl="0" indent="0" algn="l" rtl="0">
              <a:lnSpc>
                <a:spcPct val="90000"/>
              </a:lnSpc>
              <a:spcBef>
                <a:spcPts val="0"/>
              </a:spcBef>
              <a:spcAft>
                <a:spcPts val="0"/>
              </a:spcAft>
              <a:buSzPts val="3027"/>
              <a:buNone/>
            </a:pPr>
            <a:endParaRPr lang="en" sz="1900" dirty="0">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3027"/>
              <a:buNone/>
            </a:pPr>
            <a:r>
              <a:rPr lang="en" sz="1900" b="1" dirty="0">
                <a:solidFill>
                  <a:srgbClr val="000000"/>
                </a:solidFill>
                <a:latin typeface="Times New Roman"/>
                <a:ea typeface="Times New Roman"/>
                <a:cs typeface="Times New Roman"/>
                <a:sym typeface="Times New Roman"/>
              </a:rPr>
              <a:t>Relevance and Importance: </a:t>
            </a:r>
            <a:r>
              <a:rPr lang="en-US" sz="1900" dirty="0">
                <a:solidFill>
                  <a:srgbClr val="000000"/>
                </a:solidFill>
                <a:latin typeface="Times New Roman"/>
                <a:ea typeface="Times New Roman"/>
                <a:cs typeface="Times New Roman"/>
                <a:sym typeface="Times New Roman"/>
              </a:rPr>
              <a:t>Cities are increasingly growing and so is their congestion and traffic. This increases the number of personal vehicles like cars, bikes, scooters and industrial vehicles like trucks. so we must monitor their accidents and alert nearby citizens of the same. Hence we incorporate </a:t>
            </a:r>
            <a:r>
              <a:rPr lang="en-US" sz="1900" b="1" dirty="0">
                <a:solidFill>
                  <a:srgbClr val="000000"/>
                </a:solidFill>
                <a:latin typeface="Times New Roman"/>
                <a:ea typeface="Times New Roman"/>
                <a:cs typeface="Times New Roman"/>
                <a:sym typeface="Times New Roman"/>
              </a:rPr>
              <a:t>a vehicle accident alert system </a:t>
            </a:r>
            <a:r>
              <a:rPr lang="en-US" sz="1900" dirty="0">
                <a:solidFill>
                  <a:srgbClr val="000000"/>
                </a:solidFill>
                <a:latin typeface="Times New Roman"/>
                <a:ea typeface="Times New Roman"/>
                <a:cs typeface="Times New Roman"/>
                <a:sym typeface="Times New Roman"/>
              </a:rPr>
              <a:t>into our project. The emissions from these vehicles also affect the environment like temperature and chances of rain, this also affects the supply and production of agriculture to the city so we incorporate a </a:t>
            </a:r>
            <a:r>
              <a:rPr lang="en-US" sz="1900" b="1" dirty="0">
                <a:solidFill>
                  <a:srgbClr val="000000"/>
                </a:solidFill>
                <a:latin typeface="Times New Roman"/>
                <a:ea typeface="Times New Roman"/>
                <a:cs typeface="Times New Roman"/>
                <a:sym typeface="Times New Roman"/>
              </a:rPr>
              <a:t>rain and temperature sensing system </a:t>
            </a:r>
            <a:r>
              <a:rPr lang="en-US" sz="1900" dirty="0">
                <a:solidFill>
                  <a:srgbClr val="000000"/>
                </a:solidFill>
                <a:latin typeface="Times New Roman"/>
                <a:ea typeface="Times New Roman"/>
                <a:cs typeface="Times New Roman"/>
                <a:sym typeface="Times New Roman"/>
              </a:rPr>
              <a:t>as well. Additionally, in a smart city the citizens must have easy access to healthcare and be able to easily manage their personal health so we have also included </a:t>
            </a:r>
            <a:r>
              <a:rPr lang="en-US" sz="1900" b="1" dirty="0">
                <a:solidFill>
                  <a:srgbClr val="000000"/>
                </a:solidFill>
                <a:latin typeface="Times New Roman"/>
                <a:ea typeface="Times New Roman"/>
                <a:cs typeface="Times New Roman"/>
                <a:sym typeface="Times New Roman"/>
              </a:rPr>
              <a:t>a heartbeat and oxygen level monitor</a:t>
            </a:r>
            <a:r>
              <a:rPr lang="en-US" sz="1900" dirty="0">
                <a:solidFill>
                  <a:srgbClr val="000000"/>
                </a:solidFill>
                <a:latin typeface="Times New Roman"/>
                <a:ea typeface="Times New Roman"/>
                <a:cs typeface="Times New Roman"/>
                <a:sym typeface="Times New Roman"/>
              </a:rPr>
              <a:t>. With the quickly depleting supply of non-renewable energy, we have also opted for energy efficient</a:t>
            </a:r>
            <a:r>
              <a:rPr lang="en-US" sz="1900" b="1" dirty="0">
                <a:solidFill>
                  <a:srgbClr val="000000"/>
                </a:solidFill>
                <a:latin typeface="Times New Roman"/>
                <a:ea typeface="Times New Roman"/>
                <a:cs typeface="Times New Roman"/>
                <a:sym typeface="Times New Roman"/>
              </a:rPr>
              <a:t> infrared sensor street lights </a:t>
            </a:r>
            <a:r>
              <a:rPr lang="en-US" sz="1900" dirty="0">
                <a:solidFill>
                  <a:srgbClr val="000000"/>
                </a:solidFill>
                <a:latin typeface="Times New Roman"/>
                <a:ea typeface="Times New Roman"/>
                <a:cs typeface="Times New Roman"/>
                <a:sym typeface="Times New Roman"/>
              </a:rPr>
              <a:t>that only light up where there is motion.</a:t>
            </a:r>
          </a:p>
          <a:p>
            <a:pPr marL="0" lvl="0" indent="0" algn="l" rtl="0">
              <a:lnSpc>
                <a:spcPct val="90000"/>
              </a:lnSpc>
              <a:spcBef>
                <a:spcPts val="0"/>
              </a:spcBef>
              <a:spcAft>
                <a:spcPts val="0"/>
              </a:spcAft>
              <a:buSzPts val="3027"/>
              <a:buNone/>
            </a:pPr>
            <a:endParaRPr sz="1900" dirty="0">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3027"/>
              <a:buNone/>
            </a:pPr>
            <a:r>
              <a:rPr lang="en" sz="1900" b="1" dirty="0">
                <a:solidFill>
                  <a:srgbClr val="000000"/>
                </a:solidFill>
                <a:latin typeface="Times New Roman"/>
                <a:ea typeface="Times New Roman"/>
                <a:cs typeface="Times New Roman"/>
                <a:sym typeface="Times New Roman"/>
              </a:rPr>
              <a:t>Personal or Team Motivation: </a:t>
            </a:r>
            <a:r>
              <a:rPr lang="en-US" sz="1900" dirty="0">
                <a:solidFill>
                  <a:srgbClr val="000000"/>
                </a:solidFill>
                <a:latin typeface="Times New Roman"/>
                <a:ea typeface="Times New Roman"/>
                <a:cs typeface="Times New Roman"/>
                <a:sym typeface="Times New Roman"/>
              </a:rPr>
              <a:t>As aspiring data science students, we wanted to take a peek at the kind of work that we can expect to do in our field. We are fascinated by the fact that numbers on a screen, i.e., data can make such an impact in the real physical world so we wanted to see that in action.</a:t>
            </a:r>
            <a:endParaRPr dirty="0"/>
          </a:p>
          <a:p>
            <a:pPr marL="0" lvl="0" indent="0" algn="l" rtl="0">
              <a:lnSpc>
                <a:spcPct val="90000"/>
              </a:lnSpc>
              <a:spcBef>
                <a:spcPts val="0"/>
              </a:spcBef>
              <a:spcAft>
                <a:spcPts val="0"/>
              </a:spcAft>
              <a:buSzPts val="3027"/>
              <a:buNone/>
            </a:pPr>
            <a:endParaRPr sz="1900" b="1" dirty="0">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3027"/>
              <a:buNone/>
            </a:pPr>
            <a:r>
              <a:rPr lang="en" sz="1900" b="1" dirty="0">
                <a:solidFill>
                  <a:srgbClr val="000000"/>
                </a:solidFill>
                <a:latin typeface="Times New Roman"/>
                <a:ea typeface="Times New Roman"/>
                <a:cs typeface="Times New Roman"/>
                <a:sym typeface="Times New Roman"/>
              </a:rPr>
              <a:t>Potential Impact: </a:t>
            </a:r>
            <a:r>
              <a:rPr lang="en" sz="1900" dirty="0">
                <a:solidFill>
                  <a:srgbClr val="000000"/>
                </a:solidFill>
                <a:latin typeface="Times New Roman"/>
                <a:ea typeface="Times New Roman"/>
                <a:cs typeface="Times New Roman"/>
                <a:sym typeface="Times New Roman"/>
              </a:rPr>
              <a:t>This project may help to form a prototype for future smart city projects on a large scale asnd give an idea of the environmental impact it may have.</a:t>
            </a:r>
            <a:endParaRPr sz="1900" b="1" dirty="0">
              <a:solidFill>
                <a:srgbClr val="000000"/>
              </a:solidFill>
              <a:latin typeface="Times New Roman"/>
              <a:ea typeface="Times New Roman"/>
              <a:cs typeface="Times New Roman"/>
              <a:sym typeface="Times New Roman"/>
            </a:endParaRPr>
          </a:p>
        </p:txBody>
      </p:sp>
      <p:pic>
        <p:nvPicPr>
          <p:cNvPr id="238" name="Google Shape;238;p4"/>
          <p:cNvPicPr preferRelativeResize="0"/>
          <p:nvPr/>
        </p:nvPicPr>
        <p:blipFill rotWithShape="1">
          <a:blip r:embed="rId3">
            <a:alphaModFix/>
          </a:blip>
          <a:srcRect/>
          <a:stretch/>
        </p:blipFill>
        <p:spPr>
          <a:xfrm>
            <a:off x="477513" y="142875"/>
            <a:ext cx="581025" cy="623200"/>
          </a:xfrm>
          <a:prstGeom prst="rect">
            <a:avLst/>
          </a:prstGeom>
          <a:noFill/>
          <a:ln>
            <a:noFill/>
          </a:ln>
        </p:spPr>
      </p:pic>
      <p:sp>
        <p:nvSpPr>
          <p:cNvPr id="239" name="Google Shape;239;p4"/>
          <p:cNvSpPr/>
          <p:nvPr/>
        </p:nvSpPr>
        <p:spPr>
          <a:xfrm>
            <a:off x="0" y="4822048"/>
            <a:ext cx="9144000" cy="321453"/>
          </a:xfrm>
          <a:prstGeom prst="rect">
            <a:avLst/>
          </a:prstGeom>
          <a:solidFill>
            <a:srgbClr val="FFCC8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8064A2"/>
              </a:solidFill>
              <a:latin typeface="Arial"/>
              <a:ea typeface="Arial"/>
              <a:cs typeface="Arial"/>
              <a:sym typeface="Arial"/>
            </a:endParaRPr>
          </a:p>
        </p:txBody>
      </p:sp>
      <p:sp>
        <p:nvSpPr>
          <p:cNvPr id="240" name="Google Shape;240;p4"/>
          <p:cNvSpPr txBox="1"/>
          <p:nvPr/>
        </p:nvSpPr>
        <p:spPr>
          <a:xfrm>
            <a:off x="2714612" y="4822048"/>
            <a:ext cx="3857652" cy="321453"/>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002060"/>
              </a:buClr>
              <a:buSzPts val="1400"/>
              <a:buFont typeface="Arial"/>
              <a:buNone/>
            </a:pPr>
            <a:r>
              <a:rPr lang="en" sz="1400" b="1" i="0" u="none" strike="noStrike" cap="none">
                <a:solidFill>
                  <a:srgbClr val="002060"/>
                </a:solidFill>
                <a:latin typeface="Cambria"/>
                <a:ea typeface="Cambria"/>
                <a:cs typeface="Cambria"/>
                <a:sym typeface="Cambria"/>
              </a:rPr>
              <a:t>Department of </a:t>
            </a:r>
            <a:r>
              <a:rPr lang="en" b="1">
                <a:solidFill>
                  <a:srgbClr val="002060"/>
                </a:solidFill>
                <a:latin typeface="Cambria"/>
                <a:ea typeface="Cambria"/>
                <a:cs typeface="Cambria"/>
                <a:sym typeface="Cambria"/>
              </a:rPr>
              <a:t>ESH</a:t>
            </a:r>
            <a:r>
              <a:rPr lang="en" sz="1400" b="1" i="0" u="none" strike="noStrike" cap="none">
                <a:solidFill>
                  <a:srgbClr val="002060"/>
                </a:solidFill>
                <a:latin typeface="Cambria"/>
                <a:ea typeface="Cambria"/>
                <a:cs typeface="Cambria"/>
                <a:sym typeface="Cambria"/>
              </a:rPr>
              <a:t> , MMCOE Pune</a:t>
            </a:r>
            <a:endParaRPr sz="1400" b="1" i="0" u="none" strike="noStrike" cap="none">
              <a:solidFill>
                <a:srgbClr val="002060"/>
              </a:solidFill>
              <a:latin typeface="Cambria"/>
              <a:ea typeface="Cambria"/>
              <a:cs typeface="Cambria"/>
              <a:sym typeface="Cambria"/>
            </a:endParaRPr>
          </a:p>
        </p:txBody>
      </p:sp>
      <p:sp>
        <p:nvSpPr>
          <p:cNvPr id="241" name="Google Shape;241;p4"/>
          <p:cNvSpPr txBox="1"/>
          <p:nvPr/>
        </p:nvSpPr>
        <p:spPr>
          <a:xfrm>
            <a:off x="8501090" y="4822048"/>
            <a:ext cx="500066" cy="321453"/>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002060"/>
              </a:buClr>
              <a:buSzPts val="1400"/>
              <a:buFont typeface="Arial"/>
              <a:buNone/>
            </a:pPr>
            <a:r>
              <a:rPr lang="en" sz="1400" b="1" i="0" u="none" strike="noStrike" cap="none">
                <a:solidFill>
                  <a:srgbClr val="002060"/>
                </a:solidFill>
                <a:latin typeface="Cambria"/>
                <a:ea typeface="Cambria"/>
                <a:cs typeface="Cambria"/>
                <a:sym typeface="Cambria"/>
              </a:rPr>
              <a:t>3</a:t>
            </a:r>
            <a:endParaRPr sz="1400" b="1" i="0" u="none" strike="noStrike" cap="none">
              <a:solidFill>
                <a:srgbClr val="002060"/>
              </a:solidFill>
              <a:latin typeface="Cambria"/>
              <a:ea typeface="Cambria"/>
              <a:cs typeface="Cambria"/>
              <a:sym typeface="Cambria"/>
            </a:endParaRPr>
          </a:p>
        </p:txBody>
      </p:sp>
      <p:sp>
        <p:nvSpPr>
          <p:cNvPr id="242" name="Google Shape;242;p4"/>
          <p:cNvSpPr txBox="1">
            <a:spLocks noGrp="1"/>
          </p:cNvSpPr>
          <p:nvPr>
            <p:ph type="ctrTitle"/>
          </p:nvPr>
        </p:nvSpPr>
        <p:spPr>
          <a:xfrm>
            <a:off x="311700" y="31525"/>
            <a:ext cx="8520600" cy="811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rmAutofit/>
          </a:bodyPr>
          <a:lstStyle/>
          <a:p>
            <a:pPr marL="0" lvl="0" indent="0" algn="ctr" rtl="0">
              <a:lnSpc>
                <a:spcPct val="115000"/>
              </a:lnSpc>
              <a:spcBef>
                <a:spcPts val="0"/>
              </a:spcBef>
              <a:spcAft>
                <a:spcPts val="0"/>
              </a:spcAft>
              <a:buClr>
                <a:schemeClr val="dk1"/>
              </a:buClr>
              <a:buSzPts val="1100"/>
              <a:buFont typeface="Arial"/>
              <a:buNone/>
            </a:pPr>
            <a:r>
              <a:rPr lang="en" sz="1200" b="1">
                <a:solidFill>
                  <a:srgbClr val="00000A"/>
                </a:solidFill>
                <a:latin typeface="Times New Roman"/>
                <a:ea typeface="Times New Roman"/>
                <a:cs typeface="Times New Roman"/>
                <a:sym typeface="Times New Roman"/>
              </a:rPr>
              <a:t>MARATHWADA MITRA MANDAL’S </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Clr>
                <a:schemeClr val="dk1"/>
              </a:buClr>
              <a:buSzPts val="1100"/>
              <a:buFont typeface="Arial"/>
              <a:buNone/>
            </a:pPr>
            <a:r>
              <a:rPr lang="en" sz="1200" b="1">
                <a:solidFill>
                  <a:srgbClr val="00000A"/>
                </a:solidFill>
                <a:latin typeface="Times New Roman"/>
                <a:ea typeface="Times New Roman"/>
                <a:cs typeface="Times New Roman"/>
                <a:sym typeface="Times New Roman"/>
              </a:rPr>
              <a:t>COLLEGE OF ENGINEERING Karvenagar, Pune</a:t>
            </a:r>
            <a:endParaRPr sz="1200" b="1">
              <a:solidFill>
                <a:srgbClr val="00000A"/>
              </a:solidFill>
              <a:latin typeface="Times New Roman"/>
              <a:ea typeface="Times New Roman"/>
              <a:cs typeface="Times New Roman"/>
              <a:sym typeface="Times New Roman"/>
            </a:endParaRPr>
          </a:p>
          <a:p>
            <a:pPr marL="0" lvl="0" indent="0" algn="ctr" rtl="0">
              <a:spcBef>
                <a:spcPts val="0"/>
              </a:spcBef>
              <a:spcAft>
                <a:spcPts val="0"/>
              </a:spcAft>
              <a:buSzPts val="1100"/>
              <a:buNone/>
            </a:pPr>
            <a:r>
              <a:rPr lang="en" sz="1100">
                <a:latin typeface="Cambria"/>
                <a:ea typeface="Cambria"/>
                <a:cs typeface="Cambria"/>
                <a:sym typeface="Cambria"/>
              </a:rPr>
              <a:t>An Autonomous Institute</a:t>
            </a:r>
            <a:endParaRPr sz="1200" b="1">
              <a:solidFill>
                <a:srgbClr val="00000A"/>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5"/>
          <p:cNvSpPr txBox="1">
            <a:spLocks noGrp="1"/>
          </p:cNvSpPr>
          <p:nvPr>
            <p:ph type="subTitle" idx="1"/>
          </p:nvPr>
        </p:nvSpPr>
        <p:spPr>
          <a:xfrm>
            <a:off x="311700" y="939036"/>
            <a:ext cx="8520600" cy="3769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p>
            <a:pPr marL="0" lvl="0" indent="0" algn="l" rtl="0">
              <a:lnSpc>
                <a:spcPct val="90000"/>
              </a:lnSpc>
              <a:spcBef>
                <a:spcPts val="0"/>
              </a:spcBef>
              <a:spcAft>
                <a:spcPts val="0"/>
              </a:spcAft>
              <a:buSzPts val="2800"/>
              <a:buNone/>
            </a:pPr>
            <a:r>
              <a:rPr lang="en" sz="1900" b="1" dirty="0">
                <a:solidFill>
                  <a:srgbClr val="000000"/>
                </a:solidFill>
                <a:latin typeface="Times New Roman"/>
                <a:ea typeface="Times New Roman"/>
                <a:cs typeface="Times New Roman"/>
                <a:sym typeface="Times New Roman"/>
              </a:rPr>
              <a:t>Goals and Objective of the Project: </a:t>
            </a:r>
            <a:r>
              <a:rPr lang="en-US" sz="1900" dirty="0">
                <a:solidFill>
                  <a:srgbClr val="000000"/>
                </a:solidFill>
                <a:latin typeface="Times New Roman"/>
                <a:ea typeface="Times New Roman"/>
                <a:cs typeface="Times New Roman"/>
                <a:sym typeface="Times New Roman"/>
              </a:rPr>
              <a:t>The main goal of our smart city infrastructure project is to create a user friendly and adaptive program. </a:t>
            </a:r>
          </a:p>
          <a:p>
            <a:pPr marL="0" lvl="0" indent="0" algn="l" rtl="0">
              <a:lnSpc>
                <a:spcPct val="90000"/>
              </a:lnSpc>
              <a:spcBef>
                <a:spcPts val="0"/>
              </a:spcBef>
              <a:spcAft>
                <a:spcPts val="0"/>
              </a:spcAft>
              <a:buSzPts val="2800"/>
              <a:buNone/>
            </a:pPr>
            <a:r>
              <a:rPr lang="en-US" sz="1900" dirty="0">
                <a:solidFill>
                  <a:srgbClr val="000000"/>
                </a:solidFill>
                <a:latin typeface="Times New Roman"/>
                <a:ea typeface="Times New Roman"/>
                <a:cs typeface="Times New Roman"/>
                <a:sym typeface="Times New Roman"/>
              </a:rPr>
              <a:t>The objective is to create a blueprint for a smarter and more sustainable future, to make important data accessible to all. We aim to simplify the complex subject of smart city and break it down into multiple simple optimizations. </a:t>
            </a:r>
            <a:endParaRPr sz="1900" dirty="0">
              <a:latin typeface="Times New Roman"/>
              <a:ea typeface="Times New Roman"/>
              <a:cs typeface="Times New Roman"/>
              <a:sym typeface="Times New Roman"/>
            </a:endParaRPr>
          </a:p>
          <a:p>
            <a:pPr marL="0" lvl="0" indent="0" algn="l" rtl="0">
              <a:lnSpc>
                <a:spcPct val="90000"/>
              </a:lnSpc>
              <a:spcBef>
                <a:spcPts val="0"/>
              </a:spcBef>
              <a:spcAft>
                <a:spcPts val="0"/>
              </a:spcAft>
              <a:buSzPts val="2800"/>
              <a:buNone/>
            </a:pPr>
            <a:endParaRPr sz="1900" b="1" dirty="0">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2800"/>
              <a:buNone/>
            </a:pPr>
            <a:endParaRPr sz="1900" b="1" dirty="0">
              <a:solidFill>
                <a:srgbClr val="000000"/>
              </a:solidFill>
              <a:latin typeface="Times New Roman"/>
              <a:ea typeface="Times New Roman"/>
              <a:cs typeface="Times New Roman"/>
              <a:sym typeface="Times New Roman"/>
            </a:endParaRPr>
          </a:p>
        </p:txBody>
      </p:sp>
      <p:pic>
        <p:nvPicPr>
          <p:cNvPr id="248" name="Google Shape;248;p5"/>
          <p:cNvPicPr preferRelativeResize="0"/>
          <p:nvPr/>
        </p:nvPicPr>
        <p:blipFill rotWithShape="1">
          <a:blip r:embed="rId3">
            <a:alphaModFix/>
          </a:blip>
          <a:srcRect/>
          <a:stretch/>
        </p:blipFill>
        <p:spPr>
          <a:xfrm>
            <a:off x="467004" y="142875"/>
            <a:ext cx="581025" cy="623200"/>
          </a:xfrm>
          <a:prstGeom prst="rect">
            <a:avLst/>
          </a:prstGeom>
          <a:noFill/>
          <a:ln>
            <a:noFill/>
          </a:ln>
        </p:spPr>
      </p:pic>
      <p:sp>
        <p:nvSpPr>
          <p:cNvPr id="249" name="Google Shape;249;p5"/>
          <p:cNvSpPr/>
          <p:nvPr/>
        </p:nvSpPr>
        <p:spPr>
          <a:xfrm>
            <a:off x="0" y="4822048"/>
            <a:ext cx="9144000" cy="321453"/>
          </a:xfrm>
          <a:prstGeom prst="rect">
            <a:avLst/>
          </a:prstGeom>
          <a:solidFill>
            <a:srgbClr val="FFCC8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8064A2"/>
              </a:solidFill>
              <a:latin typeface="Arial"/>
              <a:ea typeface="Arial"/>
              <a:cs typeface="Arial"/>
              <a:sym typeface="Arial"/>
            </a:endParaRPr>
          </a:p>
        </p:txBody>
      </p:sp>
      <p:sp>
        <p:nvSpPr>
          <p:cNvPr id="250" name="Google Shape;250;p5"/>
          <p:cNvSpPr txBox="1"/>
          <p:nvPr/>
        </p:nvSpPr>
        <p:spPr>
          <a:xfrm>
            <a:off x="2714612" y="4822048"/>
            <a:ext cx="3857652" cy="321453"/>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002060"/>
              </a:buClr>
              <a:buSzPts val="1400"/>
              <a:buFont typeface="Arial"/>
              <a:buNone/>
            </a:pPr>
            <a:r>
              <a:rPr lang="en" sz="1400" b="1" i="0" u="none" strike="noStrike" cap="none">
                <a:solidFill>
                  <a:srgbClr val="002060"/>
                </a:solidFill>
                <a:latin typeface="Cambria"/>
                <a:ea typeface="Cambria"/>
                <a:cs typeface="Cambria"/>
                <a:sym typeface="Cambria"/>
              </a:rPr>
              <a:t>Department of </a:t>
            </a:r>
            <a:r>
              <a:rPr lang="en" b="1">
                <a:solidFill>
                  <a:srgbClr val="002060"/>
                </a:solidFill>
                <a:latin typeface="Cambria"/>
                <a:ea typeface="Cambria"/>
                <a:cs typeface="Cambria"/>
                <a:sym typeface="Cambria"/>
              </a:rPr>
              <a:t>ESH</a:t>
            </a:r>
            <a:r>
              <a:rPr lang="en" sz="1400" b="1" i="0" u="none" strike="noStrike" cap="none">
                <a:solidFill>
                  <a:srgbClr val="002060"/>
                </a:solidFill>
                <a:latin typeface="Cambria"/>
                <a:ea typeface="Cambria"/>
                <a:cs typeface="Cambria"/>
                <a:sym typeface="Cambria"/>
              </a:rPr>
              <a:t> , MMCOE Pune</a:t>
            </a:r>
            <a:endParaRPr sz="1400" b="1" i="0" u="none" strike="noStrike" cap="none">
              <a:solidFill>
                <a:srgbClr val="002060"/>
              </a:solidFill>
              <a:latin typeface="Cambria"/>
              <a:ea typeface="Cambria"/>
              <a:cs typeface="Cambria"/>
              <a:sym typeface="Cambria"/>
            </a:endParaRPr>
          </a:p>
        </p:txBody>
      </p:sp>
      <p:sp>
        <p:nvSpPr>
          <p:cNvPr id="251" name="Google Shape;251;p5"/>
          <p:cNvSpPr txBox="1"/>
          <p:nvPr/>
        </p:nvSpPr>
        <p:spPr>
          <a:xfrm>
            <a:off x="8501090" y="4822048"/>
            <a:ext cx="500066" cy="321453"/>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002060"/>
              </a:buClr>
              <a:buSzPts val="1400"/>
              <a:buFont typeface="Arial"/>
              <a:buNone/>
            </a:pPr>
            <a:r>
              <a:rPr lang="en" sz="1400" b="1" i="0" u="none" strike="noStrike" cap="none">
                <a:solidFill>
                  <a:srgbClr val="002060"/>
                </a:solidFill>
                <a:latin typeface="Cambria"/>
                <a:ea typeface="Cambria"/>
                <a:cs typeface="Cambria"/>
                <a:sym typeface="Cambria"/>
              </a:rPr>
              <a:t>4</a:t>
            </a:r>
            <a:endParaRPr sz="1400" b="1" i="0" u="none" strike="noStrike" cap="none">
              <a:solidFill>
                <a:srgbClr val="002060"/>
              </a:solidFill>
              <a:latin typeface="Cambria"/>
              <a:ea typeface="Cambria"/>
              <a:cs typeface="Cambria"/>
              <a:sym typeface="Cambria"/>
            </a:endParaRPr>
          </a:p>
        </p:txBody>
      </p:sp>
      <p:sp>
        <p:nvSpPr>
          <p:cNvPr id="252" name="Google Shape;252;p5"/>
          <p:cNvSpPr txBox="1">
            <a:spLocks noGrp="1"/>
          </p:cNvSpPr>
          <p:nvPr>
            <p:ph type="ctrTitle"/>
          </p:nvPr>
        </p:nvSpPr>
        <p:spPr>
          <a:xfrm>
            <a:off x="311700" y="31525"/>
            <a:ext cx="8520600" cy="811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rmAutofit/>
          </a:bodyPr>
          <a:lstStyle/>
          <a:p>
            <a:pPr marL="0" lvl="0" indent="0" algn="ctr" rtl="0">
              <a:lnSpc>
                <a:spcPct val="115000"/>
              </a:lnSpc>
              <a:spcBef>
                <a:spcPts val="0"/>
              </a:spcBef>
              <a:spcAft>
                <a:spcPts val="0"/>
              </a:spcAft>
              <a:buClr>
                <a:schemeClr val="dk1"/>
              </a:buClr>
              <a:buSzPts val="1100"/>
              <a:buFont typeface="Arial"/>
              <a:buNone/>
            </a:pPr>
            <a:r>
              <a:rPr lang="en" sz="1200" b="1">
                <a:solidFill>
                  <a:srgbClr val="00000A"/>
                </a:solidFill>
                <a:latin typeface="Times New Roman"/>
                <a:ea typeface="Times New Roman"/>
                <a:cs typeface="Times New Roman"/>
                <a:sym typeface="Times New Roman"/>
              </a:rPr>
              <a:t>MARATHWADA MITRA MANDAL’S </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Clr>
                <a:schemeClr val="dk1"/>
              </a:buClr>
              <a:buSzPts val="1100"/>
              <a:buFont typeface="Arial"/>
              <a:buNone/>
            </a:pPr>
            <a:r>
              <a:rPr lang="en" sz="1200" b="1">
                <a:solidFill>
                  <a:srgbClr val="00000A"/>
                </a:solidFill>
                <a:latin typeface="Times New Roman"/>
                <a:ea typeface="Times New Roman"/>
                <a:cs typeface="Times New Roman"/>
                <a:sym typeface="Times New Roman"/>
              </a:rPr>
              <a:t>COLLEGE OF ENGINEERING Karvenagar, Pune</a:t>
            </a:r>
            <a:endParaRPr sz="1200" b="1">
              <a:solidFill>
                <a:srgbClr val="00000A"/>
              </a:solidFill>
              <a:latin typeface="Times New Roman"/>
              <a:ea typeface="Times New Roman"/>
              <a:cs typeface="Times New Roman"/>
              <a:sym typeface="Times New Roman"/>
            </a:endParaRPr>
          </a:p>
          <a:p>
            <a:pPr marL="0" lvl="0" indent="0" algn="ctr" rtl="0">
              <a:spcBef>
                <a:spcPts val="0"/>
              </a:spcBef>
              <a:spcAft>
                <a:spcPts val="0"/>
              </a:spcAft>
              <a:buSzPts val="1100"/>
              <a:buNone/>
            </a:pPr>
            <a:r>
              <a:rPr lang="en" sz="1100">
                <a:latin typeface="Cambria"/>
                <a:ea typeface="Cambria"/>
                <a:cs typeface="Cambria"/>
                <a:sym typeface="Cambria"/>
              </a:rPr>
              <a:t>An Autonomous Institute</a:t>
            </a:r>
            <a:endParaRPr sz="1200" b="1">
              <a:solidFill>
                <a:srgbClr val="00000A"/>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6"/>
          <p:cNvSpPr txBox="1">
            <a:spLocks noGrp="1"/>
          </p:cNvSpPr>
          <p:nvPr>
            <p:ph type="subTitle" idx="1"/>
          </p:nvPr>
        </p:nvSpPr>
        <p:spPr>
          <a:xfrm>
            <a:off x="311700" y="968049"/>
            <a:ext cx="8520600" cy="3768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sz="2000" b="1" dirty="0">
                <a:solidFill>
                  <a:schemeClr val="dk1"/>
                </a:solidFill>
                <a:latin typeface="Times New Roman"/>
                <a:ea typeface="Times New Roman"/>
                <a:cs typeface="Times New Roman"/>
                <a:sym typeface="Times New Roman"/>
              </a:rPr>
              <a:t>Scope of the Project: </a:t>
            </a:r>
            <a:r>
              <a:rPr lang="en" sz="2000" dirty="0">
                <a:solidFill>
                  <a:schemeClr val="dk1"/>
                </a:solidFill>
                <a:latin typeface="Times New Roman"/>
                <a:ea typeface="Times New Roman"/>
                <a:cs typeface="Times New Roman"/>
                <a:sym typeface="Times New Roman"/>
              </a:rPr>
              <a:t>Work of this scope is currently being developed at a larger scale in areas like PCMC and the Line in Dubai. </a:t>
            </a:r>
            <a:r>
              <a:rPr lang="en-IN" sz="2000" dirty="0">
                <a:solidFill>
                  <a:schemeClr val="dk1"/>
                </a:solidFill>
                <a:latin typeface="Times New Roman"/>
                <a:ea typeface="Times New Roman"/>
                <a:cs typeface="Times New Roman"/>
                <a:sym typeface="Times New Roman"/>
              </a:rPr>
              <a:t>T</a:t>
            </a:r>
            <a:r>
              <a:rPr lang="en" sz="2000" dirty="0">
                <a:solidFill>
                  <a:schemeClr val="dk1"/>
                </a:solidFill>
                <a:latin typeface="Times New Roman"/>
                <a:ea typeface="Times New Roman"/>
                <a:cs typeface="Times New Roman"/>
                <a:sym typeface="Times New Roman"/>
              </a:rPr>
              <a:t>he technology used in these projects is still not incredibly advanced as it is not yet cost efficient at such a large scale when a smart city rollout is already a relatively new concept. This is still largely a conceptual project and work is underway to make it a reality. Our technology hopes to provide a cost-efficient and easily accessible way of making these smart cities a reality and making them available everywhere.</a:t>
            </a:r>
            <a:endParaRPr sz="2000" dirty="0">
              <a:solidFill>
                <a:srgbClr val="00000A"/>
              </a:solidFill>
              <a:latin typeface="Times New Roman"/>
              <a:ea typeface="Times New Roman"/>
              <a:cs typeface="Times New Roman"/>
              <a:sym typeface="Times New Roman"/>
            </a:endParaRPr>
          </a:p>
        </p:txBody>
      </p:sp>
      <p:pic>
        <p:nvPicPr>
          <p:cNvPr id="258" name="Google Shape;258;p6"/>
          <p:cNvPicPr preferRelativeResize="0"/>
          <p:nvPr/>
        </p:nvPicPr>
        <p:blipFill rotWithShape="1">
          <a:blip r:embed="rId3">
            <a:alphaModFix/>
          </a:blip>
          <a:srcRect/>
          <a:stretch/>
        </p:blipFill>
        <p:spPr>
          <a:xfrm>
            <a:off x="561596" y="142875"/>
            <a:ext cx="581025" cy="623200"/>
          </a:xfrm>
          <a:prstGeom prst="rect">
            <a:avLst/>
          </a:prstGeom>
          <a:noFill/>
          <a:ln>
            <a:noFill/>
          </a:ln>
        </p:spPr>
      </p:pic>
      <p:sp>
        <p:nvSpPr>
          <p:cNvPr id="259" name="Google Shape;259;p6"/>
          <p:cNvSpPr/>
          <p:nvPr/>
        </p:nvSpPr>
        <p:spPr>
          <a:xfrm>
            <a:off x="0" y="4822048"/>
            <a:ext cx="9144000" cy="321453"/>
          </a:xfrm>
          <a:prstGeom prst="rect">
            <a:avLst/>
          </a:prstGeom>
          <a:solidFill>
            <a:srgbClr val="FFCC8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8064A2"/>
              </a:solidFill>
              <a:latin typeface="Arial"/>
              <a:ea typeface="Arial"/>
              <a:cs typeface="Arial"/>
              <a:sym typeface="Arial"/>
            </a:endParaRPr>
          </a:p>
        </p:txBody>
      </p:sp>
      <p:sp>
        <p:nvSpPr>
          <p:cNvPr id="260" name="Google Shape;260;p6"/>
          <p:cNvSpPr txBox="1"/>
          <p:nvPr/>
        </p:nvSpPr>
        <p:spPr>
          <a:xfrm>
            <a:off x="2714612" y="4822048"/>
            <a:ext cx="3857652" cy="321453"/>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002060"/>
              </a:buClr>
              <a:buSzPts val="1400"/>
              <a:buFont typeface="Arial"/>
              <a:buNone/>
            </a:pPr>
            <a:r>
              <a:rPr lang="en" sz="1400" b="1" i="0" u="none" strike="noStrike" cap="none">
                <a:solidFill>
                  <a:srgbClr val="002060"/>
                </a:solidFill>
                <a:latin typeface="Cambria"/>
                <a:ea typeface="Cambria"/>
                <a:cs typeface="Cambria"/>
                <a:sym typeface="Cambria"/>
              </a:rPr>
              <a:t>Department of </a:t>
            </a:r>
            <a:r>
              <a:rPr lang="en" b="1">
                <a:solidFill>
                  <a:srgbClr val="002060"/>
                </a:solidFill>
                <a:latin typeface="Cambria"/>
                <a:ea typeface="Cambria"/>
                <a:cs typeface="Cambria"/>
                <a:sym typeface="Cambria"/>
              </a:rPr>
              <a:t>ESH</a:t>
            </a:r>
            <a:r>
              <a:rPr lang="en" sz="1400" b="1" i="0" u="none" strike="noStrike" cap="none">
                <a:solidFill>
                  <a:srgbClr val="002060"/>
                </a:solidFill>
                <a:latin typeface="Cambria"/>
                <a:ea typeface="Cambria"/>
                <a:cs typeface="Cambria"/>
                <a:sym typeface="Cambria"/>
              </a:rPr>
              <a:t> , MMCOE Pune</a:t>
            </a:r>
            <a:endParaRPr sz="1400" b="1" i="0" u="none" strike="noStrike" cap="none">
              <a:solidFill>
                <a:srgbClr val="002060"/>
              </a:solidFill>
              <a:latin typeface="Cambria"/>
              <a:ea typeface="Cambria"/>
              <a:cs typeface="Cambria"/>
              <a:sym typeface="Cambria"/>
            </a:endParaRPr>
          </a:p>
        </p:txBody>
      </p:sp>
      <p:sp>
        <p:nvSpPr>
          <p:cNvPr id="261" name="Google Shape;261;p6"/>
          <p:cNvSpPr txBox="1"/>
          <p:nvPr/>
        </p:nvSpPr>
        <p:spPr>
          <a:xfrm>
            <a:off x="8501090" y="4822048"/>
            <a:ext cx="500066" cy="321453"/>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002060"/>
              </a:buClr>
              <a:buSzPts val="1400"/>
              <a:buFont typeface="Arial"/>
              <a:buNone/>
            </a:pPr>
            <a:r>
              <a:rPr lang="en" sz="1400" b="1" i="0" u="none" strike="noStrike" cap="none">
                <a:solidFill>
                  <a:srgbClr val="002060"/>
                </a:solidFill>
                <a:latin typeface="Cambria"/>
                <a:ea typeface="Cambria"/>
                <a:cs typeface="Cambria"/>
                <a:sym typeface="Cambria"/>
              </a:rPr>
              <a:t>5</a:t>
            </a:r>
            <a:endParaRPr sz="1400" b="1" i="0" u="none" strike="noStrike" cap="none">
              <a:solidFill>
                <a:srgbClr val="002060"/>
              </a:solidFill>
              <a:latin typeface="Cambria"/>
              <a:ea typeface="Cambria"/>
              <a:cs typeface="Cambria"/>
              <a:sym typeface="Cambria"/>
            </a:endParaRPr>
          </a:p>
        </p:txBody>
      </p:sp>
      <p:sp>
        <p:nvSpPr>
          <p:cNvPr id="262" name="Google Shape;262;p6"/>
          <p:cNvSpPr txBox="1">
            <a:spLocks noGrp="1"/>
          </p:cNvSpPr>
          <p:nvPr>
            <p:ph type="ctrTitle"/>
          </p:nvPr>
        </p:nvSpPr>
        <p:spPr>
          <a:xfrm>
            <a:off x="311700" y="31525"/>
            <a:ext cx="8520600" cy="811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rmAutofit/>
          </a:bodyPr>
          <a:lstStyle/>
          <a:p>
            <a:pPr marL="0" lvl="0" indent="0" algn="ctr" rtl="0">
              <a:lnSpc>
                <a:spcPct val="115000"/>
              </a:lnSpc>
              <a:spcBef>
                <a:spcPts val="0"/>
              </a:spcBef>
              <a:spcAft>
                <a:spcPts val="0"/>
              </a:spcAft>
              <a:buClr>
                <a:schemeClr val="dk1"/>
              </a:buClr>
              <a:buSzPts val="1100"/>
              <a:buFont typeface="Arial"/>
              <a:buNone/>
            </a:pPr>
            <a:r>
              <a:rPr lang="en" sz="1200" b="1">
                <a:solidFill>
                  <a:srgbClr val="00000A"/>
                </a:solidFill>
                <a:latin typeface="Times New Roman"/>
                <a:ea typeface="Times New Roman"/>
                <a:cs typeface="Times New Roman"/>
                <a:sym typeface="Times New Roman"/>
              </a:rPr>
              <a:t>MARATHWADA MITRA MANDAL’S </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Clr>
                <a:schemeClr val="dk1"/>
              </a:buClr>
              <a:buSzPts val="1100"/>
              <a:buFont typeface="Arial"/>
              <a:buNone/>
            </a:pPr>
            <a:r>
              <a:rPr lang="en" sz="1200" b="1">
                <a:solidFill>
                  <a:srgbClr val="00000A"/>
                </a:solidFill>
                <a:latin typeface="Times New Roman"/>
                <a:ea typeface="Times New Roman"/>
                <a:cs typeface="Times New Roman"/>
                <a:sym typeface="Times New Roman"/>
              </a:rPr>
              <a:t>COLLEGE OF ENGINEERING Karvenagar, Pune</a:t>
            </a:r>
            <a:endParaRPr sz="1200" b="1">
              <a:solidFill>
                <a:srgbClr val="00000A"/>
              </a:solidFill>
              <a:latin typeface="Times New Roman"/>
              <a:ea typeface="Times New Roman"/>
              <a:cs typeface="Times New Roman"/>
              <a:sym typeface="Times New Roman"/>
            </a:endParaRPr>
          </a:p>
          <a:p>
            <a:pPr marL="0" lvl="0" indent="0" algn="ctr" rtl="0">
              <a:spcBef>
                <a:spcPts val="0"/>
              </a:spcBef>
              <a:spcAft>
                <a:spcPts val="0"/>
              </a:spcAft>
              <a:buSzPts val="1100"/>
              <a:buNone/>
            </a:pPr>
            <a:r>
              <a:rPr lang="en" sz="1100">
                <a:latin typeface="Cambria"/>
                <a:ea typeface="Cambria"/>
                <a:cs typeface="Cambria"/>
                <a:sym typeface="Cambria"/>
              </a:rPr>
              <a:t>An Autonomous Institute</a:t>
            </a:r>
            <a:endParaRPr sz="1200" b="1">
              <a:solidFill>
                <a:srgbClr val="00000A"/>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9"/>
          <p:cNvSpPr txBox="1">
            <a:spLocks noGrp="1"/>
          </p:cNvSpPr>
          <p:nvPr>
            <p:ph type="subTitle" idx="1"/>
          </p:nvPr>
        </p:nvSpPr>
        <p:spPr>
          <a:xfrm>
            <a:off x="311700" y="970939"/>
            <a:ext cx="8520600" cy="3695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sz="2000" b="1" dirty="0">
                <a:solidFill>
                  <a:schemeClr val="dk1"/>
                </a:solidFill>
                <a:latin typeface="Times New Roman"/>
                <a:ea typeface="Times New Roman"/>
                <a:cs typeface="Times New Roman"/>
                <a:sym typeface="Times New Roman"/>
              </a:rPr>
              <a:t>Software and Hardware Requirements:</a:t>
            </a:r>
            <a:r>
              <a:rPr lang="en" sz="2000" dirty="0">
                <a:latin typeface="Times New Roman"/>
                <a:ea typeface="Times New Roman"/>
                <a:cs typeface="Times New Roman"/>
                <a:sym typeface="Times New Roman"/>
              </a:rPr>
              <a:t> </a:t>
            </a:r>
            <a:endParaRPr sz="2000" dirty="0">
              <a:latin typeface="Times New Roman"/>
              <a:ea typeface="Times New Roman"/>
              <a:cs typeface="Times New Roman"/>
              <a:sym typeface="Times New Roman"/>
            </a:endParaRPr>
          </a:p>
          <a:p>
            <a:pPr marL="0" lvl="0" indent="0" algn="l" rtl="0">
              <a:lnSpc>
                <a:spcPct val="100000"/>
              </a:lnSpc>
              <a:spcBef>
                <a:spcPts val="0"/>
              </a:spcBef>
              <a:spcAft>
                <a:spcPts val="0"/>
              </a:spcAft>
              <a:buSzPts val="2800"/>
              <a:buNone/>
            </a:pPr>
            <a:endParaRPr sz="2000" dirty="0">
              <a:solidFill>
                <a:srgbClr val="00000A"/>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2800"/>
              <a:buNone/>
            </a:pPr>
            <a:r>
              <a:rPr lang="en-US" sz="2000" dirty="0">
                <a:solidFill>
                  <a:srgbClr val="00000A"/>
                </a:solidFill>
                <a:latin typeface="Times New Roman"/>
                <a:ea typeface="Times New Roman"/>
                <a:cs typeface="Times New Roman"/>
                <a:sym typeface="Times New Roman"/>
              </a:rPr>
              <a:t>We require a normal operating system that can run Arduino software. Our code will be written in C lang and we will use HTML and CSS for frontend development of the user interface. For our sensors we require DS18B20 Temperature Sensor, LM393 Voltage Comparator, ADXL335, SIM800l GSM Module, LM2596 Step Down Converter, NEO-6m Module, Arduino Nano,16×2 LCD Display, Push Button. All components will be mounted on a breadboard and connected to form a functioning smart city infrastructure model.</a:t>
            </a:r>
          </a:p>
        </p:txBody>
      </p:sp>
      <p:pic>
        <p:nvPicPr>
          <p:cNvPr id="268" name="Google Shape;268;p9"/>
          <p:cNvPicPr preferRelativeResize="0"/>
          <p:nvPr/>
        </p:nvPicPr>
        <p:blipFill rotWithShape="1">
          <a:blip r:embed="rId3">
            <a:alphaModFix/>
          </a:blip>
          <a:srcRect/>
          <a:stretch/>
        </p:blipFill>
        <p:spPr>
          <a:xfrm>
            <a:off x="582617" y="142875"/>
            <a:ext cx="581025" cy="623200"/>
          </a:xfrm>
          <a:prstGeom prst="rect">
            <a:avLst/>
          </a:prstGeom>
          <a:noFill/>
          <a:ln>
            <a:noFill/>
          </a:ln>
        </p:spPr>
      </p:pic>
      <p:sp>
        <p:nvSpPr>
          <p:cNvPr id="269" name="Google Shape;269;p9"/>
          <p:cNvSpPr/>
          <p:nvPr/>
        </p:nvSpPr>
        <p:spPr>
          <a:xfrm>
            <a:off x="0" y="4822048"/>
            <a:ext cx="9144000" cy="321453"/>
          </a:xfrm>
          <a:prstGeom prst="rect">
            <a:avLst/>
          </a:prstGeom>
          <a:solidFill>
            <a:srgbClr val="FFCC8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8064A2"/>
              </a:solidFill>
              <a:latin typeface="Arial"/>
              <a:ea typeface="Arial"/>
              <a:cs typeface="Arial"/>
              <a:sym typeface="Arial"/>
            </a:endParaRPr>
          </a:p>
        </p:txBody>
      </p:sp>
      <p:sp>
        <p:nvSpPr>
          <p:cNvPr id="270" name="Google Shape;270;p9"/>
          <p:cNvSpPr txBox="1"/>
          <p:nvPr/>
        </p:nvSpPr>
        <p:spPr>
          <a:xfrm>
            <a:off x="2714612" y="4822048"/>
            <a:ext cx="3857652" cy="321453"/>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002060"/>
              </a:buClr>
              <a:buSzPts val="1400"/>
              <a:buFont typeface="Arial"/>
              <a:buNone/>
            </a:pPr>
            <a:r>
              <a:rPr lang="en" sz="1400" b="1" i="0" u="none" strike="noStrike" cap="none">
                <a:solidFill>
                  <a:srgbClr val="002060"/>
                </a:solidFill>
                <a:latin typeface="Cambria"/>
                <a:ea typeface="Cambria"/>
                <a:cs typeface="Cambria"/>
                <a:sym typeface="Cambria"/>
              </a:rPr>
              <a:t>Department of </a:t>
            </a:r>
            <a:r>
              <a:rPr lang="en" b="1">
                <a:solidFill>
                  <a:srgbClr val="002060"/>
                </a:solidFill>
                <a:latin typeface="Cambria"/>
                <a:ea typeface="Cambria"/>
                <a:cs typeface="Cambria"/>
                <a:sym typeface="Cambria"/>
              </a:rPr>
              <a:t>ESH</a:t>
            </a:r>
            <a:r>
              <a:rPr lang="en" sz="1400" b="1" i="0" u="none" strike="noStrike" cap="none">
                <a:solidFill>
                  <a:srgbClr val="002060"/>
                </a:solidFill>
                <a:latin typeface="Cambria"/>
                <a:ea typeface="Cambria"/>
                <a:cs typeface="Cambria"/>
                <a:sym typeface="Cambria"/>
              </a:rPr>
              <a:t> , MMCOE Pune</a:t>
            </a:r>
            <a:endParaRPr sz="1400" b="1" i="0" u="none" strike="noStrike" cap="none">
              <a:solidFill>
                <a:srgbClr val="002060"/>
              </a:solidFill>
              <a:latin typeface="Cambria"/>
              <a:ea typeface="Cambria"/>
              <a:cs typeface="Cambria"/>
              <a:sym typeface="Cambria"/>
            </a:endParaRPr>
          </a:p>
        </p:txBody>
      </p:sp>
      <p:sp>
        <p:nvSpPr>
          <p:cNvPr id="271" name="Google Shape;271;p9"/>
          <p:cNvSpPr txBox="1"/>
          <p:nvPr/>
        </p:nvSpPr>
        <p:spPr>
          <a:xfrm>
            <a:off x="8501090" y="4822048"/>
            <a:ext cx="500066" cy="321453"/>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002060"/>
              </a:buClr>
              <a:buSzPts val="1400"/>
              <a:buFont typeface="Arial"/>
              <a:buNone/>
            </a:pPr>
            <a:r>
              <a:rPr lang="en" sz="1400" b="1" i="0" u="none" strike="noStrike" cap="none">
                <a:solidFill>
                  <a:srgbClr val="002060"/>
                </a:solidFill>
                <a:latin typeface="Cambria"/>
                <a:ea typeface="Cambria"/>
                <a:cs typeface="Cambria"/>
                <a:sym typeface="Cambria"/>
              </a:rPr>
              <a:t>8</a:t>
            </a:r>
            <a:endParaRPr sz="1400" b="1" i="0" u="none" strike="noStrike" cap="none">
              <a:solidFill>
                <a:srgbClr val="002060"/>
              </a:solidFill>
              <a:latin typeface="Cambria"/>
              <a:ea typeface="Cambria"/>
              <a:cs typeface="Cambria"/>
              <a:sym typeface="Cambria"/>
            </a:endParaRPr>
          </a:p>
        </p:txBody>
      </p:sp>
      <p:sp>
        <p:nvSpPr>
          <p:cNvPr id="272" name="Google Shape;272;p9"/>
          <p:cNvSpPr txBox="1">
            <a:spLocks noGrp="1"/>
          </p:cNvSpPr>
          <p:nvPr>
            <p:ph type="ctrTitle"/>
          </p:nvPr>
        </p:nvSpPr>
        <p:spPr>
          <a:xfrm>
            <a:off x="311700" y="31525"/>
            <a:ext cx="8520600" cy="811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rmAutofit/>
          </a:bodyPr>
          <a:lstStyle/>
          <a:p>
            <a:pPr marL="0" lvl="0" indent="0" algn="ctr" rtl="0">
              <a:lnSpc>
                <a:spcPct val="115000"/>
              </a:lnSpc>
              <a:spcBef>
                <a:spcPts val="0"/>
              </a:spcBef>
              <a:spcAft>
                <a:spcPts val="0"/>
              </a:spcAft>
              <a:buClr>
                <a:schemeClr val="dk1"/>
              </a:buClr>
              <a:buSzPts val="1100"/>
              <a:buFont typeface="Arial"/>
              <a:buNone/>
            </a:pPr>
            <a:r>
              <a:rPr lang="en" sz="1200" b="1">
                <a:solidFill>
                  <a:srgbClr val="00000A"/>
                </a:solidFill>
                <a:latin typeface="Times New Roman"/>
                <a:ea typeface="Times New Roman"/>
                <a:cs typeface="Times New Roman"/>
                <a:sym typeface="Times New Roman"/>
              </a:rPr>
              <a:t>MARATHWADA MITRA MANDAL’S </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Clr>
                <a:schemeClr val="dk1"/>
              </a:buClr>
              <a:buSzPts val="1100"/>
              <a:buFont typeface="Arial"/>
              <a:buNone/>
            </a:pPr>
            <a:r>
              <a:rPr lang="en" sz="1200" b="1">
                <a:solidFill>
                  <a:srgbClr val="00000A"/>
                </a:solidFill>
                <a:latin typeface="Times New Roman"/>
                <a:ea typeface="Times New Roman"/>
                <a:cs typeface="Times New Roman"/>
                <a:sym typeface="Times New Roman"/>
              </a:rPr>
              <a:t>COLLEGE OF ENGINEERING Karvenagar, Pune</a:t>
            </a:r>
            <a:endParaRPr sz="1200" b="1">
              <a:solidFill>
                <a:srgbClr val="00000A"/>
              </a:solidFill>
              <a:latin typeface="Times New Roman"/>
              <a:ea typeface="Times New Roman"/>
              <a:cs typeface="Times New Roman"/>
              <a:sym typeface="Times New Roman"/>
            </a:endParaRPr>
          </a:p>
          <a:p>
            <a:pPr marL="0" lvl="0" indent="0" algn="ctr" rtl="0">
              <a:spcBef>
                <a:spcPts val="0"/>
              </a:spcBef>
              <a:spcAft>
                <a:spcPts val="0"/>
              </a:spcAft>
              <a:buSzPts val="1100"/>
              <a:buNone/>
            </a:pPr>
            <a:r>
              <a:rPr lang="en" sz="1100">
                <a:latin typeface="Cambria"/>
                <a:ea typeface="Cambria"/>
                <a:cs typeface="Cambria"/>
                <a:sym typeface="Cambria"/>
              </a:rPr>
              <a:t>An Autonomous Institute</a:t>
            </a:r>
            <a:endParaRPr sz="1200" b="1">
              <a:solidFill>
                <a:srgbClr val="00000A"/>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0"/>
          <p:cNvSpPr txBox="1">
            <a:spLocks noGrp="1"/>
          </p:cNvSpPr>
          <p:nvPr>
            <p:ph type="subTitle" idx="1"/>
          </p:nvPr>
        </p:nvSpPr>
        <p:spPr>
          <a:xfrm>
            <a:off x="311700" y="1000327"/>
            <a:ext cx="8520600" cy="3687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sz="2000" b="1" dirty="0">
                <a:solidFill>
                  <a:schemeClr val="dk1"/>
                </a:solidFill>
                <a:latin typeface="Times New Roman"/>
                <a:ea typeface="Times New Roman"/>
                <a:cs typeface="Times New Roman"/>
                <a:sym typeface="Times New Roman"/>
              </a:rPr>
              <a:t>Technology/ Methodology Used in the Project:</a:t>
            </a:r>
            <a:r>
              <a:rPr lang="en" sz="2000" dirty="0">
                <a:latin typeface="Times New Roman"/>
                <a:ea typeface="Times New Roman"/>
                <a:cs typeface="Times New Roman"/>
                <a:sym typeface="Times New Roman"/>
              </a:rPr>
              <a:t> </a:t>
            </a:r>
            <a:endParaRPr sz="2000" dirty="0">
              <a:latin typeface="Times New Roman"/>
              <a:ea typeface="Times New Roman"/>
              <a:cs typeface="Times New Roman"/>
              <a:sym typeface="Times New Roman"/>
            </a:endParaRPr>
          </a:p>
          <a:p>
            <a:pPr marL="0" lvl="0" indent="0" algn="l" rtl="0">
              <a:lnSpc>
                <a:spcPct val="100000"/>
              </a:lnSpc>
              <a:spcBef>
                <a:spcPts val="0"/>
              </a:spcBef>
              <a:spcAft>
                <a:spcPts val="0"/>
              </a:spcAft>
              <a:buSzPts val="2800"/>
              <a:buNone/>
            </a:pPr>
            <a:endParaRPr sz="2000" dirty="0">
              <a:solidFill>
                <a:srgbClr val="00000A"/>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2800"/>
              <a:buNone/>
            </a:pPr>
            <a:r>
              <a:rPr lang="en" sz="2000" dirty="0">
                <a:solidFill>
                  <a:srgbClr val="00000A"/>
                </a:solidFill>
                <a:latin typeface="Times New Roman"/>
                <a:ea typeface="Times New Roman"/>
                <a:cs typeface="Times New Roman"/>
                <a:sym typeface="Times New Roman"/>
              </a:rPr>
              <a:t>We will be making use of Arduino software with C lang and Arduino Nano board to utilize our sensors.  By using C lang we plan to make the project as easily understandable as possible for our fellow students. We used </a:t>
            </a:r>
            <a:r>
              <a:rPr lang="en" sz="2000" b="1" dirty="0">
                <a:solidFill>
                  <a:srgbClr val="00000A"/>
                </a:solidFill>
                <a:latin typeface="Times New Roman"/>
                <a:ea typeface="Times New Roman"/>
                <a:cs typeface="Times New Roman"/>
                <a:sym typeface="Times New Roman"/>
              </a:rPr>
              <a:t>waterfall methodology</a:t>
            </a:r>
            <a:r>
              <a:rPr lang="en" sz="2000" dirty="0">
                <a:solidFill>
                  <a:srgbClr val="00000A"/>
                </a:solidFill>
                <a:latin typeface="Times New Roman"/>
                <a:ea typeface="Times New Roman"/>
                <a:cs typeface="Times New Roman"/>
                <a:sym typeface="Times New Roman"/>
              </a:rPr>
              <a:t> of ideation, design, implementation, coding, testing, and final deployment followed by maintenance. Since this is a complex project with many subparts, waterfall methodology allows us to plan ahead and have at least a rough idea of what we have to do in each section, which saves us time in the long run. We will then shift to Agile methodology to ensure continuous up-keep of the system.</a:t>
            </a:r>
            <a:endParaRPr sz="2000" dirty="0">
              <a:solidFill>
                <a:srgbClr val="00000A"/>
              </a:solidFill>
              <a:latin typeface="Times New Roman"/>
              <a:ea typeface="Times New Roman"/>
              <a:cs typeface="Times New Roman"/>
              <a:sym typeface="Times New Roman"/>
            </a:endParaRPr>
          </a:p>
        </p:txBody>
      </p:sp>
      <p:pic>
        <p:nvPicPr>
          <p:cNvPr id="278" name="Google Shape;278;p10"/>
          <p:cNvPicPr preferRelativeResize="0"/>
          <p:nvPr/>
        </p:nvPicPr>
        <p:blipFill rotWithShape="1">
          <a:blip r:embed="rId3">
            <a:alphaModFix/>
          </a:blip>
          <a:srcRect/>
          <a:stretch/>
        </p:blipFill>
        <p:spPr>
          <a:xfrm>
            <a:off x="561596" y="142875"/>
            <a:ext cx="581025" cy="623200"/>
          </a:xfrm>
          <a:prstGeom prst="rect">
            <a:avLst/>
          </a:prstGeom>
          <a:noFill/>
          <a:ln>
            <a:noFill/>
          </a:ln>
        </p:spPr>
      </p:pic>
      <p:sp>
        <p:nvSpPr>
          <p:cNvPr id="279" name="Google Shape;279;p10"/>
          <p:cNvSpPr/>
          <p:nvPr/>
        </p:nvSpPr>
        <p:spPr>
          <a:xfrm>
            <a:off x="0" y="4822048"/>
            <a:ext cx="9144000" cy="321453"/>
          </a:xfrm>
          <a:prstGeom prst="rect">
            <a:avLst/>
          </a:prstGeom>
          <a:solidFill>
            <a:srgbClr val="FFCC8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8064A2"/>
              </a:solidFill>
              <a:latin typeface="Arial"/>
              <a:ea typeface="Arial"/>
              <a:cs typeface="Arial"/>
              <a:sym typeface="Arial"/>
            </a:endParaRPr>
          </a:p>
        </p:txBody>
      </p:sp>
      <p:sp>
        <p:nvSpPr>
          <p:cNvPr id="280" name="Google Shape;280;p10"/>
          <p:cNvSpPr txBox="1"/>
          <p:nvPr/>
        </p:nvSpPr>
        <p:spPr>
          <a:xfrm>
            <a:off x="2714612" y="4822048"/>
            <a:ext cx="3857652" cy="321453"/>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002060"/>
              </a:buClr>
              <a:buSzPts val="1400"/>
              <a:buFont typeface="Arial"/>
              <a:buNone/>
            </a:pPr>
            <a:r>
              <a:rPr lang="en" sz="1400" b="1" i="0" u="none" strike="noStrike" cap="none">
                <a:solidFill>
                  <a:srgbClr val="002060"/>
                </a:solidFill>
                <a:latin typeface="Cambria"/>
                <a:ea typeface="Cambria"/>
                <a:cs typeface="Cambria"/>
                <a:sym typeface="Cambria"/>
              </a:rPr>
              <a:t>Department of </a:t>
            </a:r>
            <a:r>
              <a:rPr lang="en" b="1">
                <a:solidFill>
                  <a:srgbClr val="002060"/>
                </a:solidFill>
                <a:latin typeface="Cambria"/>
                <a:ea typeface="Cambria"/>
                <a:cs typeface="Cambria"/>
                <a:sym typeface="Cambria"/>
              </a:rPr>
              <a:t>ESH</a:t>
            </a:r>
            <a:r>
              <a:rPr lang="en" sz="1400" b="1" i="0" u="none" strike="noStrike" cap="none">
                <a:solidFill>
                  <a:srgbClr val="002060"/>
                </a:solidFill>
                <a:latin typeface="Cambria"/>
                <a:ea typeface="Cambria"/>
                <a:cs typeface="Cambria"/>
                <a:sym typeface="Cambria"/>
              </a:rPr>
              <a:t> , MMCOE Pune</a:t>
            </a:r>
            <a:endParaRPr sz="1400" b="1" i="0" u="none" strike="noStrike" cap="none">
              <a:solidFill>
                <a:srgbClr val="002060"/>
              </a:solidFill>
              <a:latin typeface="Cambria"/>
              <a:ea typeface="Cambria"/>
              <a:cs typeface="Cambria"/>
              <a:sym typeface="Cambria"/>
            </a:endParaRPr>
          </a:p>
        </p:txBody>
      </p:sp>
      <p:sp>
        <p:nvSpPr>
          <p:cNvPr id="281" name="Google Shape;281;p10"/>
          <p:cNvSpPr txBox="1"/>
          <p:nvPr/>
        </p:nvSpPr>
        <p:spPr>
          <a:xfrm>
            <a:off x="8501090" y="4822048"/>
            <a:ext cx="500066" cy="321453"/>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002060"/>
              </a:buClr>
              <a:buSzPts val="1400"/>
              <a:buFont typeface="Arial"/>
              <a:buNone/>
            </a:pPr>
            <a:r>
              <a:rPr lang="en" sz="1400" b="1" i="0" u="none" strike="noStrike" cap="none">
                <a:solidFill>
                  <a:srgbClr val="002060"/>
                </a:solidFill>
                <a:latin typeface="Cambria"/>
                <a:ea typeface="Cambria"/>
                <a:cs typeface="Cambria"/>
                <a:sym typeface="Cambria"/>
              </a:rPr>
              <a:t>9</a:t>
            </a:r>
            <a:endParaRPr sz="1400" b="1" i="0" u="none" strike="noStrike" cap="none">
              <a:solidFill>
                <a:srgbClr val="002060"/>
              </a:solidFill>
              <a:latin typeface="Cambria"/>
              <a:ea typeface="Cambria"/>
              <a:cs typeface="Cambria"/>
              <a:sym typeface="Cambria"/>
            </a:endParaRPr>
          </a:p>
        </p:txBody>
      </p:sp>
      <p:sp>
        <p:nvSpPr>
          <p:cNvPr id="282" name="Google Shape;282;p10"/>
          <p:cNvSpPr txBox="1">
            <a:spLocks noGrp="1"/>
          </p:cNvSpPr>
          <p:nvPr>
            <p:ph type="ctrTitle"/>
          </p:nvPr>
        </p:nvSpPr>
        <p:spPr>
          <a:xfrm>
            <a:off x="311700" y="31525"/>
            <a:ext cx="8520600" cy="811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rmAutofit/>
          </a:bodyPr>
          <a:lstStyle/>
          <a:p>
            <a:pPr marL="0" lvl="0" indent="0" algn="ctr" rtl="0">
              <a:lnSpc>
                <a:spcPct val="115000"/>
              </a:lnSpc>
              <a:spcBef>
                <a:spcPts val="0"/>
              </a:spcBef>
              <a:spcAft>
                <a:spcPts val="0"/>
              </a:spcAft>
              <a:buClr>
                <a:schemeClr val="dk1"/>
              </a:buClr>
              <a:buSzPts val="1100"/>
              <a:buFont typeface="Arial"/>
              <a:buNone/>
            </a:pPr>
            <a:r>
              <a:rPr lang="en" sz="1200" b="1">
                <a:solidFill>
                  <a:srgbClr val="00000A"/>
                </a:solidFill>
                <a:latin typeface="Times New Roman"/>
                <a:ea typeface="Times New Roman"/>
                <a:cs typeface="Times New Roman"/>
                <a:sym typeface="Times New Roman"/>
              </a:rPr>
              <a:t>MARATHWADA MITRA MANDAL’S </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Clr>
                <a:schemeClr val="dk1"/>
              </a:buClr>
              <a:buSzPts val="1100"/>
              <a:buFont typeface="Arial"/>
              <a:buNone/>
            </a:pPr>
            <a:r>
              <a:rPr lang="en" sz="1200" b="1">
                <a:solidFill>
                  <a:srgbClr val="00000A"/>
                </a:solidFill>
                <a:latin typeface="Times New Roman"/>
                <a:ea typeface="Times New Roman"/>
                <a:cs typeface="Times New Roman"/>
                <a:sym typeface="Times New Roman"/>
              </a:rPr>
              <a:t>COLLEGE OF ENGINEERING Karvenagar, Pune</a:t>
            </a:r>
            <a:endParaRPr sz="1200" b="1">
              <a:solidFill>
                <a:srgbClr val="00000A"/>
              </a:solidFill>
              <a:latin typeface="Times New Roman"/>
              <a:ea typeface="Times New Roman"/>
              <a:cs typeface="Times New Roman"/>
              <a:sym typeface="Times New Roman"/>
            </a:endParaRPr>
          </a:p>
          <a:p>
            <a:pPr marL="0" lvl="0" indent="0" algn="ctr" rtl="0">
              <a:spcBef>
                <a:spcPts val="0"/>
              </a:spcBef>
              <a:spcAft>
                <a:spcPts val="0"/>
              </a:spcAft>
              <a:buSzPts val="1100"/>
              <a:buNone/>
            </a:pPr>
            <a:r>
              <a:rPr lang="en" sz="1100">
                <a:latin typeface="Cambria"/>
                <a:ea typeface="Cambria"/>
                <a:cs typeface="Cambria"/>
                <a:sym typeface="Cambria"/>
              </a:rPr>
              <a:t>An Autonomous Institute</a:t>
            </a:r>
            <a:endParaRPr sz="1200" b="1">
              <a:solidFill>
                <a:srgbClr val="00000A"/>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13"/>
          <p:cNvSpPr txBox="1">
            <a:spLocks noGrp="1"/>
          </p:cNvSpPr>
          <p:nvPr>
            <p:ph type="subTitle" idx="1"/>
          </p:nvPr>
        </p:nvSpPr>
        <p:spPr>
          <a:xfrm>
            <a:off x="311700" y="1450428"/>
            <a:ext cx="8520600" cy="325820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endParaRPr sz="2000" b="1">
              <a:solidFill>
                <a:schemeClr val="dk1"/>
              </a:solidFill>
            </a:endParaRPr>
          </a:p>
          <a:p>
            <a:pPr marL="0" lvl="0" indent="0" algn="ctr" rtl="0">
              <a:lnSpc>
                <a:spcPct val="100000"/>
              </a:lnSpc>
              <a:spcBef>
                <a:spcPts val="0"/>
              </a:spcBef>
              <a:spcAft>
                <a:spcPts val="0"/>
              </a:spcAft>
              <a:buSzPts val="2800"/>
              <a:buNone/>
            </a:pPr>
            <a:endParaRPr sz="2000" b="1">
              <a:solidFill>
                <a:schemeClr val="dk1"/>
              </a:solidFill>
            </a:endParaRPr>
          </a:p>
          <a:p>
            <a:pPr marL="0" lvl="0" indent="0" algn="ctr" rtl="0">
              <a:lnSpc>
                <a:spcPct val="100000"/>
              </a:lnSpc>
              <a:spcBef>
                <a:spcPts val="0"/>
              </a:spcBef>
              <a:spcAft>
                <a:spcPts val="0"/>
              </a:spcAft>
              <a:buSzPts val="2800"/>
              <a:buNone/>
            </a:pPr>
            <a:endParaRPr sz="2000" b="1">
              <a:solidFill>
                <a:schemeClr val="dk1"/>
              </a:solidFill>
            </a:endParaRPr>
          </a:p>
          <a:p>
            <a:pPr marL="0" lvl="0" indent="0" algn="ctr" rtl="0">
              <a:lnSpc>
                <a:spcPct val="100000"/>
              </a:lnSpc>
              <a:spcBef>
                <a:spcPts val="0"/>
              </a:spcBef>
              <a:spcAft>
                <a:spcPts val="0"/>
              </a:spcAft>
              <a:buSzPts val="2800"/>
              <a:buNone/>
            </a:pPr>
            <a:endParaRPr sz="2000" b="1">
              <a:solidFill>
                <a:schemeClr val="dk1"/>
              </a:solidFill>
            </a:endParaRPr>
          </a:p>
          <a:p>
            <a:pPr marL="0" lvl="0" indent="0" algn="ctr" rtl="0">
              <a:lnSpc>
                <a:spcPct val="100000"/>
              </a:lnSpc>
              <a:spcBef>
                <a:spcPts val="0"/>
              </a:spcBef>
              <a:spcAft>
                <a:spcPts val="0"/>
              </a:spcAft>
              <a:buSzPts val="2800"/>
              <a:buNone/>
            </a:pPr>
            <a:r>
              <a:rPr lang="en" sz="4400" b="1">
                <a:solidFill>
                  <a:schemeClr val="dk1"/>
                </a:solidFill>
                <a:latin typeface="Times New Roman"/>
                <a:ea typeface="Times New Roman"/>
                <a:cs typeface="Times New Roman"/>
                <a:sym typeface="Times New Roman"/>
              </a:rPr>
              <a:t>THANK YOU!!!</a:t>
            </a:r>
            <a:endParaRPr sz="4400">
              <a:solidFill>
                <a:srgbClr val="00000A"/>
              </a:solidFill>
              <a:latin typeface="Times New Roman"/>
              <a:ea typeface="Times New Roman"/>
              <a:cs typeface="Times New Roman"/>
              <a:sym typeface="Times New Roman"/>
            </a:endParaRPr>
          </a:p>
        </p:txBody>
      </p:sp>
      <p:pic>
        <p:nvPicPr>
          <p:cNvPr id="288" name="Google Shape;288;p13"/>
          <p:cNvPicPr preferRelativeResize="0"/>
          <p:nvPr/>
        </p:nvPicPr>
        <p:blipFill rotWithShape="1">
          <a:blip r:embed="rId3">
            <a:alphaModFix/>
          </a:blip>
          <a:srcRect/>
          <a:stretch/>
        </p:blipFill>
        <p:spPr>
          <a:xfrm>
            <a:off x="519555" y="142875"/>
            <a:ext cx="581025" cy="623200"/>
          </a:xfrm>
          <a:prstGeom prst="rect">
            <a:avLst/>
          </a:prstGeom>
          <a:noFill/>
          <a:ln>
            <a:noFill/>
          </a:ln>
        </p:spPr>
      </p:pic>
      <p:sp>
        <p:nvSpPr>
          <p:cNvPr id="289" name="Google Shape;289;p13"/>
          <p:cNvSpPr/>
          <p:nvPr/>
        </p:nvSpPr>
        <p:spPr>
          <a:xfrm>
            <a:off x="0" y="4822048"/>
            <a:ext cx="9144000" cy="321453"/>
          </a:xfrm>
          <a:prstGeom prst="rect">
            <a:avLst/>
          </a:prstGeom>
          <a:solidFill>
            <a:srgbClr val="FFCC8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8064A2"/>
              </a:solidFill>
              <a:latin typeface="Arial"/>
              <a:ea typeface="Arial"/>
              <a:cs typeface="Arial"/>
              <a:sym typeface="Arial"/>
            </a:endParaRPr>
          </a:p>
        </p:txBody>
      </p:sp>
      <p:sp>
        <p:nvSpPr>
          <p:cNvPr id="290" name="Google Shape;290;p13"/>
          <p:cNvSpPr txBox="1"/>
          <p:nvPr/>
        </p:nvSpPr>
        <p:spPr>
          <a:xfrm>
            <a:off x="2714612" y="4822048"/>
            <a:ext cx="3857652" cy="321453"/>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002060"/>
              </a:buClr>
              <a:buSzPts val="1400"/>
              <a:buFont typeface="Arial"/>
              <a:buNone/>
            </a:pPr>
            <a:r>
              <a:rPr lang="en" sz="1400" b="1" i="0" u="none" strike="noStrike" cap="none">
                <a:solidFill>
                  <a:srgbClr val="002060"/>
                </a:solidFill>
                <a:latin typeface="Cambria"/>
                <a:ea typeface="Cambria"/>
                <a:cs typeface="Cambria"/>
                <a:sym typeface="Cambria"/>
              </a:rPr>
              <a:t>Department of </a:t>
            </a:r>
            <a:r>
              <a:rPr lang="en" b="1">
                <a:solidFill>
                  <a:srgbClr val="002060"/>
                </a:solidFill>
                <a:latin typeface="Cambria"/>
                <a:ea typeface="Cambria"/>
                <a:cs typeface="Cambria"/>
                <a:sym typeface="Cambria"/>
              </a:rPr>
              <a:t>ESH</a:t>
            </a:r>
            <a:r>
              <a:rPr lang="en" sz="1400" b="1" i="0" u="none" strike="noStrike" cap="none">
                <a:solidFill>
                  <a:srgbClr val="002060"/>
                </a:solidFill>
                <a:latin typeface="Cambria"/>
                <a:ea typeface="Cambria"/>
                <a:cs typeface="Cambria"/>
                <a:sym typeface="Cambria"/>
              </a:rPr>
              <a:t> , MMCOE Pune</a:t>
            </a:r>
            <a:endParaRPr sz="1400" b="1" i="0" u="none" strike="noStrike" cap="none">
              <a:solidFill>
                <a:srgbClr val="002060"/>
              </a:solidFill>
              <a:latin typeface="Cambria"/>
              <a:ea typeface="Cambria"/>
              <a:cs typeface="Cambria"/>
              <a:sym typeface="Cambria"/>
            </a:endParaRPr>
          </a:p>
        </p:txBody>
      </p:sp>
      <p:sp>
        <p:nvSpPr>
          <p:cNvPr id="291" name="Google Shape;291;p13"/>
          <p:cNvSpPr txBox="1"/>
          <p:nvPr/>
        </p:nvSpPr>
        <p:spPr>
          <a:xfrm>
            <a:off x="8501090" y="4822048"/>
            <a:ext cx="500066" cy="321453"/>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002060"/>
              </a:buClr>
              <a:buSzPts val="1400"/>
              <a:buFont typeface="Arial"/>
              <a:buNone/>
            </a:pPr>
            <a:r>
              <a:rPr lang="en" sz="1400" b="1" i="0" u="none" strike="noStrike" cap="none">
                <a:solidFill>
                  <a:srgbClr val="002060"/>
                </a:solidFill>
                <a:latin typeface="Cambria"/>
                <a:ea typeface="Cambria"/>
                <a:cs typeface="Cambria"/>
                <a:sym typeface="Cambria"/>
              </a:rPr>
              <a:t>11</a:t>
            </a:r>
            <a:endParaRPr sz="1400" b="1" i="0" u="none" strike="noStrike" cap="none">
              <a:solidFill>
                <a:srgbClr val="002060"/>
              </a:solidFill>
              <a:latin typeface="Cambria"/>
              <a:ea typeface="Cambria"/>
              <a:cs typeface="Cambria"/>
              <a:sym typeface="Cambria"/>
            </a:endParaRPr>
          </a:p>
        </p:txBody>
      </p:sp>
      <p:sp>
        <p:nvSpPr>
          <p:cNvPr id="292" name="Google Shape;292;p13"/>
          <p:cNvSpPr txBox="1">
            <a:spLocks noGrp="1"/>
          </p:cNvSpPr>
          <p:nvPr>
            <p:ph type="ctrTitle"/>
          </p:nvPr>
        </p:nvSpPr>
        <p:spPr>
          <a:xfrm>
            <a:off x="311700" y="31525"/>
            <a:ext cx="8520600" cy="811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rmAutofit/>
          </a:bodyPr>
          <a:lstStyle/>
          <a:p>
            <a:pPr marL="0" lvl="0" indent="0" algn="ctr" rtl="0">
              <a:lnSpc>
                <a:spcPct val="115000"/>
              </a:lnSpc>
              <a:spcBef>
                <a:spcPts val="0"/>
              </a:spcBef>
              <a:spcAft>
                <a:spcPts val="0"/>
              </a:spcAft>
              <a:buClr>
                <a:schemeClr val="dk1"/>
              </a:buClr>
              <a:buSzPts val="1100"/>
              <a:buFont typeface="Arial"/>
              <a:buNone/>
            </a:pPr>
            <a:r>
              <a:rPr lang="en" sz="1200" b="1">
                <a:solidFill>
                  <a:srgbClr val="00000A"/>
                </a:solidFill>
                <a:latin typeface="Times New Roman"/>
                <a:ea typeface="Times New Roman"/>
                <a:cs typeface="Times New Roman"/>
                <a:sym typeface="Times New Roman"/>
              </a:rPr>
              <a:t>MARATHWADA MITRA MANDAL’S </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Clr>
                <a:schemeClr val="dk1"/>
              </a:buClr>
              <a:buSzPts val="1100"/>
              <a:buFont typeface="Arial"/>
              <a:buNone/>
            </a:pPr>
            <a:r>
              <a:rPr lang="en" sz="1200" b="1">
                <a:solidFill>
                  <a:srgbClr val="00000A"/>
                </a:solidFill>
                <a:latin typeface="Times New Roman"/>
                <a:ea typeface="Times New Roman"/>
                <a:cs typeface="Times New Roman"/>
                <a:sym typeface="Times New Roman"/>
              </a:rPr>
              <a:t>COLLEGE OF ENGINEERING Karvenagar, Pune</a:t>
            </a:r>
            <a:endParaRPr sz="1200" b="1">
              <a:solidFill>
                <a:srgbClr val="00000A"/>
              </a:solidFill>
              <a:latin typeface="Times New Roman"/>
              <a:ea typeface="Times New Roman"/>
              <a:cs typeface="Times New Roman"/>
              <a:sym typeface="Times New Roman"/>
            </a:endParaRPr>
          </a:p>
          <a:p>
            <a:pPr marL="0" lvl="0" indent="0" algn="ctr" rtl="0">
              <a:spcBef>
                <a:spcPts val="0"/>
              </a:spcBef>
              <a:spcAft>
                <a:spcPts val="0"/>
              </a:spcAft>
              <a:buSzPts val="1100"/>
              <a:buNone/>
            </a:pPr>
            <a:r>
              <a:rPr lang="en" sz="1100">
                <a:latin typeface="Cambria"/>
                <a:ea typeface="Cambria"/>
                <a:cs typeface="Cambria"/>
                <a:sym typeface="Cambria"/>
              </a:rPr>
              <a:t>An Autonomous Institute</a:t>
            </a:r>
            <a:endParaRPr sz="1200" b="1">
              <a:solidFill>
                <a:srgbClr val="00000A"/>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TotalTime>
  <Words>989</Words>
  <Application>Microsoft Office PowerPoint</Application>
  <PresentationFormat>On-screen Show (16:9)</PresentationFormat>
  <Paragraphs>92</Paragraphs>
  <Slides>9</Slides>
  <Notes>9</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9</vt:i4>
      </vt:variant>
    </vt:vector>
  </HeadingPairs>
  <TitlesOfParts>
    <vt:vector size="17" baseType="lpstr">
      <vt:lpstr>Arial</vt:lpstr>
      <vt:lpstr>Cambria</vt:lpstr>
      <vt:lpstr>Arial Narrow</vt:lpstr>
      <vt:lpstr>Times New Roman</vt:lpstr>
      <vt:lpstr>Calibri</vt:lpstr>
      <vt:lpstr>Office Theme</vt:lpstr>
      <vt:lpstr>1_Office Theme</vt:lpstr>
      <vt:lpstr>Simple Light</vt:lpstr>
      <vt:lpstr>PowerPoint Presentation</vt:lpstr>
      <vt:lpstr> Presentation Outline</vt:lpstr>
      <vt:lpstr>MARATHWADA MITRA MANDAL’S  COLLEGE OF ENGINEERING Karvenagar, Pune An Autonomous Institute</vt:lpstr>
      <vt:lpstr>MARATHWADA MITRA MANDAL’S  COLLEGE OF ENGINEERING Karvenagar, Pune An Autonomous Institute</vt:lpstr>
      <vt:lpstr>MARATHWADA MITRA MANDAL’S  COLLEGE OF ENGINEERING Karvenagar, Pune An Autonomous Institute</vt:lpstr>
      <vt:lpstr>MARATHWADA MITRA MANDAL’S  COLLEGE OF ENGINEERING Karvenagar, Pune An Autonomous Institute</vt:lpstr>
      <vt:lpstr>MARATHWADA MITRA MANDAL’S  COLLEGE OF ENGINEERING Karvenagar, Pune An Autonomous Institute</vt:lpstr>
      <vt:lpstr>MARATHWADA MITRA MANDAL’S  COLLEGE OF ENGINEERING Karvenagar, Pune An Autonomous Institute</vt:lpstr>
      <vt:lpstr>MARATHWADA MITRA MANDAL’S  COLLEGE OF ENGINEERING Karvenagar, Pune An Autonomous Institute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Pratik Borle</cp:lastModifiedBy>
  <cp:revision>3</cp:revision>
  <dcterms:modified xsi:type="dcterms:W3CDTF">2025-03-06T13:50:47Z</dcterms:modified>
</cp:coreProperties>
</file>