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7" r:id="rId2"/>
    <p:sldId id="256" r:id="rId3"/>
    <p:sldId id="258" r:id="rId4"/>
    <p:sldId id="266" r:id="rId5"/>
    <p:sldId id="265" r:id="rId6"/>
    <p:sldId id="267" r:id="rId7"/>
    <p:sldId id="269" r:id="rId8"/>
    <p:sldId id="270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54757-E245-49BC-8B1E-176037A500B8}" v="171" dt="2023-06-28T08:29:2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hyperlink" Target="https://github.com/pratikc10/harSwag" TargetMode="Externa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ikc10/harSwag" TargetMode="External"/><Relationship Id="rId7" Type="http://schemas.openxmlformats.org/officeDocument/2006/relationships/image" Target="../media/image22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CA628-78AC-428A-A57D-232E80396C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57292E-D8D0-4589-97C0-D14291ECB7CA}">
      <dgm:prSet/>
      <dgm:spPr/>
      <dgm:t>
        <a:bodyPr/>
        <a:lstStyle/>
        <a:p>
          <a:r>
            <a:rPr lang="en-US" b="1" i="0"/>
            <a:t>Har File Parsing:</a:t>
          </a:r>
          <a:r>
            <a:rPr lang="en-US" b="0" i="0"/>
            <a:t> Develop a parser to read .har files and extract relevant information, such as HTTP requests, headers, parameters, and response details.</a:t>
          </a:r>
          <a:endParaRPr lang="en-US"/>
        </a:p>
      </dgm:t>
    </dgm:pt>
    <dgm:pt modelId="{1ED223CA-D863-4FC7-9314-5A63C3F43E54}" type="parTrans" cxnId="{520F0B05-7659-4C18-AB76-BD71C059B36F}">
      <dgm:prSet/>
      <dgm:spPr/>
      <dgm:t>
        <a:bodyPr/>
        <a:lstStyle/>
        <a:p>
          <a:endParaRPr lang="en-US"/>
        </a:p>
      </dgm:t>
    </dgm:pt>
    <dgm:pt modelId="{F104E65F-A6EE-4E46-B024-C65136C7AE63}" type="sibTrans" cxnId="{520F0B05-7659-4C18-AB76-BD71C059B36F}">
      <dgm:prSet/>
      <dgm:spPr/>
      <dgm:t>
        <a:bodyPr/>
        <a:lstStyle/>
        <a:p>
          <a:endParaRPr lang="en-US"/>
        </a:p>
      </dgm:t>
    </dgm:pt>
    <dgm:pt modelId="{C3E6574E-32DB-4212-BB06-455E5825FE34}">
      <dgm:prSet/>
      <dgm:spPr/>
      <dgm:t>
        <a:bodyPr/>
        <a:lstStyle/>
        <a:p>
          <a:r>
            <a:rPr lang="en-US" b="1" i="0"/>
            <a:t>Swagger Generation:</a:t>
          </a:r>
          <a:r>
            <a:rPr lang="en-US" b="0" i="0"/>
            <a:t> Implement a logic to transform the parsed data into a Swagger/OpenAPI specification file.</a:t>
          </a:r>
          <a:endParaRPr lang="en-US"/>
        </a:p>
      </dgm:t>
    </dgm:pt>
    <dgm:pt modelId="{5B380065-D002-4EC8-95C5-BE793A103B1D}" type="parTrans" cxnId="{C1B06D7E-03BC-44A3-BECD-0844D843B502}">
      <dgm:prSet/>
      <dgm:spPr/>
      <dgm:t>
        <a:bodyPr/>
        <a:lstStyle/>
        <a:p>
          <a:endParaRPr lang="en-US"/>
        </a:p>
      </dgm:t>
    </dgm:pt>
    <dgm:pt modelId="{390EE075-E932-42EE-A480-9B0788BBA338}" type="sibTrans" cxnId="{C1B06D7E-03BC-44A3-BECD-0844D843B502}">
      <dgm:prSet/>
      <dgm:spPr/>
      <dgm:t>
        <a:bodyPr/>
        <a:lstStyle/>
        <a:p>
          <a:endParaRPr lang="en-US"/>
        </a:p>
      </dgm:t>
    </dgm:pt>
    <dgm:pt modelId="{6970B4C7-2569-432A-AD1A-A17B486923C8}">
      <dgm:prSet/>
      <dgm:spPr/>
      <dgm:t>
        <a:bodyPr/>
        <a:lstStyle/>
        <a:p>
          <a:r>
            <a:rPr lang="en-US" b="1" i="0"/>
            <a:t>Schema Inference:</a:t>
          </a:r>
          <a:r>
            <a:rPr lang="en-US" b="0" i="0"/>
            <a:t> Analyze the captured request and response payloads to infer data schemas and generate corresponding Swagger schema definitions.</a:t>
          </a:r>
          <a:endParaRPr lang="en-US"/>
        </a:p>
      </dgm:t>
    </dgm:pt>
    <dgm:pt modelId="{1CBF7D21-ABCD-425B-AF02-60C475FBCFD5}" type="parTrans" cxnId="{D0C20342-E394-47FC-A55A-47AFAD582080}">
      <dgm:prSet/>
      <dgm:spPr/>
      <dgm:t>
        <a:bodyPr/>
        <a:lstStyle/>
        <a:p>
          <a:endParaRPr lang="en-US"/>
        </a:p>
      </dgm:t>
    </dgm:pt>
    <dgm:pt modelId="{A449B041-5EFA-478C-8F4D-2D28A10C5E0F}" type="sibTrans" cxnId="{D0C20342-E394-47FC-A55A-47AFAD582080}">
      <dgm:prSet/>
      <dgm:spPr/>
      <dgm:t>
        <a:bodyPr/>
        <a:lstStyle/>
        <a:p>
          <a:endParaRPr lang="en-US"/>
        </a:p>
      </dgm:t>
    </dgm:pt>
    <dgm:pt modelId="{9D623881-1019-4365-975B-1480F5B22299}">
      <dgm:prSet/>
      <dgm:spPr/>
      <dgm:t>
        <a:bodyPr/>
        <a:lstStyle/>
        <a:p>
          <a:r>
            <a:rPr lang="en-US" b="1" i="0"/>
            <a:t>Path and Operation Generation:</a:t>
          </a:r>
          <a:r>
            <a:rPr lang="en-US" b="0" i="0"/>
            <a:t> Map the captured requests to Swagger paths and generate corresponding HTTP operations (GET, POST, PUT, etc.) with relevant details.</a:t>
          </a:r>
          <a:endParaRPr lang="en-US"/>
        </a:p>
      </dgm:t>
    </dgm:pt>
    <dgm:pt modelId="{40391207-F05B-49AB-8B8E-63292B9966E6}" type="parTrans" cxnId="{1592DB8F-0E4D-4F85-875B-91A5F989C2C3}">
      <dgm:prSet/>
      <dgm:spPr/>
      <dgm:t>
        <a:bodyPr/>
        <a:lstStyle/>
        <a:p>
          <a:endParaRPr lang="en-US"/>
        </a:p>
      </dgm:t>
    </dgm:pt>
    <dgm:pt modelId="{A54F7A5B-F499-4C71-9A92-397EBD4AA09C}" type="sibTrans" cxnId="{1592DB8F-0E4D-4F85-875B-91A5F989C2C3}">
      <dgm:prSet/>
      <dgm:spPr/>
      <dgm:t>
        <a:bodyPr/>
        <a:lstStyle/>
        <a:p>
          <a:endParaRPr lang="en-US"/>
        </a:p>
      </dgm:t>
    </dgm:pt>
    <dgm:pt modelId="{70332C09-B611-4E50-BCEB-B2C9DA4DF28C}">
      <dgm:prSet/>
      <dgm:spPr/>
      <dgm:t>
        <a:bodyPr/>
        <a:lstStyle/>
        <a:p>
          <a:r>
            <a:rPr lang="en-US" b="1" i="0"/>
            <a:t>Parameter Extraction:</a:t>
          </a:r>
          <a:r>
            <a:rPr lang="en-US" b="0" i="0"/>
            <a:t> Extract path parameters, query parameters, and request body parameters from the captured requests and include them in the Swagger specification.</a:t>
          </a:r>
          <a:endParaRPr lang="en-US"/>
        </a:p>
      </dgm:t>
    </dgm:pt>
    <dgm:pt modelId="{4C9023D4-58AC-4E2F-9A9D-8F7EF803C95C}" type="parTrans" cxnId="{0A51D840-6A0E-477D-85EE-2ACBA66F39D7}">
      <dgm:prSet/>
      <dgm:spPr/>
      <dgm:t>
        <a:bodyPr/>
        <a:lstStyle/>
        <a:p>
          <a:endParaRPr lang="en-US"/>
        </a:p>
      </dgm:t>
    </dgm:pt>
    <dgm:pt modelId="{2ACAB41C-F492-4178-B7C7-EEC20E756401}" type="sibTrans" cxnId="{0A51D840-6A0E-477D-85EE-2ACBA66F39D7}">
      <dgm:prSet/>
      <dgm:spPr/>
      <dgm:t>
        <a:bodyPr/>
        <a:lstStyle/>
        <a:p>
          <a:endParaRPr lang="en-US"/>
        </a:p>
      </dgm:t>
    </dgm:pt>
    <dgm:pt modelId="{E9F55173-29AC-4721-98B6-76D04EDD8411}">
      <dgm:prSet/>
      <dgm:spPr/>
      <dgm:t>
        <a:bodyPr/>
        <a:lstStyle/>
        <a:p>
          <a:r>
            <a:rPr lang="en-US" b="1" i="0"/>
            <a:t>Response Mapping:</a:t>
          </a:r>
          <a:r>
            <a:rPr lang="en-US" b="0" i="0"/>
            <a:t> Map the captured response details, including status codes, headers, and response bodies, to appropriate Swagger definitions.</a:t>
          </a:r>
          <a:endParaRPr lang="en-US"/>
        </a:p>
      </dgm:t>
    </dgm:pt>
    <dgm:pt modelId="{ED09290A-2721-4244-9A34-177DCF7EAFF2}" type="parTrans" cxnId="{61796A09-D6F4-4420-8C64-506753A77268}">
      <dgm:prSet/>
      <dgm:spPr/>
      <dgm:t>
        <a:bodyPr/>
        <a:lstStyle/>
        <a:p>
          <a:endParaRPr lang="en-US"/>
        </a:p>
      </dgm:t>
    </dgm:pt>
    <dgm:pt modelId="{836E1FC8-7E64-429F-B072-942019DFEB66}" type="sibTrans" cxnId="{61796A09-D6F4-4420-8C64-506753A77268}">
      <dgm:prSet/>
      <dgm:spPr/>
      <dgm:t>
        <a:bodyPr/>
        <a:lstStyle/>
        <a:p>
          <a:endParaRPr lang="en-US"/>
        </a:p>
      </dgm:t>
    </dgm:pt>
    <dgm:pt modelId="{9AAA1D5F-A9C8-4672-9468-27D18608FE83}">
      <dgm:prSet/>
      <dgm:spPr/>
      <dgm:t>
        <a:bodyPr/>
        <a:lstStyle/>
        <a:p>
          <a:r>
            <a:rPr lang="en-US" b="1" i="0"/>
            <a:t>Web Interfaces:</a:t>
          </a:r>
          <a:r>
            <a:rPr lang="en-US" b="0" i="0"/>
            <a:t> Provide Web interface user interfaces to facilitate easy usage and interaction with the conversion tool.</a:t>
          </a:r>
          <a:endParaRPr lang="en-US"/>
        </a:p>
      </dgm:t>
    </dgm:pt>
    <dgm:pt modelId="{F8C7736D-0EFF-446E-B8FF-DBA497A37DFA}" type="parTrans" cxnId="{D67A27AA-4D3A-4896-A9CA-2487463D0B26}">
      <dgm:prSet/>
      <dgm:spPr/>
      <dgm:t>
        <a:bodyPr/>
        <a:lstStyle/>
        <a:p>
          <a:endParaRPr lang="en-US"/>
        </a:p>
      </dgm:t>
    </dgm:pt>
    <dgm:pt modelId="{067E8A87-0E0A-4B29-B692-92EE23298A9C}" type="sibTrans" cxnId="{D67A27AA-4D3A-4896-A9CA-2487463D0B26}">
      <dgm:prSet/>
      <dgm:spPr/>
      <dgm:t>
        <a:bodyPr/>
        <a:lstStyle/>
        <a:p>
          <a:endParaRPr lang="en-US"/>
        </a:p>
      </dgm:t>
    </dgm:pt>
    <dgm:pt modelId="{31E498A3-3D17-499A-B4C1-AFF420C16B22}" type="pres">
      <dgm:prSet presAssocID="{09BCA628-78AC-428A-A57D-232E80396CA4}" presName="root" presStyleCnt="0">
        <dgm:presLayoutVars>
          <dgm:dir/>
          <dgm:resizeHandles val="exact"/>
        </dgm:presLayoutVars>
      </dgm:prSet>
      <dgm:spPr/>
    </dgm:pt>
    <dgm:pt modelId="{F201140E-5322-4627-BFB0-86EFC2DC68DF}" type="pres">
      <dgm:prSet presAssocID="{3C57292E-D8D0-4589-97C0-D14291ECB7CA}" presName="compNode" presStyleCnt="0"/>
      <dgm:spPr/>
    </dgm:pt>
    <dgm:pt modelId="{F12EC19F-7D1F-4264-9CF6-5480E326729F}" type="pres">
      <dgm:prSet presAssocID="{3C57292E-D8D0-4589-97C0-D14291ECB7CA}" presName="bgRect" presStyleLbl="bgShp" presStyleIdx="0" presStyleCnt="7"/>
      <dgm:spPr/>
    </dgm:pt>
    <dgm:pt modelId="{349FE302-3D08-4708-9EC5-C510B783AB35}" type="pres">
      <dgm:prSet presAssocID="{3C57292E-D8D0-4589-97C0-D14291ECB7C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3B10C1-78E7-44F6-BAAA-B51DA0EFDF41}" type="pres">
      <dgm:prSet presAssocID="{3C57292E-D8D0-4589-97C0-D14291ECB7CA}" presName="spaceRect" presStyleCnt="0"/>
      <dgm:spPr/>
    </dgm:pt>
    <dgm:pt modelId="{3F32C91C-8477-42A3-A691-9C683D8F3DB0}" type="pres">
      <dgm:prSet presAssocID="{3C57292E-D8D0-4589-97C0-D14291ECB7CA}" presName="parTx" presStyleLbl="revTx" presStyleIdx="0" presStyleCnt="7">
        <dgm:presLayoutVars>
          <dgm:chMax val="0"/>
          <dgm:chPref val="0"/>
        </dgm:presLayoutVars>
      </dgm:prSet>
      <dgm:spPr/>
    </dgm:pt>
    <dgm:pt modelId="{DD935143-B516-40D4-B2EC-77BA855ABC82}" type="pres">
      <dgm:prSet presAssocID="{F104E65F-A6EE-4E46-B024-C65136C7AE63}" presName="sibTrans" presStyleCnt="0"/>
      <dgm:spPr/>
    </dgm:pt>
    <dgm:pt modelId="{A7D2233A-D894-407F-9FC0-269CFC0CF377}" type="pres">
      <dgm:prSet presAssocID="{C3E6574E-32DB-4212-BB06-455E5825FE34}" presName="compNode" presStyleCnt="0"/>
      <dgm:spPr/>
    </dgm:pt>
    <dgm:pt modelId="{CCE13A76-F8C6-475C-B5A4-27852CAAAB5A}" type="pres">
      <dgm:prSet presAssocID="{C3E6574E-32DB-4212-BB06-455E5825FE34}" presName="bgRect" presStyleLbl="bgShp" presStyleIdx="1" presStyleCnt="7"/>
      <dgm:spPr/>
    </dgm:pt>
    <dgm:pt modelId="{7E9AE270-1106-49C6-B6ED-9F2D38DE9319}" type="pres">
      <dgm:prSet presAssocID="{C3E6574E-32DB-4212-BB06-455E5825FE3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C0D540F-DD70-49DB-8CA1-7C46574F76F3}" type="pres">
      <dgm:prSet presAssocID="{C3E6574E-32DB-4212-BB06-455E5825FE34}" presName="spaceRect" presStyleCnt="0"/>
      <dgm:spPr/>
    </dgm:pt>
    <dgm:pt modelId="{7ACFE368-10B4-478E-80B2-90F97517969B}" type="pres">
      <dgm:prSet presAssocID="{C3E6574E-32DB-4212-BB06-455E5825FE34}" presName="parTx" presStyleLbl="revTx" presStyleIdx="1" presStyleCnt="7">
        <dgm:presLayoutVars>
          <dgm:chMax val="0"/>
          <dgm:chPref val="0"/>
        </dgm:presLayoutVars>
      </dgm:prSet>
      <dgm:spPr/>
    </dgm:pt>
    <dgm:pt modelId="{25CB81B9-4CC5-4A07-83DD-3B6685EC7B3B}" type="pres">
      <dgm:prSet presAssocID="{390EE075-E932-42EE-A480-9B0788BBA338}" presName="sibTrans" presStyleCnt="0"/>
      <dgm:spPr/>
    </dgm:pt>
    <dgm:pt modelId="{ADBBFAC5-56A6-462F-9E35-2A17F6668B01}" type="pres">
      <dgm:prSet presAssocID="{6970B4C7-2569-432A-AD1A-A17B486923C8}" presName="compNode" presStyleCnt="0"/>
      <dgm:spPr/>
    </dgm:pt>
    <dgm:pt modelId="{5BD5986D-EABB-4857-A93C-21E34C2F909C}" type="pres">
      <dgm:prSet presAssocID="{6970B4C7-2569-432A-AD1A-A17B486923C8}" presName="bgRect" presStyleLbl="bgShp" presStyleIdx="2" presStyleCnt="7"/>
      <dgm:spPr/>
    </dgm:pt>
    <dgm:pt modelId="{C7F38465-5222-4201-B134-78B2BECE5B97}" type="pres">
      <dgm:prSet presAssocID="{6970B4C7-2569-432A-AD1A-A17B486923C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5AF962-784B-4AFB-BFBE-386971B1D18B}" type="pres">
      <dgm:prSet presAssocID="{6970B4C7-2569-432A-AD1A-A17B486923C8}" presName="spaceRect" presStyleCnt="0"/>
      <dgm:spPr/>
    </dgm:pt>
    <dgm:pt modelId="{82F86E27-D816-4028-AA13-C67CB39540AE}" type="pres">
      <dgm:prSet presAssocID="{6970B4C7-2569-432A-AD1A-A17B486923C8}" presName="parTx" presStyleLbl="revTx" presStyleIdx="2" presStyleCnt="7">
        <dgm:presLayoutVars>
          <dgm:chMax val="0"/>
          <dgm:chPref val="0"/>
        </dgm:presLayoutVars>
      </dgm:prSet>
      <dgm:spPr/>
    </dgm:pt>
    <dgm:pt modelId="{2715D4CD-0D8F-402A-B0D2-18781690B774}" type="pres">
      <dgm:prSet presAssocID="{A449B041-5EFA-478C-8F4D-2D28A10C5E0F}" presName="sibTrans" presStyleCnt="0"/>
      <dgm:spPr/>
    </dgm:pt>
    <dgm:pt modelId="{946A1409-26FC-4ED9-B95F-81459B9B2B5E}" type="pres">
      <dgm:prSet presAssocID="{9D623881-1019-4365-975B-1480F5B22299}" presName="compNode" presStyleCnt="0"/>
      <dgm:spPr/>
    </dgm:pt>
    <dgm:pt modelId="{EFFBC82B-9D29-4D5F-B52D-9ACF0EB71279}" type="pres">
      <dgm:prSet presAssocID="{9D623881-1019-4365-975B-1480F5B22299}" presName="bgRect" presStyleLbl="bgShp" presStyleIdx="3" presStyleCnt="7"/>
      <dgm:spPr/>
    </dgm:pt>
    <dgm:pt modelId="{ACC9B242-C51E-4B86-A77B-56CDA14C8CF7}" type="pres">
      <dgm:prSet presAssocID="{9D623881-1019-4365-975B-1480F5B2229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555D51-B05A-4391-AEC6-D50D5B231CE1}" type="pres">
      <dgm:prSet presAssocID="{9D623881-1019-4365-975B-1480F5B22299}" presName="spaceRect" presStyleCnt="0"/>
      <dgm:spPr/>
    </dgm:pt>
    <dgm:pt modelId="{7833C381-F277-4D7B-8388-6E53BFE67F93}" type="pres">
      <dgm:prSet presAssocID="{9D623881-1019-4365-975B-1480F5B22299}" presName="parTx" presStyleLbl="revTx" presStyleIdx="3" presStyleCnt="7">
        <dgm:presLayoutVars>
          <dgm:chMax val="0"/>
          <dgm:chPref val="0"/>
        </dgm:presLayoutVars>
      </dgm:prSet>
      <dgm:spPr/>
    </dgm:pt>
    <dgm:pt modelId="{13E90991-2ECB-4CD0-B9F9-B162A6E44A8D}" type="pres">
      <dgm:prSet presAssocID="{A54F7A5B-F499-4C71-9A92-397EBD4AA09C}" presName="sibTrans" presStyleCnt="0"/>
      <dgm:spPr/>
    </dgm:pt>
    <dgm:pt modelId="{2D7F46F3-BFAF-4878-A34A-684E89E114C8}" type="pres">
      <dgm:prSet presAssocID="{70332C09-B611-4E50-BCEB-B2C9DA4DF28C}" presName="compNode" presStyleCnt="0"/>
      <dgm:spPr/>
    </dgm:pt>
    <dgm:pt modelId="{B47014FE-CB4E-44DE-8440-D005D9D6AF9C}" type="pres">
      <dgm:prSet presAssocID="{70332C09-B611-4E50-BCEB-B2C9DA4DF28C}" presName="bgRect" presStyleLbl="bgShp" presStyleIdx="4" presStyleCnt="7"/>
      <dgm:spPr/>
    </dgm:pt>
    <dgm:pt modelId="{DB59B809-F599-465B-B34A-BA0988A093F6}" type="pres">
      <dgm:prSet presAssocID="{70332C09-B611-4E50-BCEB-B2C9DA4DF28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0C02046-A3A5-4E87-93D9-D64B626994DB}" type="pres">
      <dgm:prSet presAssocID="{70332C09-B611-4E50-BCEB-B2C9DA4DF28C}" presName="spaceRect" presStyleCnt="0"/>
      <dgm:spPr/>
    </dgm:pt>
    <dgm:pt modelId="{9AE09AE4-00EC-44AB-8153-B01C128ACC62}" type="pres">
      <dgm:prSet presAssocID="{70332C09-B611-4E50-BCEB-B2C9DA4DF28C}" presName="parTx" presStyleLbl="revTx" presStyleIdx="4" presStyleCnt="7">
        <dgm:presLayoutVars>
          <dgm:chMax val="0"/>
          <dgm:chPref val="0"/>
        </dgm:presLayoutVars>
      </dgm:prSet>
      <dgm:spPr/>
    </dgm:pt>
    <dgm:pt modelId="{58C22E19-A255-4E8E-8975-09797D24CD9C}" type="pres">
      <dgm:prSet presAssocID="{2ACAB41C-F492-4178-B7C7-EEC20E756401}" presName="sibTrans" presStyleCnt="0"/>
      <dgm:spPr/>
    </dgm:pt>
    <dgm:pt modelId="{F450390C-1296-465B-BCD2-FAB13B483B27}" type="pres">
      <dgm:prSet presAssocID="{E9F55173-29AC-4721-98B6-76D04EDD8411}" presName="compNode" presStyleCnt="0"/>
      <dgm:spPr/>
    </dgm:pt>
    <dgm:pt modelId="{C0B69DE7-3B30-44FE-84DE-905E5014BFA1}" type="pres">
      <dgm:prSet presAssocID="{E9F55173-29AC-4721-98B6-76D04EDD8411}" presName="bgRect" presStyleLbl="bgShp" presStyleIdx="5" presStyleCnt="7"/>
      <dgm:spPr/>
    </dgm:pt>
    <dgm:pt modelId="{CCC55949-E860-42AD-909E-75B1396FCEA2}" type="pres">
      <dgm:prSet presAssocID="{E9F55173-29AC-4721-98B6-76D04EDD84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27F7BB0-538B-43A1-8F48-5455C275E62D}" type="pres">
      <dgm:prSet presAssocID="{E9F55173-29AC-4721-98B6-76D04EDD8411}" presName="spaceRect" presStyleCnt="0"/>
      <dgm:spPr/>
    </dgm:pt>
    <dgm:pt modelId="{D414930E-A1CB-44E5-9C58-21C4CA16F5FB}" type="pres">
      <dgm:prSet presAssocID="{E9F55173-29AC-4721-98B6-76D04EDD8411}" presName="parTx" presStyleLbl="revTx" presStyleIdx="5" presStyleCnt="7">
        <dgm:presLayoutVars>
          <dgm:chMax val="0"/>
          <dgm:chPref val="0"/>
        </dgm:presLayoutVars>
      </dgm:prSet>
      <dgm:spPr/>
    </dgm:pt>
    <dgm:pt modelId="{6CAC3A6F-D016-42A0-910B-0A4AEB701DED}" type="pres">
      <dgm:prSet presAssocID="{836E1FC8-7E64-429F-B072-942019DFEB66}" presName="sibTrans" presStyleCnt="0"/>
      <dgm:spPr/>
    </dgm:pt>
    <dgm:pt modelId="{628D1B91-C2E2-4DEF-8C13-5A213DFAD037}" type="pres">
      <dgm:prSet presAssocID="{9AAA1D5F-A9C8-4672-9468-27D18608FE83}" presName="compNode" presStyleCnt="0"/>
      <dgm:spPr/>
    </dgm:pt>
    <dgm:pt modelId="{89D434B1-3A14-4103-BF0F-5764D88A5756}" type="pres">
      <dgm:prSet presAssocID="{9AAA1D5F-A9C8-4672-9468-27D18608FE83}" presName="bgRect" presStyleLbl="bgShp" presStyleIdx="6" presStyleCnt="7"/>
      <dgm:spPr/>
    </dgm:pt>
    <dgm:pt modelId="{0A5F9592-3F63-4070-A867-F76492C19D04}" type="pres">
      <dgm:prSet presAssocID="{9AAA1D5F-A9C8-4672-9468-27D18608FE8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5A12FC-D5DD-4C8C-A1F6-D6BFE718D55F}" type="pres">
      <dgm:prSet presAssocID="{9AAA1D5F-A9C8-4672-9468-27D18608FE83}" presName="spaceRect" presStyleCnt="0"/>
      <dgm:spPr/>
    </dgm:pt>
    <dgm:pt modelId="{4720B321-DB13-4D67-84E6-7B51916ED540}" type="pres">
      <dgm:prSet presAssocID="{9AAA1D5F-A9C8-4672-9468-27D18608FE8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20F0B05-7659-4C18-AB76-BD71C059B36F}" srcId="{09BCA628-78AC-428A-A57D-232E80396CA4}" destId="{3C57292E-D8D0-4589-97C0-D14291ECB7CA}" srcOrd="0" destOrd="0" parTransId="{1ED223CA-D863-4FC7-9314-5A63C3F43E54}" sibTransId="{F104E65F-A6EE-4E46-B024-C65136C7AE63}"/>
    <dgm:cxn modelId="{61796A09-D6F4-4420-8C64-506753A77268}" srcId="{09BCA628-78AC-428A-A57D-232E80396CA4}" destId="{E9F55173-29AC-4721-98B6-76D04EDD8411}" srcOrd="5" destOrd="0" parTransId="{ED09290A-2721-4244-9A34-177DCF7EAFF2}" sibTransId="{836E1FC8-7E64-429F-B072-942019DFEB66}"/>
    <dgm:cxn modelId="{D2AD641D-2751-4CBF-9F79-0D012E9FFC24}" type="presOf" srcId="{E9F55173-29AC-4721-98B6-76D04EDD8411}" destId="{D414930E-A1CB-44E5-9C58-21C4CA16F5FB}" srcOrd="0" destOrd="0" presId="urn:microsoft.com/office/officeart/2018/2/layout/IconVerticalSolidList"/>
    <dgm:cxn modelId="{3C1D041F-B681-41D5-8680-9953C7E5B7DE}" type="presOf" srcId="{9AAA1D5F-A9C8-4672-9468-27D18608FE83}" destId="{4720B321-DB13-4D67-84E6-7B51916ED540}" srcOrd="0" destOrd="0" presId="urn:microsoft.com/office/officeart/2018/2/layout/IconVerticalSolidList"/>
    <dgm:cxn modelId="{6847DE3B-E026-4FDD-A793-39B2060017E6}" type="presOf" srcId="{3C57292E-D8D0-4589-97C0-D14291ECB7CA}" destId="{3F32C91C-8477-42A3-A691-9C683D8F3DB0}" srcOrd="0" destOrd="0" presId="urn:microsoft.com/office/officeart/2018/2/layout/IconVerticalSolidList"/>
    <dgm:cxn modelId="{0A51D840-6A0E-477D-85EE-2ACBA66F39D7}" srcId="{09BCA628-78AC-428A-A57D-232E80396CA4}" destId="{70332C09-B611-4E50-BCEB-B2C9DA4DF28C}" srcOrd="4" destOrd="0" parTransId="{4C9023D4-58AC-4E2F-9A9D-8F7EF803C95C}" sibTransId="{2ACAB41C-F492-4178-B7C7-EEC20E756401}"/>
    <dgm:cxn modelId="{D0C20342-E394-47FC-A55A-47AFAD582080}" srcId="{09BCA628-78AC-428A-A57D-232E80396CA4}" destId="{6970B4C7-2569-432A-AD1A-A17B486923C8}" srcOrd="2" destOrd="0" parTransId="{1CBF7D21-ABCD-425B-AF02-60C475FBCFD5}" sibTransId="{A449B041-5EFA-478C-8F4D-2D28A10C5E0F}"/>
    <dgm:cxn modelId="{BA0AC272-583C-4E55-9D79-F9B181065FB9}" type="presOf" srcId="{70332C09-B611-4E50-BCEB-B2C9DA4DF28C}" destId="{9AE09AE4-00EC-44AB-8153-B01C128ACC62}" srcOrd="0" destOrd="0" presId="urn:microsoft.com/office/officeart/2018/2/layout/IconVerticalSolidList"/>
    <dgm:cxn modelId="{3B2CBF79-E172-4AD0-B481-1AD6B8A8C416}" type="presOf" srcId="{09BCA628-78AC-428A-A57D-232E80396CA4}" destId="{31E498A3-3D17-499A-B4C1-AFF420C16B22}" srcOrd="0" destOrd="0" presId="urn:microsoft.com/office/officeart/2018/2/layout/IconVerticalSolidList"/>
    <dgm:cxn modelId="{C1B06D7E-03BC-44A3-BECD-0844D843B502}" srcId="{09BCA628-78AC-428A-A57D-232E80396CA4}" destId="{C3E6574E-32DB-4212-BB06-455E5825FE34}" srcOrd="1" destOrd="0" parTransId="{5B380065-D002-4EC8-95C5-BE793A103B1D}" sibTransId="{390EE075-E932-42EE-A480-9B0788BBA338}"/>
    <dgm:cxn modelId="{1592DB8F-0E4D-4F85-875B-91A5F989C2C3}" srcId="{09BCA628-78AC-428A-A57D-232E80396CA4}" destId="{9D623881-1019-4365-975B-1480F5B22299}" srcOrd="3" destOrd="0" parTransId="{40391207-F05B-49AB-8B8E-63292B9966E6}" sibTransId="{A54F7A5B-F499-4C71-9A92-397EBD4AA09C}"/>
    <dgm:cxn modelId="{103040A3-533B-4A0E-A5AB-4E3FE6AAD16E}" type="presOf" srcId="{C3E6574E-32DB-4212-BB06-455E5825FE34}" destId="{7ACFE368-10B4-478E-80B2-90F97517969B}" srcOrd="0" destOrd="0" presId="urn:microsoft.com/office/officeart/2018/2/layout/IconVerticalSolidList"/>
    <dgm:cxn modelId="{D67A27AA-4D3A-4896-A9CA-2487463D0B26}" srcId="{09BCA628-78AC-428A-A57D-232E80396CA4}" destId="{9AAA1D5F-A9C8-4672-9468-27D18608FE83}" srcOrd="6" destOrd="0" parTransId="{F8C7736D-0EFF-446E-B8FF-DBA497A37DFA}" sibTransId="{067E8A87-0E0A-4B29-B692-92EE23298A9C}"/>
    <dgm:cxn modelId="{3B32BAD8-1B1A-49D3-9C0D-18D7C55E562F}" type="presOf" srcId="{9D623881-1019-4365-975B-1480F5B22299}" destId="{7833C381-F277-4D7B-8388-6E53BFE67F93}" srcOrd="0" destOrd="0" presId="urn:microsoft.com/office/officeart/2018/2/layout/IconVerticalSolidList"/>
    <dgm:cxn modelId="{2A8BC0E2-03BE-4C44-9D9B-DB7C81E03E4F}" type="presOf" srcId="{6970B4C7-2569-432A-AD1A-A17B486923C8}" destId="{82F86E27-D816-4028-AA13-C67CB39540AE}" srcOrd="0" destOrd="0" presId="urn:microsoft.com/office/officeart/2018/2/layout/IconVerticalSolidList"/>
    <dgm:cxn modelId="{6D94D9B2-127D-4D42-AD81-6AEB26F2B47B}" type="presParOf" srcId="{31E498A3-3D17-499A-B4C1-AFF420C16B22}" destId="{F201140E-5322-4627-BFB0-86EFC2DC68DF}" srcOrd="0" destOrd="0" presId="urn:microsoft.com/office/officeart/2018/2/layout/IconVerticalSolidList"/>
    <dgm:cxn modelId="{298FCE5C-1CEB-4AD1-B65E-30F40AB19BED}" type="presParOf" srcId="{F201140E-5322-4627-BFB0-86EFC2DC68DF}" destId="{F12EC19F-7D1F-4264-9CF6-5480E326729F}" srcOrd="0" destOrd="0" presId="urn:microsoft.com/office/officeart/2018/2/layout/IconVerticalSolidList"/>
    <dgm:cxn modelId="{2DD73230-7636-418F-B994-AA2896D71770}" type="presParOf" srcId="{F201140E-5322-4627-BFB0-86EFC2DC68DF}" destId="{349FE302-3D08-4708-9EC5-C510B783AB35}" srcOrd="1" destOrd="0" presId="urn:microsoft.com/office/officeart/2018/2/layout/IconVerticalSolidList"/>
    <dgm:cxn modelId="{CAEB888B-83A3-4933-9777-82FD5013BA7E}" type="presParOf" srcId="{F201140E-5322-4627-BFB0-86EFC2DC68DF}" destId="{5B3B10C1-78E7-44F6-BAAA-B51DA0EFDF41}" srcOrd="2" destOrd="0" presId="urn:microsoft.com/office/officeart/2018/2/layout/IconVerticalSolidList"/>
    <dgm:cxn modelId="{350CC722-6957-4FED-8164-E2B3A0C9D1D7}" type="presParOf" srcId="{F201140E-5322-4627-BFB0-86EFC2DC68DF}" destId="{3F32C91C-8477-42A3-A691-9C683D8F3DB0}" srcOrd="3" destOrd="0" presId="urn:microsoft.com/office/officeart/2018/2/layout/IconVerticalSolidList"/>
    <dgm:cxn modelId="{5340F2F3-8533-4DB0-A5A1-72B25345AAD7}" type="presParOf" srcId="{31E498A3-3D17-499A-B4C1-AFF420C16B22}" destId="{DD935143-B516-40D4-B2EC-77BA855ABC82}" srcOrd="1" destOrd="0" presId="urn:microsoft.com/office/officeart/2018/2/layout/IconVerticalSolidList"/>
    <dgm:cxn modelId="{A51568DC-C95A-416E-8B5C-1715D75DB182}" type="presParOf" srcId="{31E498A3-3D17-499A-B4C1-AFF420C16B22}" destId="{A7D2233A-D894-407F-9FC0-269CFC0CF377}" srcOrd="2" destOrd="0" presId="urn:microsoft.com/office/officeart/2018/2/layout/IconVerticalSolidList"/>
    <dgm:cxn modelId="{41F23746-7475-41B7-B385-250532C0B5B7}" type="presParOf" srcId="{A7D2233A-D894-407F-9FC0-269CFC0CF377}" destId="{CCE13A76-F8C6-475C-B5A4-27852CAAAB5A}" srcOrd="0" destOrd="0" presId="urn:microsoft.com/office/officeart/2018/2/layout/IconVerticalSolidList"/>
    <dgm:cxn modelId="{3DA446BF-BA3E-47B1-816C-E3F880CFCEAC}" type="presParOf" srcId="{A7D2233A-D894-407F-9FC0-269CFC0CF377}" destId="{7E9AE270-1106-49C6-B6ED-9F2D38DE9319}" srcOrd="1" destOrd="0" presId="urn:microsoft.com/office/officeart/2018/2/layout/IconVerticalSolidList"/>
    <dgm:cxn modelId="{DB987FB6-3BC9-46B9-ADB3-060770788874}" type="presParOf" srcId="{A7D2233A-D894-407F-9FC0-269CFC0CF377}" destId="{CC0D540F-DD70-49DB-8CA1-7C46574F76F3}" srcOrd="2" destOrd="0" presId="urn:microsoft.com/office/officeart/2018/2/layout/IconVerticalSolidList"/>
    <dgm:cxn modelId="{D8F6BE35-DCBF-4716-A850-42359E2B2ECB}" type="presParOf" srcId="{A7D2233A-D894-407F-9FC0-269CFC0CF377}" destId="{7ACFE368-10B4-478E-80B2-90F97517969B}" srcOrd="3" destOrd="0" presId="urn:microsoft.com/office/officeart/2018/2/layout/IconVerticalSolidList"/>
    <dgm:cxn modelId="{1F4CC73B-1152-4D90-902C-ACD982F2FEBD}" type="presParOf" srcId="{31E498A3-3D17-499A-B4C1-AFF420C16B22}" destId="{25CB81B9-4CC5-4A07-83DD-3B6685EC7B3B}" srcOrd="3" destOrd="0" presId="urn:microsoft.com/office/officeart/2018/2/layout/IconVerticalSolidList"/>
    <dgm:cxn modelId="{1E773BE5-FB48-44BE-978A-298AE918C13B}" type="presParOf" srcId="{31E498A3-3D17-499A-B4C1-AFF420C16B22}" destId="{ADBBFAC5-56A6-462F-9E35-2A17F6668B01}" srcOrd="4" destOrd="0" presId="urn:microsoft.com/office/officeart/2018/2/layout/IconVerticalSolidList"/>
    <dgm:cxn modelId="{A581747D-6E9D-4968-B837-D59F5C8B679F}" type="presParOf" srcId="{ADBBFAC5-56A6-462F-9E35-2A17F6668B01}" destId="{5BD5986D-EABB-4857-A93C-21E34C2F909C}" srcOrd="0" destOrd="0" presId="urn:microsoft.com/office/officeart/2018/2/layout/IconVerticalSolidList"/>
    <dgm:cxn modelId="{3110D697-B493-4D61-9178-4C4517961C49}" type="presParOf" srcId="{ADBBFAC5-56A6-462F-9E35-2A17F6668B01}" destId="{C7F38465-5222-4201-B134-78B2BECE5B97}" srcOrd="1" destOrd="0" presId="urn:microsoft.com/office/officeart/2018/2/layout/IconVerticalSolidList"/>
    <dgm:cxn modelId="{12EA9D90-F8CB-4A7B-AF76-B785DE1ED406}" type="presParOf" srcId="{ADBBFAC5-56A6-462F-9E35-2A17F6668B01}" destId="{365AF962-784B-4AFB-BFBE-386971B1D18B}" srcOrd="2" destOrd="0" presId="urn:microsoft.com/office/officeart/2018/2/layout/IconVerticalSolidList"/>
    <dgm:cxn modelId="{F4B54BCE-0FAF-477C-A887-FF9517B8E0E6}" type="presParOf" srcId="{ADBBFAC5-56A6-462F-9E35-2A17F6668B01}" destId="{82F86E27-D816-4028-AA13-C67CB39540AE}" srcOrd="3" destOrd="0" presId="urn:microsoft.com/office/officeart/2018/2/layout/IconVerticalSolidList"/>
    <dgm:cxn modelId="{16359C62-9DFE-4C11-A8E1-08BF948D4D9B}" type="presParOf" srcId="{31E498A3-3D17-499A-B4C1-AFF420C16B22}" destId="{2715D4CD-0D8F-402A-B0D2-18781690B774}" srcOrd="5" destOrd="0" presId="urn:microsoft.com/office/officeart/2018/2/layout/IconVerticalSolidList"/>
    <dgm:cxn modelId="{462FE4E0-AA15-4A83-910B-A1FF4FD357FF}" type="presParOf" srcId="{31E498A3-3D17-499A-B4C1-AFF420C16B22}" destId="{946A1409-26FC-4ED9-B95F-81459B9B2B5E}" srcOrd="6" destOrd="0" presId="urn:microsoft.com/office/officeart/2018/2/layout/IconVerticalSolidList"/>
    <dgm:cxn modelId="{A02EBCE0-1BCF-4D00-B744-71F2545862CC}" type="presParOf" srcId="{946A1409-26FC-4ED9-B95F-81459B9B2B5E}" destId="{EFFBC82B-9D29-4D5F-B52D-9ACF0EB71279}" srcOrd="0" destOrd="0" presId="urn:microsoft.com/office/officeart/2018/2/layout/IconVerticalSolidList"/>
    <dgm:cxn modelId="{00AFDF4D-42E3-4D8C-A4F3-BBE182070D89}" type="presParOf" srcId="{946A1409-26FC-4ED9-B95F-81459B9B2B5E}" destId="{ACC9B242-C51E-4B86-A77B-56CDA14C8CF7}" srcOrd="1" destOrd="0" presId="urn:microsoft.com/office/officeart/2018/2/layout/IconVerticalSolidList"/>
    <dgm:cxn modelId="{F8204BC7-9019-45D6-8F6F-2BFDF40A0B29}" type="presParOf" srcId="{946A1409-26FC-4ED9-B95F-81459B9B2B5E}" destId="{1C555D51-B05A-4391-AEC6-D50D5B231CE1}" srcOrd="2" destOrd="0" presId="urn:microsoft.com/office/officeart/2018/2/layout/IconVerticalSolidList"/>
    <dgm:cxn modelId="{2F1BDC26-33E3-4F2A-BA7B-D686144CA190}" type="presParOf" srcId="{946A1409-26FC-4ED9-B95F-81459B9B2B5E}" destId="{7833C381-F277-4D7B-8388-6E53BFE67F93}" srcOrd="3" destOrd="0" presId="urn:microsoft.com/office/officeart/2018/2/layout/IconVerticalSolidList"/>
    <dgm:cxn modelId="{17C18DB8-2747-4056-8D4D-25BE1E929238}" type="presParOf" srcId="{31E498A3-3D17-499A-B4C1-AFF420C16B22}" destId="{13E90991-2ECB-4CD0-B9F9-B162A6E44A8D}" srcOrd="7" destOrd="0" presId="urn:microsoft.com/office/officeart/2018/2/layout/IconVerticalSolidList"/>
    <dgm:cxn modelId="{F473C6D1-1E5B-42CB-BE2D-F10590D81E85}" type="presParOf" srcId="{31E498A3-3D17-499A-B4C1-AFF420C16B22}" destId="{2D7F46F3-BFAF-4878-A34A-684E89E114C8}" srcOrd="8" destOrd="0" presId="urn:microsoft.com/office/officeart/2018/2/layout/IconVerticalSolidList"/>
    <dgm:cxn modelId="{1CCF0361-F9DE-4820-B94A-67ECDADB10B0}" type="presParOf" srcId="{2D7F46F3-BFAF-4878-A34A-684E89E114C8}" destId="{B47014FE-CB4E-44DE-8440-D005D9D6AF9C}" srcOrd="0" destOrd="0" presId="urn:microsoft.com/office/officeart/2018/2/layout/IconVerticalSolidList"/>
    <dgm:cxn modelId="{1329902A-7EFF-4A70-8CAC-91E890FED537}" type="presParOf" srcId="{2D7F46F3-BFAF-4878-A34A-684E89E114C8}" destId="{DB59B809-F599-465B-B34A-BA0988A093F6}" srcOrd="1" destOrd="0" presId="urn:microsoft.com/office/officeart/2018/2/layout/IconVerticalSolidList"/>
    <dgm:cxn modelId="{98BB31E8-58C7-46F5-994F-BA8E5E2A22ED}" type="presParOf" srcId="{2D7F46F3-BFAF-4878-A34A-684E89E114C8}" destId="{90C02046-A3A5-4E87-93D9-D64B626994DB}" srcOrd="2" destOrd="0" presId="urn:microsoft.com/office/officeart/2018/2/layout/IconVerticalSolidList"/>
    <dgm:cxn modelId="{2D6393D7-D6AD-475F-8EF1-C22D59919C1C}" type="presParOf" srcId="{2D7F46F3-BFAF-4878-A34A-684E89E114C8}" destId="{9AE09AE4-00EC-44AB-8153-B01C128ACC62}" srcOrd="3" destOrd="0" presId="urn:microsoft.com/office/officeart/2018/2/layout/IconVerticalSolidList"/>
    <dgm:cxn modelId="{CA287682-ED18-4227-88BB-21E56001279E}" type="presParOf" srcId="{31E498A3-3D17-499A-B4C1-AFF420C16B22}" destId="{58C22E19-A255-4E8E-8975-09797D24CD9C}" srcOrd="9" destOrd="0" presId="urn:microsoft.com/office/officeart/2018/2/layout/IconVerticalSolidList"/>
    <dgm:cxn modelId="{EA478CF1-EAE9-4272-880E-4CE6FD60939D}" type="presParOf" srcId="{31E498A3-3D17-499A-B4C1-AFF420C16B22}" destId="{F450390C-1296-465B-BCD2-FAB13B483B27}" srcOrd="10" destOrd="0" presId="urn:microsoft.com/office/officeart/2018/2/layout/IconVerticalSolidList"/>
    <dgm:cxn modelId="{DAFDDB3B-A074-44DA-8AD4-FBAC75921507}" type="presParOf" srcId="{F450390C-1296-465B-BCD2-FAB13B483B27}" destId="{C0B69DE7-3B30-44FE-84DE-905E5014BFA1}" srcOrd="0" destOrd="0" presId="urn:microsoft.com/office/officeart/2018/2/layout/IconVerticalSolidList"/>
    <dgm:cxn modelId="{768E1C44-FEE5-459A-AE1D-AEDB484C6BC7}" type="presParOf" srcId="{F450390C-1296-465B-BCD2-FAB13B483B27}" destId="{CCC55949-E860-42AD-909E-75B1396FCEA2}" srcOrd="1" destOrd="0" presId="urn:microsoft.com/office/officeart/2018/2/layout/IconVerticalSolidList"/>
    <dgm:cxn modelId="{F57A2248-BE5B-41C0-B6F5-2A99B59E6D75}" type="presParOf" srcId="{F450390C-1296-465B-BCD2-FAB13B483B27}" destId="{027F7BB0-538B-43A1-8F48-5455C275E62D}" srcOrd="2" destOrd="0" presId="urn:microsoft.com/office/officeart/2018/2/layout/IconVerticalSolidList"/>
    <dgm:cxn modelId="{09C6BAAA-AC55-42C0-86D9-25933254BE19}" type="presParOf" srcId="{F450390C-1296-465B-BCD2-FAB13B483B27}" destId="{D414930E-A1CB-44E5-9C58-21C4CA16F5FB}" srcOrd="3" destOrd="0" presId="urn:microsoft.com/office/officeart/2018/2/layout/IconVerticalSolidList"/>
    <dgm:cxn modelId="{2F29E57A-EF0D-4D2E-8D75-624136DB8724}" type="presParOf" srcId="{31E498A3-3D17-499A-B4C1-AFF420C16B22}" destId="{6CAC3A6F-D016-42A0-910B-0A4AEB701DED}" srcOrd="11" destOrd="0" presId="urn:microsoft.com/office/officeart/2018/2/layout/IconVerticalSolidList"/>
    <dgm:cxn modelId="{407FE07C-DA07-43C9-A449-0175B06CD88B}" type="presParOf" srcId="{31E498A3-3D17-499A-B4C1-AFF420C16B22}" destId="{628D1B91-C2E2-4DEF-8C13-5A213DFAD037}" srcOrd="12" destOrd="0" presId="urn:microsoft.com/office/officeart/2018/2/layout/IconVerticalSolidList"/>
    <dgm:cxn modelId="{BDFDC595-DD83-4287-A016-140C0B33D36B}" type="presParOf" srcId="{628D1B91-C2E2-4DEF-8C13-5A213DFAD037}" destId="{89D434B1-3A14-4103-BF0F-5764D88A5756}" srcOrd="0" destOrd="0" presId="urn:microsoft.com/office/officeart/2018/2/layout/IconVerticalSolidList"/>
    <dgm:cxn modelId="{3D26CCD0-0BF7-4BDF-AC89-5A51F5A6BB31}" type="presParOf" srcId="{628D1B91-C2E2-4DEF-8C13-5A213DFAD037}" destId="{0A5F9592-3F63-4070-A867-F76492C19D04}" srcOrd="1" destOrd="0" presId="urn:microsoft.com/office/officeart/2018/2/layout/IconVerticalSolidList"/>
    <dgm:cxn modelId="{E7E7A1F3-63B3-4DE6-8C43-BE4E3C7331A2}" type="presParOf" srcId="{628D1B91-C2E2-4DEF-8C13-5A213DFAD037}" destId="{6D5A12FC-D5DD-4C8C-A1F6-D6BFE718D55F}" srcOrd="2" destOrd="0" presId="urn:microsoft.com/office/officeart/2018/2/layout/IconVerticalSolidList"/>
    <dgm:cxn modelId="{9544836F-AD1B-464E-8DC4-25897A75CA5C}" type="presParOf" srcId="{628D1B91-C2E2-4DEF-8C13-5A213DFAD037}" destId="{4720B321-DB13-4D67-84E6-7B51916ED5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96FF6-C93A-4EEA-BBE8-C38FD33050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3CB60D-F64C-4EB5-AC11-18C2DFF96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URL for the repository: </a:t>
          </a:r>
          <a:r>
            <a:rPr lang="en-US" i="1">
              <a:hlinkClick xmlns:r="http://schemas.openxmlformats.org/officeDocument/2006/relationships" r:id="rId1"/>
            </a:rPr>
            <a:t>https://github.com/pratikc10/harSwag</a:t>
          </a:r>
          <a:endParaRPr lang="en-US"/>
        </a:p>
      </dgm:t>
    </dgm:pt>
    <dgm:pt modelId="{9C7EC288-BC63-492A-A4B1-F1290FDBFD76}" type="parTrans" cxnId="{0F9D43C3-0F83-470B-BF8D-17B64C4CD3CA}">
      <dgm:prSet/>
      <dgm:spPr/>
      <dgm:t>
        <a:bodyPr/>
        <a:lstStyle/>
        <a:p>
          <a:endParaRPr lang="en-US"/>
        </a:p>
      </dgm:t>
    </dgm:pt>
    <dgm:pt modelId="{E6ECA3E0-6313-4D31-B11C-C3376649562B}" type="sibTrans" cxnId="{0F9D43C3-0F83-470B-BF8D-17B64C4CD3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4C7A91-CFA7-40F2-8820-78EA80BBBA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read readme document.</a:t>
          </a:r>
          <a:endParaRPr lang="en-US" dirty="0"/>
        </a:p>
      </dgm:t>
    </dgm:pt>
    <dgm:pt modelId="{8EF1D42A-7D4F-4D06-871D-478231B2689F}" type="parTrans" cxnId="{1289673F-7BD1-4EE5-BB06-300636BF8A67}">
      <dgm:prSet/>
      <dgm:spPr/>
      <dgm:t>
        <a:bodyPr/>
        <a:lstStyle/>
        <a:p>
          <a:endParaRPr lang="en-US"/>
        </a:p>
      </dgm:t>
    </dgm:pt>
    <dgm:pt modelId="{76988049-CA73-463F-8B10-0D3C4E1564D4}" type="sibTrans" cxnId="{1289673F-7BD1-4EE5-BB06-300636BF8A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AF2FB6-D0E6-4E6E-970E-E3DC4C545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Anyone can clone git repository </a:t>
          </a:r>
        </a:p>
      </dgm:t>
    </dgm:pt>
    <dgm:pt modelId="{9EB2350E-64BE-424F-9479-5488D5551CC8}" type="parTrans" cxnId="{B9010C5B-4361-4F05-B56D-929043C72826}">
      <dgm:prSet/>
      <dgm:spPr/>
      <dgm:t>
        <a:bodyPr/>
        <a:lstStyle/>
        <a:p>
          <a:endParaRPr lang="en-US"/>
        </a:p>
      </dgm:t>
    </dgm:pt>
    <dgm:pt modelId="{3EAE510E-D5D4-44A6-961B-794B0000B4F6}" type="sibTrans" cxnId="{B9010C5B-4361-4F05-B56D-929043C72826}">
      <dgm:prSet/>
      <dgm:spPr/>
      <dgm:t>
        <a:bodyPr/>
        <a:lstStyle/>
        <a:p>
          <a:endParaRPr lang="en-US"/>
        </a:p>
      </dgm:t>
    </dgm:pt>
    <dgm:pt modelId="{D326D877-C721-4C42-9A65-85821D2DA56A}" type="pres">
      <dgm:prSet presAssocID="{40B96FF6-C93A-4EEA-BBE8-C38FD330504A}" presName="root" presStyleCnt="0">
        <dgm:presLayoutVars>
          <dgm:dir/>
          <dgm:resizeHandles val="exact"/>
        </dgm:presLayoutVars>
      </dgm:prSet>
      <dgm:spPr/>
    </dgm:pt>
    <dgm:pt modelId="{08DBE8AD-33A5-480C-BE1F-A03D68D76C9C}" type="pres">
      <dgm:prSet presAssocID="{8D3CB60D-F64C-4EB5-AC11-18C2DFF964E6}" presName="compNode" presStyleCnt="0"/>
      <dgm:spPr/>
    </dgm:pt>
    <dgm:pt modelId="{D3F835F4-B848-41FE-BC21-38CC976F9D89}" type="pres">
      <dgm:prSet presAssocID="{8D3CB60D-F64C-4EB5-AC11-18C2DFF964E6}" presName="bgRect" presStyleLbl="bgShp" presStyleIdx="0" presStyleCnt="3"/>
      <dgm:spPr/>
    </dgm:pt>
    <dgm:pt modelId="{3D24184F-17B4-4846-8145-2B97F16D13D2}" type="pres">
      <dgm:prSet presAssocID="{8D3CB60D-F64C-4EB5-AC11-18C2DFF964E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3563A36-3D6D-4EB2-96F1-A4712D7BA3F8}" type="pres">
      <dgm:prSet presAssocID="{8D3CB60D-F64C-4EB5-AC11-18C2DFF964E6}" presName="spaceRect" presStyleCnt="0"/>
      <dgm:spPr/>
    </dgm:pt>
    <dgm:pt modelId="{C6CF8400-3840-4CC2-A157-17AAA1FB0036}" type="pres">
      <dgm:prSet presAssocID="{8D3CB60D-F64C-4EB5-AC11-18C2DFF964E6}" presName="parTx" presStyleLbl="revTx" presStyleIdx="0" presStyleCnt="3">
        <dgm:presLayoutVars>
          <dgm:chMax val="0"/>
          <dgm:chPref val="0"/>
        </dgm:presLayoutVars>
      </dgm:prSet>
      <dgm:spPr/>
    </dgm:pt>
    <dgm:pt modelId="{D39D8689-742D-4205-9403-90829D210544}" type="pres">
      <dgm:prSet presAssocID="{E6ECA3E0-6313-4D31-B11C-C3376649562B}" presName="sibTrans" presStyleCnt="0"/>
      <dgm:spPr/>
    </dgm:pt>
    <dgm:pt modelId="{42C6F206-5C67-48FA-965E-277D0D58F860}" type="pres">
      <dgm:prSet presAssocID="{004C7A91-CFA7-40F2-8820-78EA80BBBAA6}" presName="compNode" presStyleCnt="0"/>
      <dgm:spPr/>
    </dgm:pt>
    <dgm:pt modelId="{D35E8979-7A34-4E52-8242-62896E17EF01}" type="pres">
      <dgm:prSet presAssocID="{004C7A91-CFA7-40F2-8820-78EA80BBBAA6}" presName="bgRect" presStyleLbl="bgShp" presStyleIdx="1" presStyleCnt="3"/>
      <dgm:spPr/>
    </dgm:pt>
    <dgm:pt modelId="{31338EE9-47DE-473E-AF88-5A98FEEAAA16}" type="pres">
      <dgm:prSet presAssocID="{004C7A91-CFA7-40F2-8820-78EA80BBBAA6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FD731B8A-9018-4BED-B6BF-126AE109F8F9}" type="pres">
      <dgm:prSet presAssocID="{004C7A91-CFA7-40F2-8820-78EA80BBBAA6}" presName="spaceRect" presStyleCnt="0"/>
      <dgm:spPr/>
    </dgm:pt>
    <dgm:pt modelId="{065579BF-10CD-46A5-9A82-2D54B4D0654D}" type="pres">
      <dgm:prSet presAssocID="{004C7A91-CFA7-40F2-8820-78EA80BBBAA6}" presName="parTx" presStyleLbl="revTx" presStyleIdx="1" presStyleCnt="3">
        <dgm:presLayoutVars>
          <dgm:chMax val="0"/>
          <dgm:chPref val="0"/>
        </dgm:presLayoutVars>
      </dgm:prSet>
      <dgm:spPr/>
    </dgm:pt>
    <dgm:pt modelId="{75AC4C36-072D-4FED-854A-1C9C2E59A287}" type="pres">
      <dgm:prSet presAssocID="{76988049-CA73-463F-8B10-0D3C4E1564D4}" presName="sibTrans" presStyleCnt="0"/>
      <dgm:spPr/>
    </dgm:pt>
    <dgm:pt modelId="{3F75282A-133D-410C-AC4A-EA2B45D1C7A7}" type="pres">
      <dgm:prSet presAssocID="{D0AF2FB6-D0E6-4E6E-970E-E3DC4C545442}" presName="compNode" presStyleCnt="0"/>
      <dgm:spPr/>
    </dgm:pt>
    <dgm:pt modelId="{C2FD2575-4BCB-4D24-8CE9-46F4234ECD98}" type="pres">
      <dgm:prSet presAssocID="{D0AF2FB6-D0E6-4E6E-970E-E3DC4C545442}" presName="bgRect" presStyleLbl="bgShp" presStyleIdx="2" presStyleCnt="3"/>
      <dgm:spPr/>
    </dgm:pt>
    <dgm:pt modelId="{0B040F50-15B4-464B-952A-AC036D92C02B}" type="pres">
      <dgm:prSet presAssocID="{D0AF2FB6-D0E6-4E6E-970E-E3DC4C54544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7C115CC7-653D-4BD4-A8FF-1C305C9015AF}" type="pres">
      <dgm:prSet presAssocID="{D0AF2FB6-D0E6-4E6E-970E-E3DC4C545442}" presName="spaceRect" presStyleCnt="0"/>
      <dgm:spPr/>
    </dgm:pt>
    <dgm:pt modelId="{91F88469-A9EB-4B5D-A71D-E3928DF9FA2C}" type="pres">
      <dgm:prSet presAssocID="{D0AF2FB6-D0E6-4E6E-970E-E3DC4C5454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5F130B-916F-4E7A-B97A-0D8F6E69B2FB}" type="presOf" srcId="{D0AF2FB6-D0E6-4E6E-970E-E3DC4C545442}" destId="{91F88469-A9EB-4B5D-A71D-E3928DF9FA2C}" srcOrd="0" destOrd="0" presId="urn:microsoft.com/office/officeart/2018/2/layout/IconVerticalSolidList"/>
    <dgm:cxn modelId="{1289673F-7BD1-4EE5-BB06-300636BF8A67}" srcId="{40B96FF6-C93A-4EEA-BBE8-C38FD330504A}" destId="{004C7A91-CFA7-40F2-8820-78EA80BBBAA6}" srcOrd="1" destOrd="0" parTransId="{8EF1D42A-7D4F-4D06-871D-478231B2689F}" sibTransId="{76988049-CA73-463F-8B10-0D3C4E1564D4}"/>
    <dgm:cxn modelId="{B9010C5B-4361-4F05-B56D-929043C72826}" srcId="{40B96FF6-C93A-4EEA-BBE8-C38FD330504A}" destId="{D0AF2FB6-D0E6-4E6E-970E-E3DC4C545442}" srcOrd="2" destOrd="0" parTransId="{9EB2350E-64BE-424F-9479-5488D5551CC8}" sibTransId="{3EAE510E-D5D4-44A6-961B-794B0000B4F6}"/>
    <dgm:cxn modelId="{4BEC9B46-8AB2-4395-8464-75F71AF98BED}" type="presOf" srcId="{8D3CB60D-F64C-4EB5-AC11-18C2DFF964E6}" destId="{C6CF8400-3840-4CC2-A157-17AAA1FB0036}" srcOrd="0" destOrd="0" presId="urn:microsoft.com/office/officeart/2018/2/layout/IconVerticalSolidList"/>
    <dgm:cxn modelId="{1D9DAC55-F6F9-459F-91ED-815A8A333AA5}" type="presOf" srcId="{40B96FF6-C93A-4EEA-BBE8-C38FD330504A}" destId="{D326D877-C721-4C42-9A65-85821D2DA56A}" srcOrd="0" destOrd="0" presId="urn:microsoft.com/office/officeart/2018/2/layout/IconVerticalSolidList"/>
    <dgm:cxn modelId="{FF1110A9-E4EB-4673-B5B9-8EEE8DC776A9}" type="presOf" srcId="{004C7A91-CFA7-40F2-8820-78EA80BBBAA6}" destId="{065579BF-10CD-46A5-9A82-2D54B4D0654D}" srcOrd="0" destOrd="0" presId="urn:microsoft.com/office/officeart/2018/2/layout/IconVerticalSolidList"/>
    <dgm:cxn modelId="{0F9D43C3-0F83-470B-BF8D-17B64C4CD3CA}" srcId="{40B96FF6-C93A-4EEA-BBE8-C38FD330504A}" destId="{8D3CB60D-F64C-4EB5-AC11-18C2DFF964E6}" srcOrd="0" destOrd="0" parTransId="{9C7EC288-BC63-492A-A4B1-F1290FDBFD76}" sibTransId="{E6ECA3E0-6313-4D31-B11C-C3376649562B}"/>
    <dgm:cxn modelId="{0AC22B22-006E-42ED-9729-62626BB826EA}" type="presParOf" srcId="{D326D877-C721-4C42-9A65-85821D2DA56A}" destId="{08DBE8AD-33A5-480C-BE1F-A03D68D76C9C}" srcOrd="0" destOrd="0" presId="urn:microsoft.com/office/officeart/2018/2/layout/IconVerticalSolidList"/>
    <dgm:cxn modelId="{54C5358A-D4BD-4755-BCED-04EA362D31C7}" type="presParOf" srcId="{08DBE8AD-33A5-480C-BE1F-A03D68D76C9C}" destId="{D3F835F4-B848-41FE-BC21-38CC976F9D89}" srcOrd="0" destOrd="0" presId="urn:microsoft.com/office/officeart/2018/2/layout/IconVerticalSolidList"/>
    <dgm:cxn modelId="{05C8A035-D169-4728-AB32-85A24A573532}" type="presParOf" srcId="{08DBE8AD-33A5-480C-BE1F-A03D68D76C9C}" destId="{3D24184F-17B4-4846-8145-2B97F16D13D2}" srcOrd="1" destOrd="0" presId="urn:microsoft.com/office/officeart/2018/2/layout/IconVerticalSolidList"/>
    <dgm:cxn modelId="{4F65D2DB-7F17-4A8E-8C08-D834480BB913}" type="presParOf" srcId="{08DBE8AD-33A5-480C-BE1F-A03D68D76C9C}" destId="{73563A36-3D6D-4EB2-96F1-A4712D7BA3F8}" srcOrd="2" destOrd="0" presId="urn:microsoft.com/office/officeart/2018/2/layout/IconVerticalSolidList"/>
    <dgm:cxn modelId="{1706D98F-B572-4F47-A48B-FC1F2B75FAA7}" type="presParOf" srcId="{08DBE8AD-33A5-480C-BE1F-A03D68D76C9C}" destId="{C6CF8400-3840-4CC2-A157-17AAA1FB0036}" srcOrd="3" destOrd="0" presId="urn:microsoft.com/office/officeart/2018/2/layout/IconVerticalSolidList"/>
    <dgm:cxn modelId="{07366C25-EB21-4648-865B-6C14B7117531}" type="presParOf" srcId="{D326D877-C721-4C42-9A65-85821D2DA56A}" destId="{D39D8689-742D-4205-9403-90829D210544}" srcOrd="1" destOrd="0" presId="urn:microsoft.com/office/officeart/2018/2/layout/IconVerticalSolidList"/>
    <dgm:cxn modelId="{D62573C7-7516-4EF1-B35F-E3EC85DAE677}" type="presParOf" srcId="{D326D877-C721-4C42-9A65-85821D2DA56A}" destId="{42C6F206-5C67-48FA-965E-277D0D58F860}" srcOrd="2" destOrd="0" presId="urn:microsoft.com/office/officeart/2018/2/layout/IconVerticalSolidList"/>
    <dgm:cxn modelId="{0BDC50B7-6FF8-432E-B9EA-BF963CD88568}" type="presParOf" srcId="{42C6F206-5C67-48FA-965E-277D0D58F860}" destId="{D35E8979-7A34-4E52-8242-62896E17EF01}" srcOrd="0" destOrd="0" presId="urn:microsoft.com/office/officeart/2018/2/layout/IconVerticalSolidList"/>
    <dgm:cxn modelId="{AA5D0B6B-D43F-4F54-AB58-07F5926B7A0C}" type="presParOf" srcId="{42C6F206-5C67-48FA-965E-277D0D58F860}" destId="{31338EE9-47DE-473E-AF88-5A98FEEAAA16}" srcOrd="1" destOrd="0" presId="urn:microsoft.com/office/officeart/2018/2/layout/IconVerticalSolidList"/>
    <dgm:cxn modelId="{4FFD193A-D88C-4ED0-BD37-5AD44F6284CF}" type="presParOf" srcId="{42C6F206-5C67-48FA-965E-277D0D58F860}" destId="{FD731B8A-9018-4BED-B6BF-126AE109F8F9}" srcOrd="2" destOrd="0" presId="urn:microsoft.com/office/officeart/2018/2/layout/IconVerticalSolidList"/>
    <dgm:cxn modelId="{1EBA88A2-0DCC-4C6A-92BF-9BE75645EFA0}" type="presParOf" srcId="{42C6F206-5C67-48FA-965E-277D0D58F860}" destId="{065579BF-10CD-46A5-9A82-2D54B4D0654D}" srcOrd="3" destOrd="0" presId="urn:microsoft.com/office/officeart/2018/2/layout/IconVerticalSolidList"/>
    <dgm:cxn modelId="{E35A9AE5-1406-4C8A-941A-48FDFAC03F89}" type="presParOf" srcId="{D326D877-C721-4C42-9A65-85821D2DA56A}" destId="{75AC4C36-072D-4FED-854A-1C9C2E59A287}" srcOrd="3" destOrd="0" presId="urn:microsoft.com/office/officeart/2018/2/layout/IconVerticalSolidList"/>
    <dgm:cxn modelId="{9C069D9F-16EB-4885-8C90-4A638C53189E}" type="presParOf" srcId="{D326D877-C721-4C42-9A65-85821D2DA56A}" destId="{3F75282A-133D-410C-AC4A-EA2B45D1C7A7}" srcOrd="4" destOrd="0" presId="urn:microsoft.com/office/officeart/2018/2/layout/IconVerticalSolidList"/>
    <dgm:cxn modelId="{8A7A7307-0AF4-46E8-BE17-685871213993}" type="presParOf" srcId="{3F75282A-133D-410C-AC4A-EA2B45D1C7A7}" destId="{C2FD2575-4BCB-4D24-8CE9-46F4234ECD98}" srcOrd="0" destOrd="0" presId="urn:microsoft.com/office/officeart/2018/2/layout/IconVerticalSolidList"/>
    <dgm:cxn modelId="{72829A48-90E7-440E-BE7E-7FBED01E92D9}" type="presParOf" srcId="{3F75282A-133D-410C-AC4A-EA2B45D1C7A7}" destId="{0B040F50-15B4-464B-952A-AC036D92C02B}" srcOrd="1" destOrd="0" presId="urn:microsoft.com/office/officeart/2018/2/layout/IconVerticalSolidList"/>
    <dgm:cxn modelId="{92D2396A-315E-49A8-9127-0B2EF596B09A}" type="presParOf" srcId="{3F75282A-133D-410C-AC4A-EA2B45D1C7A7}" destId="{7C115CC7-653D-4BD4-A8FF-1C305C9015AF}" srcOrd="2" destOrd="0" presId="urn:microsoft.com/office/officeart/2018/2/layout/IconVerticalSolidList"/>
    <dgm:cxn modelId="{C9264C2A-7857-4AB3-B75A-4CB637922313}" type="presParOf" srcId="{3F75282A-133D-410C-AC4A-EA2B45D1C7A7}" destId="{91F88469-A9EB-4B5D-A71D-E3928DF9FA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A9BFC-CE6D-41E5-A411-C4FD898E75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2F0448-FAEF-47C8-BB66-B16C41BCA115}">
      <dgm:prSet/>
      <dgm:spPr/>
      <dgm:t>
        <a:bodyPr/>
        <a:lstStyle/>
        <a:p>
          <a:r>
            <a:rPr lang="en-US"/>
            <a:t>As we move ahead, we can enhance the UI of the website.</a:t>
          </a:r>
        </a:p>
      </dgm:t>
    </dgm:pt>
    <dgm:pt modelId="{0F5B20CF-72EC-4C67-B4C6-17B228F81587}" type="parTrans" cxnId="{20675C48-EAB1-492D-BBCA-49E71D48C848}">
      <dgm:prSet/>
      <dgm:spPr/>
      <dgm:t>
        <a:bodyPr/>
        <a:lstStyle/>
        <a:p>
          <a:endParaRPr lang="en-US"/>
        </a:p>
      </dgm:t>
    </dgm:pt>
    <dgm:pt modelId="{2B6D87EF-4492-4ED0-8719-707079979E8F}" type="sibTrans" cxnId="{20675C48-EAB1-492D-BBCA-49E71D48C848}">
      <dgm:prSet/>
      <dgm:spPr/>
      <dgm:t>
        <a:bodyPr/>
        <a:lstStyle/>
        <a:p>
          <a:endParaRPr lang="en-US"/>
        </a:p>
      </dgm:t>
    </dgm:pt>
    <dgm:pt modelId="{203C9D58-7501-4565-ABD0-8A731DB363D3}">
      <dgm:prSet/>
      <dgm:spPr/>
      <dgm:t>
        <a:bodyPr/>
        <a:lstStyle/>
        <a:p>
          <a:r>
            <a:rPr lang="en-US"/>
            <a:t>We can create Google Chrome Extension for the smooth functionality.</a:t>
          </a:r>
        </a:p>
      </dgm:t>
    </dgm:pt>
    <dgm:pt modelId="{931D91AD-D540-4846-B16E-2151F3D54347}" type="parTrans" cxnId="{11555CA5-E2BA-4EE3-8364-87CDE1FBB88C}">
      <dgm:prSet/>
      <dgm:spPr/>
      <dgm:t>
        <a:bodyPr/>
        <a:lstStyle/>
        <a:p>
          <a:endParaRPr lang="en-US"/>
        </a:p>
      </dgm:t>
    </dgm:pt>
    <dgm:pt modelId="{6F1B5E8D-9DB7-4D7F-A49D-81DE2D6EDE77}" type="sibTrans" cxnId="{11555CA5-E2BA-4EE3-8364-87CDE1FBB88C}">
      <dgm:prSet/>
      <dgm:spPr/>
      <dgm:t>
        <a:bodyPr/>
        <a:lstStyle/>
        <a:p>
          <a:endParaRPr lang="en-US"/>
        </a:p>
      </dgm:t>
    </dgm:pt>
    <dgm:pt modelId="{A63EA687-123E-4369-8227-EE685453ACAC}">
      <dgm:prSet/>
      <dgm:spPr/>
      <dgm:t>
        <a:bodyPr/>
        <a:lstStyle/>
        <a:p>
          <a:r>
            <a:rPr lang="en-US"/>
            <a:t>We can also create a mobile application for this.</a:t>
          </a:r>
        </a:p>
      </dgm:t>
    </dgm:pt>
    <dgm:pt modelId="{EF2D6197-5A77-4BBC-9831-556249D000A4}" type="parTrans" cxnId="{CD04633E-055E-4AFB-BB96-A36328E771D6}">
      <dgm:prSet/>
      <dgm:spPr/>
      <dgm:t>
        <a:bodyPr/>
        <a:lstStyle/>
        <a:p>
          <a:endParaRPr lang="en-US"/>
        </a:p>
      </dgm:t>
    </dgm:pt>
    <dgm:pt modelId="{48887D16-E7CA-4ACB-A748-150DC9E05D41}" type="sibTrans" cxnId="{CD04633E-055E-4AFB-BB96-A36328E771D6}">
      <dgm:prSet/>
      <dgm:spPr/>
      <dgm:t>
        <a:bodyPr/>
        <a:lstStyle/>
        <a:p>
          <a:endParaRPr lang="en-US"/>
        </a:p>
      </dgm:t>
    </dgm:pt>
    <dgm:pt modelId="{B451CD2D-373A-4052-8794-D4A751CD0ED4}" type="pres">
      <dgm:prSet presAssocID="{164A9BFC-CE6D-41E5-A411-C4FD898E753E}" presName="root" presStyleCnt="0">
        <dgm:presLayoutVars>
          <dgm:dir/>
          <dgm:resizeHandles val="exact"/>
        </dgm:presLayoutVars>
      </dgm:prSet>
      <dgm:spPr/>
    </dgm:pt>
    <dgm:pt modelId="{BAEBF1DD-27C5-4987-A92C-95C685D71257}" type="pres">
      <dgm:prSet presAssocID="{332F0448-FAEF-47C8-BB66-B16C41BCA115}" presName="compNode" presStyleCnt="0"/>
      <dgm:spPr/>
    </dgm:pt>
    <dgm:pt modelId="{BA099A79-26FF-4DA0-BC61-77C0580D0729}" type="pres">
      <dgm:prSet presAssocID="{332F0448-FAEF-47C8-BB66-B16C41BCA115}" presName="bgRect" presStyleLbl="bgShp" presStyleIdx="0" presStyleCnt="3"/>
      <dgm:spPr/>
    </dgm:pt>
    <dgm:pt modelId="{7C3D832E-BEEF-470D-B308-92A3061EE78D}" type="pres">
      <dgm:prSet presAssocID="{332F0448-FAEF-47C8-BB66-B16C41BCA1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94D521E-8316-44D8-BE70-1641A0CA2139}" type="pres">
      <dgm:prSet presAssocID="{332F0448-FAEF-47C8-BB66-B16C41BCA115}" presName="spaceRect" presStyleCnt="0"/>
      <dgm:spPr/>
    </dgm:pt>
    <dgm:pt modelId="{1432E7E0-9508-4FE8-9DD2-A02226BB50DF}" type="pres">
      <dgm:prSet presAssocID="{332F0448-FAEF-47C8-BB66-B16C41BCA115}" presName="parTx" presStyleLbl="revTx" presStyleIdx="0" presStyleCnt="3">
        <dgm:presLayoutVars>
          <dgm:chMax val="0"/>
          <dgm:chPref val="0"/>
        </dgm:presLayoutVars>
      </dgm:prSet>
      <dgm:spPr/>
    </dgm:pt>
    <dgm:pt modelId="{5120A211-7931-4C6B-95C2-22E37EA5744E}" type="pres">
      <dgm:prSet presAssocID="{2B6D87EF-4492-4ED0-8719-707079979E8F}" presName="sibTrans" presStyleCnt="0"/>
      <dgm:spPr/>
    </dgm:pt>
    <dgm:pt modelId="{8F642924-C23A-45C0-AAEC-3ED94CF7099E}" type="pres">
      <dgm:prSet presAssocID="{203C9D58-7501-4565-ABD0-8A731DB363D3}" presName="compNode" presStyleCnt="0"/>
      <dgm:spPr/>
    </dgm:pt>
    <dgm:pt modelId="{495E8D73-287B-4FD0-A315-536EE310A9A9}" type="pres">
      <dgm:prSet presAssocID="{203C9D58-7501-4565-ABD0-8A731DB363D3}" presName="bgRect" presStyleLbl="bgShp" presStyleIdx="1" presStyleCnt="3"/>
      <dgm:spPr/>
    </dgm:pt>
    <dgm:pt modelId="{A6A17349-025B-42F4-9158-FB042079FA80}" type="pres">
      <dgm:prSet presAssocID="{203C9D58-7501-4565-ABD0-8A731DB363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2096053-3DD0-4CC0-9C14-9563C601940D}" type="pres">
      <dgm:prSet presAssocID="{203C9D58-7501-4565-ABD0-8A731DB363D3}" presName="spaceRect" presStyleCnt="0"/>
      <dgm:spPr/>
    </dgm:pt>
    <dgm:pt modelId="{0E4021FD-2294-45DD-8D7C-3121170D89B2}" type="pres">
      <dgm:prSet presAssocID="{203C9D58-7501-4565-ABD0-8A731DB363D3}" presName="parTx" presStyleLbl="revTx" presStyleIdx="1" presStyleCnt="3">
        <dgm:presLayoutVars>
          <dgm:chMax val="0"/>
          <dgm:chPref val="0"/>
        </dgm:presLayoutVars>
      </dgm:prSet>
      <dgm:spPr/>
    </dgm:pt>
    <dgm:pt modelId="{6623204C-0F15-49C4-996B-96ABB7EBF066}" type="pres">
      <dgm:prSet presAssocID="{6F1B5E8D-9DB7-4D7F-A49D-81DE2D6EDE77}" presName="sibTrans" presStyleCnt="0"/>
      <dgm:spPr/>
    </dgm:pt>
    <dgm:pt modelId="{21C8C6A9-F217-4F28-A487-B8C77A90EAB7}" type="pres">
      <dgm:prSet presAssocID="{A63EA687-123E-4369-8227-EE685453ACAC}" presName="compNode" presStyleCnt="0"/>
      <dgm:spPr/>
    </dgm:pt>
    <dgm:pt modelId="{1D71FDF1-B6FB-4BF5-A27E-FEA96B7CF3B5}" type="pres">
      <dgm:prSet presAssocID="{A63EA687-123E-4369-8227-EE685453ACAC}" presName="bgRect" presStyleLbl="bgShp" presStyleIdx="2" presStyleCnt="3"/>
      <dgm:spPr/>
    </dgm:pt>
    <dgm:pt modelId="{D6F1D27C-07B5-405E-A580-A4320EAA9B8E}" type="pres">
      <dgm:prSet presAssocID="{A63EA687-123E-4369-8227-EE685453AC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86879CA-3267-4BDE-9864-A5FEA17B0391}" type="pres">
      <dgm:prSet presAssocID="{A63EA687-123E-4369-8227-EE685453ACAC}" presName="spaceRect" presStyleCnt="0"/>
      <dgm:spPr/>
    </dgm:pt>
    <dgm:pt modelId="{43E98FA9-8AAB-477B-9963-FF5185B6584D}" type="pres">
      <dgm:prSet presAssocID="{A63EA687-123E-4369-8227-EE685453AC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19D216-1D93-46BB-9BF3-FF3DCBD8E9D5}" type="presOf" srcId="{164A9BFC-CE6D-41E5-A411-C4FD898E753E}" destId="{B451CD2D-373A-4052-8794-D4A751CD0ED4}" srcOrd="0" destOrd="0" presId="urn:microsoft.com/office/officeart/2018/2/layout/IconVerticalSolidList"/>
    <dgm:cxn modelId="{CD04633E-055E-4AFB-BB96-A36328E771D6}" srcId="{164A9BFC-CE6D-41E5-A411-C4FD898E753E}" destId="{A63EA687-123E-4369-8227-EE685453ACAC}" srcOrd="2" destOrd="0" parTransId="{EF2D6197-5A77-4BBC-9831-556249D000A4}" sibTransId="{48887D16-E7CA-4ACB-A748-150DC9E05D41}"/>
    <dgm:cxn modelId="{20675C48-EAB1-492D-BBCA-49E71D48C848}" srcId="{164A9BFC-CE6D-41E5-A411-C4FD898E753E}" destId="{332F0448-FAEF-47C8-BB66-B16C41BCA115}" srcOrd="0" destOrd="0" parTransId="{0F5B20CF-72EC-4C67-B4C6-17B228F81587}" sibTransId="{2B6D87EF-4492-4ED0-8719-707079979E8F}"/>
    <dgm:cxn modelId="{1CBE7958-21F5-439C-A6AD-5C8B3DD54D1D}" type="presOf" srcId="{A63EA687-123E-4369-8227-EE685453ACAC}" destId="{43E98FA9-8AAB-477B-9963-FF5185B6584D}" srcOrd="0" destOrd="0" presId="urn:microsoft.com/office/officeart/2018/2/layout/IconVerticalSolidList"/>
    <dgm:cxn modelId="{11555CA5-E2BA-4EE3-8364-87CDE1FBB88C}" srcId="{164A9BFC-CE6D-41E5-A411-C4FD898E753E}" destId="{203C9D58-7501-4565-ABD0-8A731DB363D3}" srcOrd="1" destOrd="0" parTransId="{931D91AD-D540-4846-B16E-2151F3D54347}" sibTransId="{6F1B5E8D-9DB7-4D7F-A49D-81DE2D6EDE77}"/>
    <dgm:cxn modelId="{4377BEB5-DA2F-496E-83C5-02D60ADC37B0}" type="presOf" srcId="{332F0448-FAEF-47C8-BB66-B16C41BCA115}" destId="{1432E7E0-9508-4FE8-9DD2-A02226BB50DF}" srcOrd="0" destOrd="0" presId="urn:microsoft.com/office/officeart/2018/2/layout/IconVerticalSolidList"/>
    <dgm:cxn modelId="{46CE33CB-BFA4-43C6-BCE7-D360635569DB}" type="presOf" srcId="{203C9D58-7501-4565-ABD0-8A731DB363D3}" destId="{0E4021FD-2294-45DD-8D7C-3121170D89B2}" srcOrd="0" destOrd="0" presId="urn:microsoft.com/office/officeart/2018/2/layout/IconVerticalSolidList"/>
    <dgm:cxn modelId="{D6ABE16C-C72A-4D60-9A4F-7D4E83D224B9}" type="presParOf" srcId="{B451CD2D-373A-4052-8794-D4A751CD0ED4}" destId="{BAEBF1DD-27C5-4987-A92C-95C685D71257}" srcOrd="0" destOrd="0" presId="urn:microsoft.com/office/officeart/2018/2/layout/IconVerticalSolidList"/>
    <dgm:cxn modelId="{A3A26FDF-DC82-4181-851F-669E5EDFDA52}" type="presParOf" srcId="{BAEBF1DD-27C5-4987-A92C-95C685D71257}" destId="{BA099A79-26FF-4DA0-BC61-77C0580D0729}" srcOrd="0" destOrd="0" presId="urn:microsoft.com/office/officeart/2018/2/layout/IconVerticalSolidList"/>
    <dgm:cxn modelId="{F5F2B4D8-D10F-4873-935F-34BB17D19BB1}" type="presParOf" srcId="{BAEBF1DD-27C5-4987-A92C-95C685D71257}" destId="{7C3D832E-BEEF-470D-B308-92A3061EE78D}" srcOrd="1" destOrd="0" presId="urn:microsoft.com/office/officeart/2018/2/layout/IconVerticalSolidList"/>
    <dgm:cxn modelId="{7FCDF43A-9E29-4031-BA3B-982B3EE0442F}" type="presParOf" srcId="{BAEBF1DD-27C5-4987-A92C-95C685D71257}" destId="{194D521E-8316-44D8-BE70-1641A0CA2139}" srcOrd="2" destOrd="0" presId="urn:microsoft.com/office/officeart/2018/2/layout/IconVerticalSolidList"/>
    <dgm:cxn modelId="{95DF2564-4282-4825-808B-D5F5D1F37ABC}" type="presParOf" srcId="{BAEBF1DD-27C5-4987-A92C-95C685D71257}" destId="{1432E7E0-9508-4FE8-9DD2-A02226BB50DF}" srcOrd="3" destOrd="0" presId="urn:microsoft.com/office/officeart/2018/2/layout/IconVerticalSolidList"/>
    <dgm:cxn modelId="{F0684701-8079-4ABB-B97D-C57F9634A6B8}" type="presParOf" srcId="{B451CD2D-373A-4052-8794-D4A751CD0ED4}" destId="{5120A211-7931-4C6B-95C2-22E37EA5744E}" srcOrd="1" destOrd="0" presId="urn:microsoft.com/office/officeart/2018/2/layout/IconVerticalSolidList"/>
    <dgm:cxn modelId="{8B633150-59AC-4DEF-9B85-81FBE5BA557B}" type="presParOf" srcId="{B451CD2D-373A-4052-8794-D4A751CD0ED4}" destId="{8F642924-C23A-45C0-AAEC-3ED94CF7099E}" srcOrd="2" destOrd="0" presId="urn:microsoft.com/office/officeart/2018/2/layout/IconVerticalSolidList"/>
    <dgm:cxn modelId="{53089E6B-8465-4254-8063-150A2CF54814}" type="presParOf" srcId="{8F642924-C23A-45C0-AAEC-3ED94CF7099E}" destId="{495E8D73-287B-4FD0-A315-536EE310A9A9}" srcOrd="0" destOrd="0" presId="urn:microsoft.com/office/officeart/2018/2/layout/IconVerticalSolidList"/>
    <dgm:cxn modelId="{BB97982D-8C3B-4CBA-AB67-EA9CEC39DD55}" type="presParOf" srcId="{8F642924-C23A-45C0-AAEC-3ED94CF7099E}" destId="{A6A17349-025B-42F4-9158-FB042079FA80}" srcOrd="1" destOrd="0" presId="urn:microsoft.com/office/officeart/2018/2/layout/IconVerticalSolidList"/>
    <dgm:cxn modelId="{84CADABC-8963-4CDC-8932-959114F8D039}" type="presParOf" srcId="{8F642924-C23A-45C0-AAEC-3ED94CF7099E}" destId="{12096053-3DD0-4CC0-9C14-9563C601940D}" srcOrd="2" destOrd="0" presId="urn:microsoft.com/office/officeart/2018/2/layout/IconVerticalSolidList"/>
    <dgm:cxn modelId="{891F4F0E-9CC6-467C-AC2F-A80B98FEFE7D}" type="presParOf" srcId="{8F642924-C23A-45C0-AAEC-3ED94CF7099E}" destId="{0E4021FD-2294-45DD-8D7C-3121170D89B2}" srcOrd="3" destOrd="0" presId="urn:microsoft.com/office/officeart/2018/2/layout/IconVerticalSolidList"/>
    <dgm:cxn modelId="{8CC86312-0775-438D-B073-0A184A7BBAF3}" type="presParOf" srcId="{B451CD2D-373A-4052-8794-D4A751CD0ED4}" destId="{6623204C-0F15-49C4-996B-96ABB7EBF066}" srcOrd="3" destOrd="0" presId="urn:microsoft.com/office/officeart/2018/2/layout/IconVerticalSolidList"/>
    <dgm:cxn modelId="{D23D2860-D471-4F63-98B3-EBF399EF9FFC}" type="presParOf" srcId="{B451CD2D-373A-4052-8794-D4A751CD0ED4}" destId="{21C8C6A9-F217-4F28-A487-B8C77A90EAB7}" srcOrd="4" destOrd="0" presId="urn:microsoft.com/office/officeart/2018/2/layout/IconVerticalSolidList"/>
    <dgm:cxn modelId="{08DA4B6A-CF27-4FE3-9C7E-3D958D6CF19E}" type="presParOf" srcId="{21C8C6A9-F217-4F28-A487-B8C77A90EAB7}" destId="{1D71FDF1-B6FB-4BF5-A27E-FEA96B7CF3B5}" srcOrd="0" destOrd="0" presId="urn:microsoft.com/office/officeart/2018/2/layout/IconVerticalSolidList"/>
    <dgm:cxn modelId="{96D491A8-7515-4C0B-90D6-7AA9BAC20F6B}" type="presParOf" srcId="{21C8C6A9-F217-4F28-A487-B8C77A90EAB7}" destId="{D6F1D27C-07B5-405E-A580-A4320EAA9B8E}" srcOrd="1" destOrd="0" presId="urn:microsoft.com/office/officeart/2018/2/layout/IconVerticalSolidList"/>
    <dgm:cxn modelId="{07440391-B725-4329-8DD7-8BDAB9FEC401}" type="presParOf" srcId="{21C8C6A9-F217-4F28-A487-B8C77A90EAB7}" destId="{586879CA-3267-4BDE-9864-A5FEA17B0391}" srcOrd="2" destOrd="0" presId="urn:microsoft.com/office/officeart/2018/2/layout/IconVerticalSolidList"/>
    <dgm:cxn modelId="{39664662-858E-4D2C-AE63-E2AE8F52FCDE}" type="presParOf" srcId="{21C8C6A9-F217-4F28-A487-B8C77A90EAB7}" destId="{43E98FA9-8AAB-477B-9963-FF5185B658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EC19F-7D1F-4264-9CF6-5480E326729F}">
      <dsp:nvSpPr>
        <dsp:cNvPr id="0" name=""/>
        <dsp:cNvSpPr/>
      </dsp:nvSpPr>
      <dsp:spPr>
        <a:xfrm>
          <a:off x="0" y="349"/>
          <a:ext cx="9618133" cy="4815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FE302-3D08-4708-9EC5-C510B783AB35}">
      <dsp:nvSpPr>
        <dsp:cNvPr id="0" name=""/>
        <dsp:cNvSpPr/>
      </dsp:nvSpPr>
      <dsp:spPr>
        <a:xfrm>
          <a:off x="145654" y="108688"/>
          <a:ext cx="264827" cy="26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2C91C-8477-42A3-A691-9C683D8F3DB0}">
      <dsp:nvSpPr>
        <dsp:cNvPr id="0" name=""/>
        <dsp:cNvSpPr/>
      </dsp:nvSpPr>
      <dsp:spPr>
        <a:xfrm>
          <a:off x="556136" y="34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Har File Parsing:</a:t>
          </a:r>
          <a:r>
            <a:rPr lang="en-US" sz="1400" b="0" i="0" kern="1200"/>
            <a:t> Develop a parser to read .har files and extract relevant information, such as HTTP requests, headers, parameters, and response details.</a:t>
          </a:r>
          <a:endParaRPr lang="en-US" sz="1400" kern="1200"/>
        </a:p>
      </dsp:txBody>
      <dsp:txXfrm>
        <a:off x="556136" y="349"/>
        <a:ext cx="9061996" cy="481503"/>
      </dsp:txXfrm>
    </dsp:sp>
    <dsp:sp modelId="{CCE13A76-F8C6-475C-B5A4-27852CAAAB5A}">
      <dsp:nvSpPr>
        <dsp:cNvPr id="0" name=""/>
        <dsp:cNvSpPr/>
      </dsp:nvSpPr>
      <dsp:spPr>
        <a:xfrm>
          <a:off x="0" y="602229"/>
          <a:ext cx="9618133" cy="4815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AE270-1106-49C6-B6ED-9F2D38DE9319}">
      <dsp:nvSpPr>
        <dsp:cNvPr id="0" name=""/>
        <dsp:cNvSpPr/>
      </dsp:nvSpPr>
      <dsp:spPr>
        <a:xfrm>
          <a:off x="145654" y="710567"/>
          <a:ext cx="264827" cy="26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FE368-10B4-478E-80B2-90F97517969B}">
      <dsp:nvSpPr>
        <dsp:cNvPr id="0" name=""/>
        <dsp:cNvSpPr/>
      </dsp:nvSpPr>
      <dsp:spPr>
        <a:xfrm>
          <a:off x="556136" y="60222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Swagger Generation:</a:t>
          </a:r>
          <a:r>
            <a:rPr lang="en-US" sz="1400" b="0" i="0" kern="1200"/>
            <a:t> Implement a logic to transform the parsed data into a Swagger/OpenAPI specification file.</a:t>
          </a:r>
          <a:endParaRPr lang="en-US" sz="1400" kern="1200"/>
        </a:p>
      </dsp:txBody>
      <dsp:txXfrm>
        <a:off x="556136" y="602229"/>
        <a:ext cx="9061996" cy="481503"/>
      </dsp:txXfrm>
    </dsp:sp>
    <dsp:sp modelId="{5BD5986D-EABB-4857-A93C-21E34C2F909C}">
      <dsp:nvSpPr>
        <dsp:cNvPr id="0" name=""/>
        <dsp:cNvSpPr/>
      </dsp:nvSpPr>
      <dsp:spPr>
        <a:xfrm>
          <a:off x="0" y="1204109"/>
          <a:ext cx="9618133" cy="4815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38465-5222-4201-B134-78B2BECE5B97}">
      <dsp:nvSpPr>
        <dsp:cNvPr id="0" name=""/>
        <dsp:cNvSpPr/>
      </dsp:nvSpPr>
      <dsp:spPr>
        <a:xfrm>
          <a:off x="145654" y="1312447"/>
          <a:ext cx="264827" cy="26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86E27-D816-4028-AA13-C67CB39540AE}">
      <dsp:nvSpPr>
        <dsp:cNvPr id="0" name=""/>
        <dsp:cNvSpPr/>
      </dsp:nvSpPr>
      <dsp:spPr>
        <a:xfrm>
          <a:off x="556136" y="120410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Schema Inference:</a:t>
          </a:r>
          <a:r>
            <a:rPr lang="en-US" sz="1400" b="0" i="0" kern="1200"/>
            <a:t> Analyze the captured request and response payloads to infer data schemas and generate corresponding Swagger schema definitions.</a:t>
          </a:r>
          <a:endParaRPr lang="en-US" sz="1400" kern="1200"/>
        </a:p>
      </dsp:txBody>
      <dsp:txXfrm>
        <a:off x="556136" y="1204109"/>
        <a:ext cx="9061996" cy="481503"/>
      </dsp:txXfrm>
    </dsp:sp>
    <dsp:sp modelId="{EFFBC82B-9D29-4D5F-B52D-9ACF0EB71279}">
      <dsp:nvSpPr>
        <dsp:cNvPr id="0" name=""/>
        <dsp:cNvSpPr/>
      </dsp:nvSpPr>
      <dsp:spPr>
        <a:xfrm>
          <a:off x="0" y="1805989"/>
          <a:ext cx="9618133" cy="4815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9B242-C51E-4B86-A77B-56CDA14C8CF7}">
      <dsp:nvSpPr>
        <dsp:cNvPr id="0" name=""/>
        <dsp:cNvSpPr/>
      </dsp:nvSpPr>
      <dsp:spPr>
        <a:xfrm>
          <a:off x="145654" y="1914327"/>
          <a:ext cx="264827" cy="2648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3C381-F277-4D7B-8388-6E53BFE67F93}">
      <dsp:nvSpPr>
        <dsp:cNvPr id="0" name=""/>
        <dsp:cNvSpPr/>
      </dsp:nvSpPr>
      <dsp:spPr>
        <a:xfrm>
          <a:off x="556136" y="180598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Path and Operation Generation:</a:t>
          </a:r>
          <a:r>
            <a:rPr lang="en-US" sz="1400" b="0" i="0" kern="1200"/>
            <a:t> Map the captured requests to Swagger paths and generate corresponding HTTP operations (GET, POST, PUT, etc.) with relevant details.</a:t>
          </a:r>
          <a:endParaRPr lang="en-US" sz="1400" kern="1200"/>
        </a:p>
      </dsp:txBody>
      <dsp:txXfrm>
        <a:off x="556136" y="1805989"/>
        <a:ext cx="9061996" cy="481503"/>
      </dsp:txXfrm>
    </dsp:sp>
    <dsp:sp modelId="{B47014FE-CB4E-44DE-8440-D005D9D6AF9C}">
      <dsp:nvSpPr>
        <dsp:cNvPr id="0" name=""/>
        <dsp:cNvSpPr/>
      </dsp:nvSpPr>
      <dsp:spPr>
        <a:xfrm>
          <a:off x="0" y="2407868"/>
          <a:ext cx="9618133" cy="4815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9B809-F599-465B-B34A-BA0988A093F6}">
      <dsp:nvSpPr>
        <dsp:cNvPr id="0" name=""/>
        <dsp:cNvSpPr/>
      </dsp:nvSpPr>
      <dsp:spPr>
        <a:xfrm>
          <a:off x="145654" y="2516207"/>
          <a:ext cx="264827" cy="2648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09AE4-00EC-44AB-8153-B01C128ACC62}">
      <dsp:nvSpPr>
        <dsp:cNvPr id="0" name=""/>
        <dsp:cNvSpPr/>
      </dsp:nvSpPr>
      <dsp:spPr>
        <a:xfrm>
          <a:off x="556136" y="240786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Parameter Extraction:</a:t>
          </a:r>
          <a:r>
            <a:rPr lang="en-US" sz="1400" b="0" i="0" kern="1200"/>
            <a:t> Extract path parameters, query parameters, and request body parameters from the captured requests and include them in the Swagger specification.</a:t>
          </a:r>
          <a:endParaRPr lang="en-US" sz="1400" kern="1200"/>
        </a:p>
      </dsp:txBody>
      <dsp:txXfrm>
        <a:off x="556136" y="2407868"/>
        <a:ext cx="9061996" cy="481503"/>
      </dsp:txXfrm>
    </dsp:sp>
    <dsp:sp modelId="{C0B69DE7-3B30-44FE-84DE-905E5014BFA1}">
      <dsp:nvSpPr>
        <dsp:cNvPr id="0" name=""/>
        <dsp:cNvSpPr/>
      </dsp:nvSpPr>
      <dsp:spPr>
        <a:xfrm>
          <a:off x="0" y="3009748"/>
          <a:ext cx="9618133" cy="4815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55949-E860-42AD-909E-75B1396FCEA2}">
      <dsp:nvSpPr>
        <dsp:cNvPr id="0" name=""/>
        <dsp:cNvSpPr/>
      </dsp:nvSpPr>
      <dsp:spPr>
        <a:xfrm>
          <a:off x="145654" y="3118086"/>
          <a:ext cx="264827" cy="2648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4930E-A1CB-44E5-9C58-21C4CA16F5FB}">
      <dsp:nvSpPr>
        <dsp:cNvPr id="0" name=""/>
        <dsp:cNvSpPr/>
      </dsp:nvSpPr>
      <dsp:spPr>
        <a:xfrm>
          <a:off x="556136" y="300974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Response Mapping:</a:t>
          </a:r>
          <a:r>
            <a:rPr lang="en-US" sz="1400" b="0" i="0" kern="1200"/>
            <a:t> Map the captured response details, including status codes, headers, and response bodies, to appropriate Swagger definitions.</a:t>
          </a:r>
          <a:endParaRPr lang="en-US" sz="1400" kern="1200"/>
        </a:p>
      </dsp:txBody>
      <dsp:txXfrm>
        <a:off x="556136" y="3009748"/>
        <a:ext cx="9061996" cy="481503"/>
      </dsp:txXfrm>
    </dsp:sp>
    <dsp:sp modelId="{89D434B1-3A14-4103-BF0F-5764D88A5756}">
      <dsp:nvSpPr>
        <dsp:cNvPr id="0" name=""/>
        <dsp:cNvSpPr/>
      </dsp:nvSpPr>
      <dsp:spPr>
        <a:xfrm>
          <a:off x="0" y="3611628"/>
          <a:ext cx="9618133" cy="4815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F9592-3F63-4070-A867-F76492C19D04}">
      <dsp:nvSpPr>
        <dsp:cNvPr id="0" name=""/>
        <dsp:cNvSpPr/>
      </dsp:nvSpPr>
      <dsp:spPr>
        <a:xfrm>
          <a:off x="145654" y="3719966"/>
          <a:ext cx="264827" cy="26482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0B321-DB13-4D67-84E6-7B51916ED540}">
      <dsp:nvSpPr>
        <dsp:cNvPr id="0" name=""/>
        <dsp:cNvSpPr/>
      </dsp:nvSpPr>
      <dsp:spPr>
        <a:xfrm>
          <a:off x="556136" y="361162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Web Interfaces:</a:t>
          </a:r>
          <a:r>
            <a:rPr lang="en-US" sz="1400" b="0" i="0" kern="1200"/>
            <a:t> Provide Web interface user interfaces to facilitate easy usage and interaction with the conversion tool.</a:t>
          </a:r>
          <a:endParaRPr lang="en-US" sz="1400" kern="1200"/>
        </a:p>
      </dsp:txBody>
      <dsp:txXfrm>
        <a:off x="556136" y="3611628"/>
        <a:ext cx="9061996" cy="481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835F4-B848-41FE-BC21-38CC976F9D89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4184F-17B4-4846-8145-2B97F16D13D2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F8400-3840-4CC2-A157-17AAA1FB0036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 URL for the repository: </a:t>
          </a:r>
          <a:r>
            <a:rPr lang="en-US" sz="2000" i="1" kern="1200">
              <a:hlinkClick xmlns:r="http://schemas.openxmlformats.org/officeDocument/2006/relationships" r:id="rId3"/>
            </a:rPr>
            <a:t>https://github.com/pratikc10/harSwag</a:t>
          </a:r>
          <a:endParaRPr lang="en-US" sz="2000" kern="1200"/>
        </a:p>
      </dsp:txBody>
      <dsp:txXfrm>
        <a:off x="1623604" y="600"/>
        <a:ext cx="5033164" cy="1405718"/>
      </dsp:txXfrm>
    </dsp:sp>
    <dsp:sp modelId="{D35E8979-7A34-4E52-8242-62896E17EF01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38EE9-47DE-473E-AF88-5A98FEEAAA16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579BF-10CD-46A5-9A82-2D54B4D0654D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can read readme document.</a:t>
          </a:r>
          <a:endParaRPr lang="en-US" sz="2000" kern="1200" dirty="0"/>
        </a:p>
      </dsp:txBody>
      <dsp:txXfrm>
        <a:off x="1623604" y="1757748"/>
        <a:ext cx="5033164" cy="1405718"/>
      </dsp:txXfrm>
    </dsp:sp>
    <dsp:sp modelId="{C2FD2575-4BCB-4D24-8CE9-46F4234ECD98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40F50-15B4-464B-952A-AC036D92C02B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88469-A9EB-4B5D-A71D-E3928DF9FA2C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Anyone can clone git repository </a:t>
          </a:r>
        </a:p>
      </dsp:txBody>
      <dsp:txXfrm>
        <a:off x="1623604" y="3514896"/>
        <a:ext cx="5033164" cy="1405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99A79-26FF-4DA0-BC61-77C0580D0729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D832E-BEEF-470D-B308-92A3061EE78D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2E7E0-9508-4FE8-9DD2-A02226BB50DF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 we move ahead, we can enhance the UI of the website.</a:t>
          </a:r>
        </a:p>
      </dsp:txBody>
      <dsp:txXfrm>
        <a:off x="1350519" y="499"/>
        <a:ext cx="8267613" cy="1169280"/>
      </dsp:txXfrm>
    </dsp:sp>
    <dsp:sp modelId="{495E8D73-287B-4FD0-A315-536EE310A9A9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17349-025B-42F4-9158-FB042079FA80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021FD-2294-45DD-8D7C-3121170D89B2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create Google Chrome Extension for the smooth functionality.</a:t>
          </a:r>
        </a:p>
      </dsp:txBody>
      <dsp:txXfrm>
        <a:off x="1350519" y="1462100"/>
        <a:ext cx="8267613" cy="1169280"/>
      </dsp:txXfrm>
    </dsp:sp>
    <dsp:sp modelId="{1D71FDF1-B6FB-4BF5-A27E-FEA96B7CF3B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1D27C-07B5-405E-A580-A4320EAA9B8E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98FA9-8AAB-477B-9963-FF5185B6584D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also create a mobile application for this.</a:t>
          </a:r>
        </a:p>
      </dsp:txBody>
      <dsp:txXfrm>
        <a:off x="1350519" y="2923701"/>
        <a:ext cx="826761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794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46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18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78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7D30-1AFB-4B41-B0D9-FD2F0B1B3E0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0C8006-5533-4F41-9BA7-28F51744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5000/api/doc/edi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9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C01E1-262F-0EDE-7498-8E47B8CA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Convert HAR file to SWAGGER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4B55-3960-09B1-9ADF-669BC57B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98- AI Techothon Internal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18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8E9D3-4ABF-3C64-9B3E-18CD805F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Contribution Guidelines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6FE488-4598-3937-43A0-4F73A5F46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896316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0329B-1563-C5EA-F065-F72EBCE1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EF17F19-C9EC-7758-A6E1-62A21FF19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91347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2C9C-77CF-C8CF-1C69-D9628174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9573-44CC-8F9F-A644-6C9B6EC7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5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52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54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" name="Freeform: Shape 156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75" name="Straight Connector 158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60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3613F3C-56AE-D1AB-D52A-B13BDF30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rgbClr val="FFFFFF"/>
                </a:solidFill>
                <a:latin typeface="-apple-system"/>
              </a:rPr>
              <a:t>The ".har file to Swagger file" project aims to develop a tool that can convert HTTP Archive files (.har) into Swagger/OpenAPI specification files. 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rgbClr val="FFFFFF"/>
                </a:solidFill>
                <a:latin typeface="-apple-system"/>
              </a:rPr>
              <a:t>The tool will provide an automated and streamlined solution for transforming network traffic data captured in .har format into a Swagger specification, which is widely used for documenting RESTful APIs.</a:t>
            </a:r>
            <a:endParaRPr lang="en-US" sz="1600" dirty="0">
              <a:solidFill>
                <a:srgbClr val="FFFFFF"/>
              </a:solidFill>
              <a:latin typeface="-apple-system"/>
            </a:endParaRPr>
          </a:p>
        </p:txBody>
      </p:sp>
      <p:sp>
        <p:nvSpPr>
          <p:cNvPr id="177" name="Isosceles Triangle 162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E8559-B6CC-8079-9872-84D29C95E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en-US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433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2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Freeform: Shape 2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D52F4-B0CA-DD46-BAD9-8F44E2B3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916FE-22E9-41A8-FEC1-70794513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HTTP Archive files (.har) are commonly used to record and analyze network traffic data. However, when it comes to documenting APIs, Swagger is a popular choice due to its rich features, ecosystem support, and compatibility with various API development tools.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Converting .har files to Swagger specifications manually can be time-consuming and error-prone. This project aims to automate this conversion process, making it more efficient and reliable.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7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: Shape 4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E6D-9B99-ADDB-541A-76F727F3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CFB6-6C0F-461B-3071-EE8F316B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 of Swagger/OpenAPI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FFFFFF"/>
                </a:solidFill>
                <a:effectLst/>
                <a:latin typeface="Google Sans"/>
              </a:rPr>
              <a:t>It has a friendly user interface that maps out the blueprint for APIs.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FFFFFF"/>
                </a:solidFill>
                <a:effectLst/>
                <a:latin typeface="Google Sans"/>
              </a:rPr>
              <a:t>Documentation is comprehensible for both developers and non-developers like clients or project managers.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FFFFFF"/>
                </a:solidFill>
                <a:effectLst/>
                <a:latin typeface="Google Sans"/>
              </a:rPr>
              <a:t>Specifications are human and machine readable.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FFFFFF"/>
                </a:solidFill>
                <a:effectLst/>
                <a:latin typeface="Google Sans"/>
              </a:rPr>
              <a:t>Generates interactive, easily testable documentation.</a:t>
            </a:r>
            <a:endParaRPr lang="en-US" b="0" i="0" dirty="0">
              <a:solidFill>
                <a:srgbClr val="FFFFF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7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91E2-7FF4-2E1E-A0B5-3D619F75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3125058A-9D96-F227-0E80-595EBCF16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45070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8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EA98D-784C-5D45-DAA5-FC75D3A4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6685-4D5A-849D-5588-D7D24883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The project can be implemented using a combination of the following technologies and tools: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Programming Language: Python for parsing and generating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Libraries: Python libraries like "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haralyzer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" for parsing .har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Swagger/OpenAPI Libraries: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swagger_ui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for Swagger Doc Editor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User Interface: Flask and web-based front-end is html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javascript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for the graphical user interface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2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F6A94-9BE4-DD2C-2048-28E3C8B3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Functional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1F79-D928-B0FA-80CC-73E111B1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GO to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2"/>
              </a:rPr>
              <a:t>http://127.0.0.1:5000/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URL link we can see the UI interface.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"Select .har File" From this we can add our .har file.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In the Domain Name we can put the domain name as per the .har file or we can keep it empty.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After uploading the .har file It will generate a "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har_Swagger.json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"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json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file.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8F490-FDFB-243D-9312-B695FD3CE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1" r="24303"/>
          <a:stretch/>
        </p:blipFill>
        <p:spPr>
          <a:xfrm>
            <a:off x="5507201" y="2014425"/>
            <a:ext cx="6491641" cy="282914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9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A3B9E-04DA-273B-1CCB-0A656723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Functional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E9E9-2647-3296-16C1-AB463731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Go to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2"/>
              </a:rPr>
              <a:t>http://127.0.0.1:5000/api/doc/editor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it will redirect the swagger editor, after that from the “File” section we can “Import file” for importing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json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file which is downloaded in the previous step</a:t>
            </a:r>
          </a:p>
          <a:p>
            <a:pPr>
              <a:buFont typeface="+mj-lt"/>
              <a:buAutoNum type="arabicPeriod" startAt="5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On the right-hand side we can get the Swagger API documentation properly.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017865-19E3-ABE1-B646-DCF3CB06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8471" y="2207017"/>
            <a:ext cx="6577514" cy="249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0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87D4-BCB1-7FD3-97AC-131AEFD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1256-6180-ABA0-87A1-9BEA532A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645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Candara</vt:lpstr>
      <vt:lpstr>Google Sans</vt:lpstr>
      <vt:lpstr>Trebuchet MS</vt:lpstr>
      <vt:lpstr>Wingdings</vt:lpstr>
      <vt:lpstr>Wingdings 3</vt:lpstr>
      <vt:lpstr>Facet</vt:lpstr>
      <vt:lpstr>Convert HAR file to SWAGGER file</vt:lpstr>
      <vt:lpstr>Introduction</vt:lpstr>
      <vt:lpstr>Motivation</vt:lpstr>
      <vt:lpstr>Motivation</vt:lpstr>
      <vt:lpstr>Key Features</vt:lpstr>
      <vt:lpstr>Potential Technologies</vt:lpstr>
      <vt:lpstr>Functional Use Case</vt:lpstr>
      <vt:lpstr>Functional Use Case</vt:lpstr>
      <vt:lpstr>Deliverables</vt:lpstr>
      <vt:lpstr>Contribution Guidelines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 .har File to Swagger File Conversion</dc:title>
  <dc:creator>Vedant Yede</dc:creator>
  <cp:lastModifiedBy>Vedant Yede</cp:lastModifiedBy>
  <cp:revision>2</cp:revision>
  <dcterms:created xsi:type="dcterms:W3CDTF">2023-06-28T05:35:32Z</dcterms:created>
  <dcterms:modified xsi:type="dcterms:W3CDTF">2023-06-28T09:59:01Z</dcterms:modified>
</cp:coreProperties>
</file>