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ik Datta" initials="PD" lastIdx="1" clrIdx="0">
    <p:extLst>
      <p:ext uri="{19B8F6BF-5375-455C-9EA6-DF929625EA0E}">
        <p15:presenceInfo xmlns:p15="http://schemas.microsoft.com/office/powerpoint/2012/main" userId="2deb1fe1feda3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71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0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9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1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2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7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2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C5E057-C89B-49F7-A108-64C1BF75F9B7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1129183-9625-48C2-B377-AFE2F4B1C3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959D-D1DA-28D2-D495-6E940659C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Airbnb Data </a:t>
            </a:r>
            <a:br>
              <a:rPr lang="en-US" dirty="0"/>
            </a:br>
            <a:r>
              <a:rPr lang="en-US" dirty="0"/>
              <a:t>Using Power BI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8E480-5F99-1CF5-BF84-540BFA8D7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0424" y="4352544"/>
            <a:ext cx="7651376" cy="1239894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u="sng" dirty="0"/>
              <a:t>Prepared By</a:t>
            </a:r>
          </a:p>
          <a:p>
            <a:pPr algn="r"/>
            <a:r>
              <a:rPr lang="en-US" dirty="0"/>
              <a:t>Pratik Datta</a:t>
            </a:r>
          </a:p>
          <a:p>
            <a:pPr algn="r"/>
            <a:r>
              <a:rPr lang="en-US" dirty="0"/>
              <a:t>ABADS Batch 8A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29E6D-F81B-7F71-C6CA-600EBD31B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52544"/>
            <a:ext cx="1340224" cy="1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68B3-E70D-F3C0-4C8B-831E4FEF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73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7178-BE84-3513-BE4F-ABF7BB90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Assessing District Location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7914-1FC8-4B96-7335-7C676EEF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38045"/>
            <a:ext cx="3864864" cy="31019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the column chart suggests, amongst the 5 districts of New York City, Manhattan has the highest of Average Location Scores</a:t>
            </a:r>
          </a:p>
          <a:p>
            <a:pPr algn="just"/>
            <a:r>
              <a:rPr lang="en-US" dirty="0"/>
              <a:t>Subsequently, Bronx is the district which is having the lowest Location score in the New York City</a:t>
            </a:r>
          </a:p>
          <a:p>
            <a:pPr algn="just"/>
            <a:r>
              <a:rPr lang="en-US" dirty="0"/>
              <a:t>The gap between the different districts regarding the average location score is very marginal.  </a:t>
            </a:r>
          </a:p>
          <a:p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15FE1C-829E-6A87-12F1-010DF0AC1338}"/>
              </a:ext>
            </a:extLst>
          </p:cNvPr>
          <p:cNvSpPr txBox="1">
            <a:spLocks/>
          </p:cNvSpPr>
          <p:nvPr/>
        </p:nvSpPr>
        <p:spPr>
          <a:xfrm>
            <a:off x="2231136" y="2638044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AB44-0B5B-9A5C-2939-BE73FC450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2"/>
            <a:ext cx="3864864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4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A42E-6478-5CF9-979A-1AF25135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Examining Host Response Time Impact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8B6A-902D-22D0-0474-4AABCA5C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38044"/>
            <a:ext cx="3864864" cy="2534591"/>
          </a:xfrm>
        </p:spPr>
        <p:txBody>
          <a:bodyPr/>
          <a:lstStyle/>
          <a:p>
            <a:pPr algn="just"/>
            <a:r>
              <a:rPr lang="en-US" dirty="0"/>
              <a:t>As we can see from the donut chart, that the proportion of different time taken amongst the Host Response Time is very evenly distributed</a:t>
            </a:r>
          </a:p>
          <a:p>
            <a:pPr algn="just"/>
            <a:r>
              <a:rPr lang="en-US" dirty="0"/>
              <a:t>But we can see that more the time user takes for responding the lesser the average overall rating of Airbnb listings.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85636-9C54-DB92-2BAC-1C98828CF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731246"/>
            <a:ext cx="3864864" cy="24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2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2B78-B11D-27AE-B850-72DA3353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Airbnb Listing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8970-4E38-EFC3-03A5-EB077F5F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38045"/>
            <a:ext cx="3864864" cy="2651132"/>
          </a:xfrm>
        </p:spPr>
        <p:txBody>
          <a:bodyPr/>
          <a:lstStyle/>
          <a:p>
            <a:pPr algn="just"/>
            <a:r>
              <a:rPr lang="en-US" dirty="0"/>
              <a:t>Here the Global Map feature of the Power Bi Desktop is used to visualize the Airbnb listing price across different cities globally</a:t>
            </a:r>
          </a:p>
          <a:p>
            <a:pPr algn="just"/>
            <a:r>
              <a:rPr lang="en-US" dirty="0"/>
              <a:t>We can see that Cape Town is having the highest Average Listing Prices and Rome on the other hand is having the lowest average City Price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09334-4957-2CD4-8011-8F51F2082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638044"/>
            <a:ext cx="3864864" cy="26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A6C7-C3CC-7414-63AC-DCD2BBC6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Analysing Composite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BC70-D351-9500-2A6A-5BD41141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38044"/>
            <a:ext cx="3864864" cy="3101983"/>
          </a:xfrm>
        </p:spPr>
        <p:txBody>
          <a:bodyPr/>
          <a:lstStyle/>
          <a:p>
            <a:pPr algn="just"/>
            <a:r>
              <a:rPr lang="en-US" dirty="0"/>
              <a:t>Here by using the new column feature, the two columns of Host Communication and Check in Experience is added up to form the composite column</a:t>
            </a:r>
          </a:p>
          <a:p>
            <a:pPr algn="just"/>
            <a:r>
              <a:rPr lang="en-US" dirty="0"/>
              <a:t>We can see that, Staten Island is having the highest composite score in New York City and Manhattan is having the lowest amongst the different districts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76F22-92C1-DB95-86C3-4CA6D77E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3864864" cy="31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9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2037-56EF-B1FE-F8FB-997D0079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Type Price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6157-D814-7F5D-41FB-8B619B63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208494"/>
            <a:ext cx="7729728" cy="932330"/>
          </a:xfrm>
        </p:spPr>
        <p:txBody>
          <a:bodyPr/>
          <a:lstStyle/>
          <a:p>
            <a:r>
              <a:rPr lang="en-US" dirty="0"/>
              <a:t>Here by using a tree map feature we can see that Entire places with Entire Villa is having the Highest Average Price among the listings of Airbnb over the world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F379B-5C18-5144-2689-0E7C05B8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294964"/>
            <a:ext cx="7729728" cy="28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8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FD39-B3BD-8329-DBD8-EA061EF7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wise price for listing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AB33-2CA5-E6C9-9D5A-7ECC253C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38044"/>
            <a:ext cx="3864864" cy="3101983"/>
          </a:xfrm>
        </p:spPr>
        <p:txBody>
          <a:bodyPr/>
          <a:lstStyle/>
          <a:p>
            <a:pPr algn="just"/>
            <a:r>
              <a:rPr lang="en-US" dirty="0"/>
              <a:t>Although visualized earlier with the help of Map, Here the same city wise price is revisualized with the help of a combination of Line and Column chart</a:t>
            </a:r>
          </a:p>
          <a:p>
            <a:pPr algn="just"/>
            <a:r>
              <a:rPr lang="en-US" dirty="0"/>
              <a:t>As we know, </a:t>
            </a:r>
            <a:r>
              <a:rPr lang="en-US" dirty="0" err="1"/>
              <a:t>CapeTown</a:t>
            </a:r>
            <a:r>
              <a:rPr lang="en-US" dirty="0"/>
              <a:t> is having the highest average price and Rome has the lowest amongst all the cities where Airbnb is having its listings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7B7C4-DC63-5F00-B92E-778D22894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3" y="2638044"/>
            <a:ext cx="3848637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6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09AC-26F7-49B4-007C-57F0F3D6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wise scores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42B9-EE05-4E82-2FD1-7F81A73E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38044"/>
            <a:ext cx="3864864" cy="3101983"/>
          </a:xfrm>
        </p:spPr>
        <p:txBody>
          <a:bodyPr/>
          <a:lstStyle/>
          <a:p>
            <a:pPr algn="just"/>
            <a:r>
              <a:rPr lang="en-US" dirty="0"/>
              <a:t>Here three parameters are taken into considerations, Accuracy Score, Cleanliness Score and Overall rating</a:t>
            </a:r>
          </a:p>
          <a:p>
            <a:pPr algn="just"/>
            <a:r>
              <a:rPr lang="en-US" dirty="0"/>
              <a:t>Mexico City is having the highest accuracy score and cleanliness where as, Hongkong having the lowest</a:t>
            </a:r>
          </a:p>
          <a:p>
            <a:pPr algn="just"/>
            <a:r>
              <a:rPr lang="en-IN" dirty="0"/>
              <a:t>Subsequently we can also see that the rating is also reflecting in the similar direction as well.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9D165-2BDE-A64F-6E1C-6A8E16566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3864864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4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8A4-DDC5-CF93-7D98-FFE4848A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trend for visitors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03AA-C59F-397D-82A1-8DFA6042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38044"/>
            <a:ext cx="3864864" cy="3101983"/>
          </a:xfrm>
        </p:spPr>
        <p:txBody>
          <a:bodyPr/>
          <a:lstStyle/>
          <a:p>
            <a:pPr algn="just"/>
            <a:r>
              <a:rPr lang="en-US" dirty="0"/>
              <a:t>As the trend is analyzed for the visiting number of people across the different months of the year with the help of combination of line and area </a:t>
            </a:r>
          </a:p>
          <a:p>
            <a:pPr algn="just"/>
            <a:r>
              <a:rPr lang="en-US" dirty="0"/>
              <a:t>We can see that there is a sharp decline in the April may June time due to the summer seasons in most of the places.</a:t>
            </a:r>
          </a:p>
          <a:p>
            <a:pPr algn="just"/>
            <a:r>
              <a:rPr lang="en-US" dirty="0"/>
              <a:t>We have specifically focused on the 2020 data for the particular case.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5B36B-A444-6751-E734-9BD4FB26F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044"/>
            <a:ext cx="3864864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977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49</TotalTime>
  <Words>454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Analysis of Airbnb Data  Using Power BI </vt:lpstr>
      <vt:lpstr>Assessing District Location Scores</vt:lpstr>
      <vt:lpstr>Examining Host Response Time Impact</vt:lpstr>
      <vt:lpstr>Visualizing Airbnb Listing Prices</vt:lpstr>
      <vt:lpstr>Analysing Composite Scores</vt:lpstr>
      <vt:lpstr>Property Type Price Analysis</vt:lpstr>
      <vt:lpstr>City wise price for listing</vt:lpstr>
      <vt:lpstr>City wise scores</vt:lpstr>
      <vt:lpstr>Monthly trend for visitors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Airbnb Data  Using Power BI </dc:title>
  <dc:creator>Pratik Datta</dc:creator>
  <cp:lastModifiedBy>Pratik Datta</cp:lastModifiedBy>
  <cp:revision>10</cp:revision>
  <dcterms:created xsi:type="dcterms:W3CDTF">2024-01-28T08:45:23Z</dcterms:created>
  <dcterms:modified xsi:type="dcterms:W3CDTF">2024-01-28T09:59:06Z</dcterms:modified>
</cp:coreProperties>
</file>