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ZzWujiXu0R0v0Y3+frQVVvMCD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10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10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10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1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10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1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1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1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1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1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12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6" name="Google Shape;96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?"/>
              <a:defRPr sz="1000"/>
            </a:lvl3pPr>
            <a:lvl4pPr marL="1828800" lvl="3" indent="-26288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4pPr>
            <a:lvl5pPr marL="2286000" lvl="4" indent="-267461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" name="Google Shape;11;p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209800" y="228600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200"/>
              <a:buFont typeface="Century Schoolbook"/>
              <a:buNone/>
            </a:pPr>
            <a:r>
              <a:rPr lang="en-US" sz="3200">
                <a:solidFill>
                  <a:srgbClr val="E65C01"/>
                </a:solidFill>
              </a:rPr>
              <a:t>PPL PROJECT </a:t>
            </a: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2286000" y="1371600"/>
            <a:ext cx="5528821" cy="116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rgbClr val="E65C01"/>
                </a:solidFill>
              </a:rPr>
              <a:t>MULTILINGUAL   TWITTER SENTIMENT  ANALYSIS</a:t>
            </a:r>
            <a:endParaRPr sz="2000" dirty="0"/>
          </a:p>
        </p:txBody>
      </p:sp>
      <p:sp>
        <p:nvSpPr>
          <p:cNvPr id="138" name="Google Shape;138;p1"/>
          <p:cNvSpPr txBox="1"/>
          <p:nvPr/>
        </p:nvSpPr>
        <p:spPr>
          <a:xfrm>
            <a:off x="2209800" y="3615898"/>
            <a:ext cx="5943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UNDER GUIDANCE OF  	PROF.KHATAVKAR SIR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2521527" y="4925291"/>
            <a:ext cx="58674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MOHIT BAVISKAR  - 111803148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PRATIK DESAI – 11180153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SARVESH BODHAKE - 111803149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457200" y="274649"/>
            <a:ext cx="74676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FF0000"/>
                </a:solidFill>
              </a:rPr>
              <a:t>DATA VISUALIZATION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457200" y="1476375"/>
            <a:ext cx="746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>
                <a:solidFill>
                  <a:srgbClr val="FF0000"/>
                </a:solidFill>
              </a:rPr>
              <a:t>We used matplotlib for data visualization.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>
                <a:solidFill>
                  <a:srgbClr val="FF0000"/>
                </a:solidFill>
              </a:rPr>
              <a:t>We used wordcloud for showing most used words.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5" y="2905125"/>
            <a:ext cx="6153151" cy="36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457200" y="274655"/>
            <a:ext cx="7467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We used bar graphs for showing hash tags and amount of positive, negative and neutral tweets.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27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533975"/>
            <a:ext cx="7467600" cy="21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600200"/>
            <a:ext cx="7467601" cy="27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3200"/>
              <a:buFont typeface="Century Schoolbook"/>
              <a:buNone/>
            </a:pPr>
            <a:r>
              <a:rPr lang="en-US" sz="3400">
                <a:solidFill>
                  <a:srgbClr val="E65C01"/>
                </a:solidFill>
              </a:rPr>
              <a:t>REASON FOR SELECTING     	PROJECT ???</a:t>
            </a:r>
            <a:endParaRPr sz="3200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1"/>
          </p:nvPr>
        </p:nvSpPr>
        <p:spPr>
          <a:xfrm>
            <a:off x="400050" y="3076575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274320" lvl="0" indent="-167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83550" y="1533525"/>
            <a:ext cx="7552500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 sz="2200" b="0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Currently, whole world is facing the problem of CORONA pandemic.</a:t>
            </a:r>
            <a:endParaRPr sz="2200" b="0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 sz="2200" b="0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has not only affected our physical state,</a:t>
            </a:r>
            <a:endParaRPr sz="2200" b="0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due to social distancing, it has also created a threat for our mental health.</a:t>
            </a:r>
            <a:endParaRPr sz="2200" b="0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 sz="2200" b="0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So, people are using social media for expressing their feelings and their views on the current situations and government measures taken for preventing Corona.</a:t>
            </a:r>
            <a:endParaRPr sz="2200" b="0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 sz="2200" b="0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So, in this project we are doing a social media analysis in order to understand people’s view.</a:t>
            </a:r>
            <a:endParaRPr sz="2200" b="0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 sz="2200" b="0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Aim of these project is to get an insight of people’s response towards government policies and present situation.</a:t>
            </a:r>
            <a:endParaRPr sz="2200" b="0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>
                <a:solidFill>
                  <a:srgbClr val="FF0000"/>
                </a:solidFill>
              </a:rPr>
              <a:t>This pandemic has affected the European continent in the worst way possible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>
                <a:solidFill>
                  <a:srgbClr val="FF0000"/>
                </a:solidFill>
              </a:rPr>
              <a:t>So, we decided to do our research on all European countries.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>
                <a:solidFill>
                  <a:srgbClr val="FF0000"/>
                </a:solidFill>
              </a:rPr>
              <a:t>The news channel usually don’t not focus on everyones opinion. So as to generalize what exactly is the situation we decided use social media applications like twitter.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Char char="●"/>
            </a:pPr>
            <a:r>
              <a:rPr lang="en-US">
                <a:solidFill>
                  <a:srgbClr val="FF0000"/>
                </a:solidFill>
              </a:rPr>
              <a:t>What exactly are the views of the people in a specific country, how are they dealing with this crisis are some of the questions we have tackled in this project.</a:t>
            </a: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entury Schoolbook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457200" y="284064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>
                <a:solidFill>
                  <a:srgbClr val="FF0000"/>
                </a:solidFill>
              </a:rPr>
              <a:t>WHY TWITTER 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Char char="?"/>
            </a:pPr>
            <a:r>
              <a:rPr lang="en-US" sz="1679">
                <a:solidFill>
                  <a:srgbClr val="E65C01"/>
                </a:solidFill>
              </a:rPr>
              <a:t>We have chosen to work with twitter since we feel it is a better approximation of public sentiment as opposed to conventional internet articles and web blogs. </a:t>
            </a:r>
            <a:endParaRPr/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Char char="?"/>
            </a:pPr>
            <a:r>
              <a:rPr lang="en-US" sz="1679">
                <a:solidFill>
                  <a:srgbClr val="E65C01"/>
                </a:solidFill>
              </a:rPr>
              <a:t>Much Relevant Info as compared to other blogging sites</a:t>
            </a:r>
            <a:endParaRPr/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Char char="?"/>
            </a:pPr>
            <a:r>
              <a:rPr lang="en-US" sz="1679">
                <a:solidFill>
                  <a:srgbClr val="E65C01"/>
                </a:solidFill>
              </a:rPr>
              <a:t>The response on twitter is more prompt and also more general.</a:t>
            </a:r>
            <a:endParaRPr/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Char char="?"/>
            </a:pPr>
            <a:r>
              <a:rPr lang="en-US" sz="1679">
                <a:solidFill>
                  <a:srgbClr val="E65C01"/>
                </a:solidFill>
              </a:rPr>
              <a:t>Almost Live Updates can be taken using twitter</a:t>
            </a:r>
            <a:endParaRPr/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Char char="?"/>
            </a:pPr>
            <a:r>
              <a:rPr lang="en-US" sz="1679">
                <a:solidFill>
                  <a:srgbClr val="E65C01"/>
                </a:solidFill>
              </a:rPr>
              <a:t>Exact situation of a area could be determined almost instantly.</a:t>
            </a:r>
            <a:endParaRPr/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Char char="?"/>
            </a:pPr>
            <a:r>
              <a:rPr lang="en-US" sz="1679">
                <a:solidFill>
                  <a:srgbClr val="E65C01"/>
                </a:solidFill>
              </a:rPr>
              <a:t>Twitter has almost 200 million users out of which 100 million are active ones with almost half of them log on daily basis.</a:t>
            </a:r>
            <a:endParaRPr/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Char char="?"/>
            </a:pPr>
            <a:r>
              <a:rPr lang="en-US" sz="1679">
                <a:solidFill>
                  <a:srgbClr val="E65C01"/>
                </a:solidFill>
              </a:rPr>
              <a:t>250 million tweets are approximated everyday.</a:t>
            </a:r>
            <a:endParaRPr/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Char char="?"/>
            </a:pPr>
            <a:r>
              <a:rPr lang="en-US" sz="1679">
                <a:solidFill>
                  <a:srgbClr val="E65C01"/>
                </a:solidFill>
              </a:rPr>
              <a:t>Just by using right methods and techniques one can easily find out about anything in the world that’s been going on like this recent pandemic.</a:t>
            </a:r>
            <a:endParaRPr/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  <a:p>
            <a:pPr marL="274320" lvl="0" indent="-19970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5"/>
              <a:buNone/>
            </a:pPr>
            <a:endParaRPr sz="1679">
              <a:solidFill>
                <a:srgbClr val="E65C0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FF0000"/>
                </a:solidFill>
              </a:rPr>
              <a:t>Using tweepy.cursor()</a:t>
            </a:r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750"/>
              <a:t>def  get_tweets(</a:t>
            </a:r>
            <a:r>
              <a:rPr lang="en-US" sz="1750" b="1">
                <a:solidFill>
                  <a:srgbClr val="E65C01"/>
                </a:solidFill>
              </a:rPr>
              <a:t>keyword</a:t>
            </a:r>
            <a:r>
              <a:rPr lang="en-US" sz="1750"/>
              <a:t>, </a:t>
            </a:r>
            <a:r>
              <a:rPr lang="en-US" sz="1750">
                <a:solidFill>
                  <a:schemeClr val="dk1"/>
                </a:solidFill>
              </a:rPr>
              <a:t>num_tweets=500</a:t>
            </a:r>
            <a:r>
              <a:rPr lang="en-US" sz="1750"/>
              <a:t>):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750"/>
              <a:t>      tweets = tweepy.Cursor(api.search, q=keeyword, lang=‘</a:t>
            </a:r>
            <a:r>
              <a:rPr lang="en-US" sz="1750" b="1">
                <a:solidFill>
                  <a:srgbClr val="E65C01"/>
                </a:solidFill>
              </a:rPr>
              <a:t>en</a:t>
            </a:r>
            <a:r>
              <a:rPr lang="en-US" sz="1750"/>
              <a:t>’,).items(num_tweets)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       return tweets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 sz="150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750" u="sng"/>
              <a:t>Tweet Object Attributes: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>
                <a:solidFill>
                  <a:schemeClr val="accent1"/>
                </a:solidFill>
              </a:rPr>
              <a:t>id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>
                <a:solidFill>
                  <a:schemeClr val="accent1"/>
                </a:solidFill>
              </a:rPr>
              <a:t>text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>
                <a:solidFill>
                  <a:schemeClr val="accent1"/>
                </a:solidFill>
              </a:rPr>
              <a:t>user 🡪</a:t>
            </a:r>
            <a:r>
              <a:rPr lang="en-US" sz="1500"/>
              <a:t>	id,  location=“Pune”, lang=“hi”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>
                <a:solidFill>
                  <a:schemeClr val="accent1"/>
                </a:solidFill>
              </a:rPr>
              <a:t>coordinates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>
                <a:solidFill>
                  <a:schemeClr val="accent1"/>
                </a:solidFill>
              </a:rPr>
              <a:t>Place 🡪</a:t>
            </a:r>
            <a:r>
              <a:rPr lang="en-US" sz="1500"/>
              <a:t>	coordinates, country=“India”, country_code=“In”, name=“Mumbai”, 	place_type(city/ rural)-”city”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>
                <a:solidFill>
                  <a:schemeClr val="accent1"/>
                </a:solidFill>
              </a:rPr>
              <a:t>entities 🡪</a:t>
            </a:r>
            <a:r>
              <a:rPr lang="en-US" sz="1500"/>
              <a:t>	hashtags, user_mentions, symbols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>
                <a:solidFill>
                  <a:schemeClr val="accent1"/>
                </a:solidFill>
              </a:rPr>
              <a:t>retweeted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>
                <a:solidFill>
                  <a:schemeClr val="accent1"/>
                </a:solidFill>
              </a:rPr>
              <a:t>Lang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 sz="150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DataFrame : Columns = [  ‘text’, ‘lang’, ‘user_location’, ‘coordinates’, ‘place’, ‘country’, 			        ‘country_code’,‘place_type’, ‘symbols’]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>
                <a:solidFill>
                  <a:schemeClr val="accent1"/>
                </a:solidFill>
              </a:rPr>
              <a:t>Translation Of Texts 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95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Char char="-"/>
            </a:pPr>
            <a:r>
              <a:rPr lang="en-US" u="sng">
                <a:solidFill>
                  <a:srgbClr val="FFB585"/>
                </a:solidFill>
              </a:rPr>
              <a:t>After processing of text</a:t>
            </a:r>
            <a:endParaRPr/>
          </a:p>
          <a:p>
            <a:pPr marL="449580" lvl="0" indent="-236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None/>
            </a:pPr>
            <a:endParaRPr/>
          </a:p>
          <a:p>
            <a:pPr marL="10667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1800" b="1"/>
              <a:t>Google Translator :</a:t>
            </a:r>
            <a:endParaRPr/>
          </a:p>
          <a:p>
            <a:pPr marL="10667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1800"/>
          </a:p>
          <a:p>
            <a:pPr marL="4495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Char char="-"/>
            </a:pPr>
            <a:r>
              <a:rPr lang="en-US">
                <a:solidFill>
                  <a:schemeClr val="accent1"/>
                </a:solidFill>
              </a:rPr>
              <a:t>From googletrans import translator</a:t>
            </a:r>
            <a:endParaRPr/>
          </a:p>
          <a:p>
            <a:pPr marL="10667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accent1"/>
                </a:solidFill>
              </a:rPr>
              <a:t>       translator  = Translator()</a:t>
            </a:r>
            <a:endParaRPr/>
          </a:p>
          <a:p>
            <a:pPr marL="10667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accent1"/>
                </a:solidFill>
              </a:rPr>
              <a:t>       text = translator.translate(tweet.text, dest=‘en’, src=‘es’)</a:t>
            </a:r>
            <a:endParaRPr/>
          </a:p>
          <a:p>
            <a:pPr marL="449580" lvl="0" indent="-236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None/>
            </a:pPr>
            <a:endParaRPr/>
          </a:p>
          <a:p>
            <a:pPr marL="449580" lvl="0" indent="-2362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Century Schoolbook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>
                <a:solidFill>
                  <a:srgbClr val="FF0000"/>
                </a:solidFill>
              </a:rPr>
              <a:t>CODE FOR DATA COLLECTION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-using twitterscraper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from twitterscraper import query_tweets</a:t>
            </a:r>
            <a:endParaRPr sz="1500"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import datetime as dt</a:t>
            </a:r>
            <a:endParaRPr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import pandas as pd</a:t>
            </a:r>
            <a:endParaRPr>
              <a:solidFill>
                <a:schemeClr val="dk1"/>
              </a:solidFill>
            </a:endParaRPr>
          </a:p>
          <a:p>
            <a:pPr marL="274320" lvl="0" indent="-20764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endParaRPr sz="1500">
              <a:solidFill>
                <a:schemeClr val="dk1"/>
              </a:solidFill>
            </a:endParaRPr>
          </a:p>
          <a:p>
            <a:pPr marL="274320" lvl="0" indent="-20764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endParaRPr sz="1500"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begin_date = dt.date(2020,1,1)</a:t>
            </a:r>
            <a:endParaRPr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end_date = dt.date(2020,5,14)</a:t>
            </a:r>
            <a:endParaRPr>
              <a:solidFill>
                <a:schemeClr val="dk1"/>
              </a:solidFill>
            </a:endParaRPr>
          </a:p>
          <a:p>
            <a:pPr marL="274320" lvl="0" indent="-20764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endParaRPr sz="1500"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limit = 5000</a:t>
            </a:r>
            <a:endParaRPr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lang = 'nl'</a:t>
            </a:r>
            <a:endParaRPr>
              <a:solidFill>
                <a:schemeClr val="dk1"/>
              </a:solidFill>
            </a:endParaRPr>
          </a:p>
          <a:p>
            <a:pPr marL="274320" lvl="0" indent="-20764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endParaRPr sz="1500"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tweets = query_tweets("corona belgium",begindate=begin_date,enddate=end_date,limit=limit,lang = lang)</a:t>
            </a:r>
            <a:endParaRPr>
              <a:solidFill>
                <a:schemeClr val="dk1"/>
              </a:solidFill>
            </a:endParaRPr>
          </a:p>
          <a:p>
            <a:pPr marL="274320" lvl="0" indent="-20764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endParaRPr sz="1500"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df = pd.DataFrame(t.__dict__ for t in tweets)</a:t>
            </a:r>
            <a:endParaRPr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>
                <a:solidFill>
                  <a:schemeClr val="dk1"/>
                </a:solidFill>
              </a:rPr>
              <a:t>df.to_csv('Belgium.csv’)</a:t>
            </a:r>
            <a:endParaRPr>
              <a:solidFill>
                <a:schemeClr val="dk1"/>
              </a:solidFill>
            </a:endParaRPr>
          </a:p>
          <a:p>
            <a:pPr marL="274320" lvl="0" indent="-20764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endParaRPr sz="1500"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050"/>
              <a:buChar char="?"/>
            </a:pPr>
            <a:r>
              <a:rPr lang="en-US" sz="1500" b="1">
                <a:solidFill>
                  <a:schemeClr val="dk1"/>
                </a:solidFill>
              </a:rPr>
              <a:t>Using this above code to collect all the data in a particular language and then filtering outh the data through geotags for particular countries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>
                <a:solidFill>
                  <a:srgbClr val="E65C01"/>
                </a:solidFill>
              </a:rPr>
              <a:t>Text preprocessing</a:t>
            </a:r>
            <a:br>
              <a:rPr lang="en-US" b="1">
                <a:solidFill>
                  <a:srgbClr val="E65C01"/>
                </a:solidFill>
              </a:rPr>
            </a:br>
            <a:endParaRPr b="1">
              <a:solidFill>
                <a:srgbClr val="E65C01"/>
              </a:solidFill>
            </a:endParaRPr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3060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8"/>
              <a:buChar char="?"/>
            </a:pPr>
            <a:r>
              <a:rPr lang="en-US" sz="2540">
                <a:solidFill>
                  <a:srgbClr val="E65C01"/>
                </a:solidFill>
              </a:rPr>
              <a:t>First we removed twitter handles, small words, numbers, and other unnecessary stuff.</a:t>
            </a:r>
            <a:endParaRPr sz="2540">
              <a:solidFill>
                <a:srgbClr val="E65C0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40">
              <a:solidFill>
                <a:srgbClr val="E65C01"/>
              </a:solidFill>
            </a:endParaRPr>
          </a:p>
          <a:p>
            <a:pPr marL="274320" lvl="0" indent="-3258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240"/>
              <a:buChar char="?"/>
            </a:pPr>
            <a:r>
              <a:rPr lang="en-US" sz="2540">
                <a:solidFill>
                  <a:srgbClr val="E65C01"/>
                </a:solidFill>
              </a:rPr>
              <a:t>Then we replaced this with spac</a:t>
            </a:r>
            <a:r>
              <a:rPr lang="en-US" sz="2240">
                <a:solidFill>
                  <a:srgbClr val="E65C01"/>
                </a:solidFill>
              </a:rPr>
              <a:t>es.</a:t>
            </a:r>
            <a:endParaRPr sz="2240">
              <a:solidFill>
                <a:srgbClr val="E65C0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40">
              <a:solidFill>
                <a:srgbClr val="E65C01"/>
              </a:solidFill>
            </a:endParaRPr>
          </a:p>
          <a:p>
            <a:pPr marL="274320" lvl="0" indent="-3487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600"/>
              <a:buChar char="?"/>
            </a:pPr>
            <a:r>
              <a:rPr lang="en-US" sz="2600">
                <a:solidFill>
                  <a:srgbClr val="E65C01"/>
                </a:solidFill>
              </a:rPr>
              <a:t>Then we performed tokenization for normal stemming using PorterStemmer.</a:t>
            </a:r>
            <a:endParaRPr sz="2600">
              <a:solidFill>
                <a:srgbClr val="E65C0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E65C01"/>
              </a:solidFill>
            </a:endParaRPr>
          </a:p>
          <a:p>
            <a:pPr marL="274320" lvl="0" indent="-3487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5C01"/>
              </a:buClr>
              <a:buSzPts val="2600"/>
              <a:buChar char="?"/>
            </a:pPr>
            <a:r>
              <a:rPr lang="en-US" sz="2600">
                <a:solidFill>
                  <a:srgbClr val="E65C01"/>
                </a:solidFill>
              </a:rPr>
              <a:t>At last, we also did little analysis of hashtags using hastaaaaa</a:t>
            </a:r>
            <a:endParaRPr sz="2600">
              <a:solidFill>
                <a:srgbClr val="E65C01"/>
              </a:solidFill>
            </a:endParaRPr>
          </a:p>
          <a:p>
            <a:pPr marL="274320" lvl="0" indent="-18364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28"/>
              <a:buNone/>
            </a:pPr>
            <a:endParaRPr sz="2040">
              <a:solidFill>
                <a:srgbClr val="E65C0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>
                <a:solidFill>
                  <a:srgbClr val="FF0000"/>
                </a:solidFill>
              </a:rPr>
              <a:t>TEXTBLOB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?"/>
            </a:pPr>
            <a:r>
              <a:rPr lang="en-US">
                <a:solidFill>
                  <a:srgbClr val="FF0000"/>
                </a:solidFill>
              </a:rPr>
              <a:t>TextBlob is a python library and offers a simple API to access its methods and perform basic NLP tasks. </a:t>
            </a:r>
            <a:endParaRPr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?"/>
            </a:pPr>
            <a:r>
              <a:rPr lang="en-US">
                <a:solidFill>
                  <a:srgbClr val="FF0000"/>
                </a:solidFill>
              </a:rPr>
              <a:t>A good thing about TextBlob is that they are just like python strings. So, you can transform and play with it same like we did in python.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886200"/>
            <a:ext cx="6324600" cy="277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Noto Sans Symbols</vt:lpstr>
      <vt:lpstr>Century Schoolbook</vt:lpstr>
      <vt:lpstr>Arial</vt:lpstr>
      <vt:lpstr>Oriel</vt:lpstr>
      <vt:lpstr>PPL PROJECT </vt:lpstr>
      <vt:lpstr>REASON FOR SELECTING      PROJECT ???</vt:lpstr>
      <vt:lpstr>PowerPoint Presentation</vt:lpstr>
      <vt:lpstr>WHY TWITTER ?</vt:lpstr>
      <vt:lpstr>Using tweepy.cursor()</vt:lpstr>
      <vt:lpstr>Translation Of Texts </vt:lpstr>
      <vt:lpstr>CODE FOR DATA COLLECTION -using twitterscraper</vt:lpstr>
      <vt:lpstr>Text preprocessing </vt:lpstr>
      <vt:lpstr>TEXTBLOB</vt:lpstr>
      <vt:lpstr>DATA VISUALIZATION</vt:lpstr>
      <vt:lpstr> We used bar graphs for showing hash tags and amount of positive, negative and neutral tweets.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PPL PROJECT </dc:title>
  <dc:creator>Admin</dc:creator>
  <cp:lastModifiedBy>Pratik Desai</cp:lastModifiedBy>
  <cp:revision>1</cp:revision>
  <dcterms:created xsi:type="dcterms:W3CDTF">2020-05-18T09:36:36Z</dcterms:created>
  <dcterms:modified xsi:type="dcterms:W3CDTF">2020-05-27T09:41:24Z</dcterms:modified>
</cp:coreProperties>
</file>