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tikdevre/pratik_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Steganography: Hiding Secrets in Plain Sight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3959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Pratik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Suryakant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Devre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Dr. D Y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Patil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School of MCA, Pune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Application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091464"/>
            <a:ext cx="1102961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Support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for Multiple File Formats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Extend functionality to support audio, video, and PDF files for broader steganography applications</a:t>
            </a: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Advanced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Encryption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Integrate AES or RSA encryption for additional security layers</a:t>
            </a: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GUI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Integration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Develop a user-friendly graphical interface for enhanced </a:t>
            </a: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usability.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Compression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Techniques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Optimize storage by integrating compression algorithms</a:t>
            </a: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Cross-Platform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Application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Expand the application to Android and web platforms for broader accessibility</a:t>
            </a: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Robust </a:t>
            </a:r>
            <a:r>
              <a:rPr lang="en-US" altLang="en-US" sz="22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Steganalysis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 Resistance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Implement techniques to resist detection by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steganalysis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tools, improving the security of the hidden data.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20786"/>
            <a:ext cx="1102961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In today’s digital era, data privacy and secure communication are critical. </a:t>
            </a:r>
            <a:endParaRPr lang="en-US" altLang="en-US" sz="2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Traditional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encryption methods can raise suspicion, making hidden communication vulnerable. </a:t>
            </a:r>
            <a:endParaRPr lang="en-US" altLang="en-US" sz="2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challenge is to develop a system that securely hides messages within images, making the existence of the message itself undetectable.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Ensuring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secure communication without raising suspicion is a significant challenge in modern data transmission. 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Traditional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encryption methods are detectable. 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This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project focuses on hiding secret messages inside images using Java-based image steganography techniques, providing an undetectable way to secure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81192" y="1271161"/>
            <a:ext cx="691099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Classes: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BufferedImage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File,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ImageIO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IntelliJ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IDEA / Eclipse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Format: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PNG and JPG for encrypted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90062"/>
            <a:ext cx="1102961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Hidden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in Plain Sight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Secret messages hidden inside the blue channel of image pixels without visible changes.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Lightweight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&amp; Fast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Rapid encryption process using native Java.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Password-Protected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Encryption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Messages are secured with user-defined passwords.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Visual Difference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The carrier image looks identical to the original, making detection difficult.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7B34FB3-BC3B-48AF-EF6C-B6C2F00306D9}"/>
              </a:ext>
            </a:extLst>
          </p:cNvPr>
          <p:cNvSpPr txBox="1"/>
          <p:nvPr/>
        </p:nvSpPr>
        <p:spPr>
          <a:xfrm>
            <a:off x="43267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3B7FC8-901E-E6B0-5CC2-6020A46CA9A7}"/>
              </a:ext>
            </a:extLst>
          </p:cNvPr>
          <p:cNvSpPr txBox="1"/>
          <p:nvPr/>
        </p:nvSpPr>
        <p:spPr>
          <a:xfrm>
            <a:off x="1865033" y="5459677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7041AB-CAC1-1786-FB59-6A830F82D376}"/>
              </a:ext>
            </a:extLst>
          </p:cNvPr>
          <p:cNvSpPr txBox="1"/>
          <p:nvPr/>
        </p:nvSpPr>
        <p:spPr>
          <a:xfrm>
            <a:off x="7677434" y="5459677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8" y="1439697"/>
            <a:ext cx="3230709" cy="3003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59" y="1439697"/>
            <a:ext cx="3578771" cy="3003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B34FB3-BC3B-48AF-EF6C-B6C2F00306D9}"/>
              </a:ext>
            </a:extLst>
          </p:cNvPr>
          <p:cNvSpPr txBox="1"/>
          <p:nvPr/>
        </p:nvSpPr>
        <p:spPr>
          <a:xfrm>
            <a:off x="8036436" y="1101143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63" y="1517400"/>
            <a:ext cx="4110037" cy="1650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159" y="4650492"/>
            <a:ext cx="3928904" cy="19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05724"/>
            <a:ext cx="110296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https://github.com/pratikdevre/pratik_steganography.git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b30265f8-c5e2-4918-b4a1-b977299ca3e2"/>
    <ds:schemaRef ds:uri="http://schemas.microsoft.com/office/infopath/2007/PartnerControls"/>
    <ds:schemaRef ds:uri="http://purl.org/dc/dcmitype/"/>
    <ds:schemaRef ds:uri="http://schemas.microsoft.com/office/2006/documentManagement/types"/>
    <ds:schemaRef ds:uri="fadb41d3-f9cb-40fb-903c-8cacaba95bb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154</TotalTime>
  <Words>416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Image Steganography: Hiding Secrets in Plain Sight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pratik devre</cp:lastModifiedBy>
  <cp:revision>30</cp:revision>
  <dcterms:created xsi:type="dcterms:W3CDTF">2021-05-26T16:50:10Z</dcterms:created>
  <dcterms:modified xsi:type="dcterms:W3CDTF">2025-02-20T15:08:14Z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