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24" Type="http://schemas.openxmlformats.org/officeDocument/2006/relationships/font" Target="fonts/Comfortaa-bold.fntdata"/><Relationship Id="rId12" Type="http://schemas.openxmlformats.org/officeDocument/2006/relationships/slide" Target="slides/slide8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dcead33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dcead33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35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3" type="body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67" name="Google Shape;67;p7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6354525" y="4367725"/>
            <a:ext cx="3782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r>
              <a:rPr b="0" i="0" lang="en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                 Desk</a:t>
            </a:r>
            <a:endParaRPr b="0" i="0" sz="1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1025" y="4308125"/>
            <a:ext cx="723375" cy="5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250" y="1372798"/>
            <a:ext cx="3235424" cy="2556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19"/>
          <p:cNvSpPr txBox="1"/>
          <p:nvPr/>
        </p:nvSpPr>
        <p:spPr>
          <a:xfrm>
            <a:off x="4266500" y="1772975"/>
            <a:ext cx="3970200" cy="18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mpact"/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    IoT based </a:t>
            </a:r>
            <a:endParaRPr b="0" i="0" sz="27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mpact"/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                Smart</a:t>
            </a:r>
            <a:endParaRPr b="0" i="0" sz="27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Impact"/>
              <a:buNone/>
            </a:pPr>
            <a:r>
              <a:rPr b="0" i="0" lang="en" sz="27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Bottle for Health Care</a:t>
            </a:r>
            <a:endParaRPr b="0" i="0" sz="27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5600"/>
              <a:t>THANK YOU</a:t>
            </a:r>
            <a:endParaRPr b="1"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ctrTitle"/>
          </p:nvPr>
        </p:nvSpPr>
        <p:spPr>
          <a:xfrm>
            <a:off x="390525" y="611525"/>
            <a:ext cx="82221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246300" y="1825175"/>
            <a:ext cx="8651400" cy="30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Technological advancements have led to a significant increase in the recovery rate of patients.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There is still scope of improving patient care.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The flow in an IV is a manual task.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If the flow isn’t regulated properly, it may cause fatal results like death due to air bubbles in blood.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It will also prevent backflow of blood in the intravenous line.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If this task is digitalized, it would help in systematic execution with precision and hence reducing health hazard.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ctrTitle"/>
          </p:nvPr>
        </p:nvSpPr>
        <p:spPr>
          <a:xfrm>
            <a:off x="85725" y="611525"/>
            <a:ext cx="82221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87450" y="1690900"/>
            <a:ext cx="8651400" cy="30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An IoT based IV drip monitoring system. 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When fluid level in IV bottle is low, it will alert the observer through mobile at the control room.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600">
                <a:solidFill>
                  <a:schemeClr val="dk1"/>
                </a:solidFill>
              </a:rPr>
              <a:t>The room number of patient will be displayed for quick recovery.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ctrTitle"/>
          </p:nvPr>
        </p:nvSpPr>
        <p:spPr>
          <a:xfrm>
            <a:off x="1130300" y="19763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314827" y="2301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" sz="1800">
                <a:solidFill>
                  <a:schemeClr val="dk1"/>
                </a:solidFill>
              </a:rPr>
              <a:t>Hardware</a:t>
            </a:r>
            <a:endParaRPr sz="1800"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</a:rPr>
              <a:t>An IOT based smart bottle with automatic fluid flow regulation for healthcare.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" sz="1800">
                <a:solidFill>
                  <a:schemeClr val="dk1"/>
                </a:solidFill>
              </a:rPr>
              <a:t>Software</a:t>
            </a:r>
            <a:endParaRPr sz="1800"/>
          </a:p>
          <a:p>
            <a:pPr indent="-342900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</a:rPr>
              <a:t>A mobile application for easy control of the hardware.</a:t>
            </a:r>
            <a:endParaRPr sz="1800"/>
          </a:p>
        </p:txBody>
      </p:sp>
      <p:sp>
        <p:nvSpPr>
          <p:cNvPr id="169" name="Google Shape;169;p22"/>
          <p:cNvSpPr txBox="1"/>
          <p:nvPr/>
        </p:nvSpPr>
        <p:spPr>
          <a:xfrm>
            <a:off x="2309825" y="247650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"/>
              <a:t>Hardware Features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3007325" y="1706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464350" y="1321600"/>
            <a:ext cx="3286200" cy="3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Respberry Pi-3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Weight sensor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Servo-motor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Analogue-to-Digital converter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Pairs of connecting-wires and bottle 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375" y="445025"/>
            <a:ext cx="1986917" cy="4384776"/>
          </a:xfrm>
          <a:prstGeom prst="rect">
            <a:avLst/>
          </a:prstGeom>
          <a:noFill/>
          <a:ln cap="flat" cmpd="dbl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8" name="Google Shape;178;p23"/>
          <p:cNvCxnSpPr/>
          <p:nvPr/>
        </p:nvCxnSpPr>
        <p:spPr>
          <a:xfrm flipH="1">
            <a:off x="2536000" y="1047750"/>
            <a:ext cx="29766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/>
          <p:nvPr/>
        </p:nvCxnSpPr>
        <p:spPr>
          <a:xfrm flipH="1" rot="10800000">
            <a:off x="2476500" y="1964425"/>
            <a:ext cx="2869500" cy="1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2286000" y="2690825"/>
            <a:ext cx="2988600" cy="13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3"/>
          <p:cNvCxnSpPr/>
          <p:nvPr/>
        </p:nvCxnSpPr>
        <p:spPr>
          <a:xfrm flipH="1" rot="10800000">
            <a:off x="2988475" y="1773950"/>
            <a:ext cx="2559900" cy="15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"/>
              <a:t>Software Features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858375" y="1299650"/>
            <a:ext cx="48804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Authentications login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Voice Notifier 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Measuring and controlling flow/rate of liquid. 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"/>
              <a:t>Working with Android App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894100" y="2763500"/>
            <a:ext cx="27363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25" y="1158225"/>
            <a:ext cx="1732725" cy="3080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300" y="1158225"/>
            <a:ext cx="1732725" cy="308039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575" y="1158225"/>
            <a:ext cx="1732725" cy="308041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7" name="Google Shape;197;p25"/>
          <p:cNvCxnSpPr>
            <a:endCxn id="195" idx="1"/>
          </p:cNvCxnSpPr>
          <p:nvPr/>
        </p:nvCxnSpPr>
        <p:spPr>
          <a:xfrm>
            <a:off x="2503100" y="2698423"/>
            <a:ext cx="5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5"/>
          <p:cNvCxnSpPr>
            <a:endCxn id="196" idx="1"/>
          </p:cNvCxnSpPr>
          <p:nvPr/>
        </p:nvCxnSpPr>
        <p:spPr>
          <a:xfrm>
            <a:off x="4813175" y="2698430"/>
            <a:ext cx="5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"/>
              <a:t>Working Results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839900" y="2573875"/>
            <a:ext cx="33867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25" y="1170125"/>
            <a:ext cx="2020700" cy="35923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575" y="1574925"/>
            <a:ext cx="2425574" cy="2425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6"/>
          <p:cNvCxnSpPr/>
          <p:nvPr/>
        </p:nvCxnSpPr>
        <p:spPr>
          <a:xfrm>
            <a:off x="2905125" y="3083725"/>
            <a:ext cx="7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6"/>
          <p:cNvSpPr txBox="1"/>
          <p:nvPr/>
        </p:nvSpPr>
        <p:spPr>
          <a:xfrm>
            <a:off x="2688175" y="2573875"/>
            <a:ext cx="12384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Notification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lang="en" sz="2500"/>
              <a:t>Technologies Used</a:t>
            </a:r>
            <a:endParaRPr sz="2500"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869268" y="1006502"/>
            <a:ext cx="6567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b="1" lang="en" sz="1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Hardware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b="1"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Raspberry Pi</a:t>
            </a:r>
            <a:r>
              <a:rPr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as an interface.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b="1"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Servo-motor</a:t>
            </a:r>
            <a:r>
              <a:rPr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for managing the flow percentage.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b="1"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Weight sensor</a:t>
            </a:r>
            <a:r>
              <a:rPr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to estimate the fluid level.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b="1" lang="en" sz="19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Software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b="1"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Firebase</a:t>
            </a:r>
            <a:r>
              <a:rPr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for back-end (authentication, storage, database).</a:t>
            </a:r>
            <a:endParaRPr sz="14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b="1"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Android studio</a:t>
            </a:r>
            <a:r>
              <a:rPr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to develop the front-end.</a:t>
            </a:r>
            <a:endParaRPr sz="14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b="1"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Java</a:t>
            </a:r>
            <a:r>
              <a:rPr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b="1"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XML</a:t>
            </a:r>
            <a:r>
              <a:rPr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as the overall languages for the development.</a:t>
            </a:r>
            <a:endParaRPr sz="14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fortaa"/>
              <a:buChar char="●"/>
            </a:pPr>
            <a:r>
              <a:rPr b="1"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Git</a:t>
            </a:r>
            <a:r>
              <a:rPr lang="en" sz="145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for version control.</a:t>
            </a:r>
            <a:endParaRPr sz="145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