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721" r:id="rId1"/>
    <p:sldMasterId id="2147483723" r:id="rId2"/>
  </p:sldMasterIdLst>
  <p:notesMasterIdLst>
    <p:notesMasterId r:id="rId40"/>
  </p:notesMasterIdLst>
  <p:sldIdLst>
    <p:sldId id="256" r:id="rId3"/>
    <p:sldId id="257" r:id="rId4"/>
    <p:sldId id="258" r:id="rId5"/>
    <p:sldId id="259"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Lst>
  <p:sldSz cx="9144000" cy="6858000" type="screen4x3"/>
  <p:notesSz cx="6858000" cy="9144000"/>
  <p:embeddedFontLst>
    <p:embeddedFont>
      <p:font typeface="Proxima Nova" panose="02000506030000020004" pitchFamily="2" charset="0"/>
      <p:regular r:id="rId41"/>
      <p:bold r:id="rId42"/>
      <p:italic r:id="rId43"/>
      <p:boldItalic r:id="rId44"/>
    </p:embeddedFont>
    <p:embeddedFont>
      <p:font typeface="Source Sans Pro" panose="020B050303040302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bby Maurer" initials="" lastIdx="2" clrIdx="0"/>
  <p:cmAuthor id="1" name="Pratik Gami"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3A3E92-D47C-40EF-A4CE-833EF9756592}">
  <a:tblStyle styleId="{263A3E92-D47C-40EF-A4CE-833EF975659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07"/>
  </p:normalViewPr>
  <p:slideViewPr>
    <p:cSldViewPr snapToGrid="0" snapToObjects="1">
      <p:cViewPr varScale="1">
        <p:scale>
          <a:sx n="110" d="100"/>
          <a:sy n="110" d="100"/>
        </p:scale>
        <p:origin x="15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4.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6.fntdata"/><Relationship Id="rId20" Type="http://schemas.openxmlformats.org/officeDocument/2006/relationships/slide" Target="slides/slide18.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LIBBY</a:t>
            </a: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95166d6f7_2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95166d6f7_2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AARON</a:t>
            </a:r>
            <a:endParaRPr/>
          </a:p>
          <a:p>
            <a:pPr marL="0" lvl="0" indent="0" algn="l" rtl="0">
              <a:spcBef>
                <a:spcPts val="0"/>
              </a:spcBef>
              <a:spcAft>
                <a:spcPts val="0"/>
              </a:spcAft>
              <a:buClr>
                <a:schemeClr val="dk1"/>
              </a:buClr>
              <a:buSzPts val="1200"/>
              <a:buFont typeface="Calibri"/>
              <a:buNone/>
            </a:pPr>
            <a:endParaRPr/>
          </a:p>
          <a:p>
            <a:pPr marL="0" lvl="0" indent="0" algn="l" rtl="0">
              <a:spcBef>
                <a:spcPts val="0"/>
              </a:spcBef>
              <a:spcAft>
                <a:spcPts val="0"/>
              </a:spcAft>
              <a:buClr>
                <a:schemeClr val="dk1"/>
              </a:buClr>
              <a:buSzPts val="1100"/>
              <a:buFont typeface="Arial"/>
              <a:buNone/>
            </a:pPr>
            <a:r>
              <a:rPr lang="en-US" sz="1000">
                <a:solidFill>
                  <a:srgbClr val="333333"/>
                </a:solidFill>
                <a:highlight>
                  <a:srgbClr val="FFFFFF"/>
                </a:highlight>
                <a:latin typeface="Arial"/>
                <a:ea typeface="Arial"/>
                <a:cs typeface="Arial"/>
                <a:sym typeface="Arial"/>
              </a:rPr>
              <a:t>- We contacted several recruiting firms. They couldn't source participants that met our criteria</a:t>
            </a:r>
            <a:endParaRPr sz="100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solidFill>
                  <a:srgbClr val="333333"/>
                </a:solidFill>
                <a:highlight>
                  <a:srgbClr val="FFFFFF"/>
                </a:highlight>
                <a:latin typeface="Arial"/>
                <a:ea typeface="Arial"/>
                <a:cs typeface="Arial"/>
                <a:sym typeface="Arial"/>
              </a:rPr>
              <a:t>- We gave the client an option to source his own or we would find a proxy group (like the Bentley police)</a:t>
            </a:r>
            <a:endParaRPr sz="100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solidFill>
                  <a:srgbClr val="333333"/>
                </a:solidFill>
                <a:highlight>
                  <a:srgbClr val="FFFFFF"/>
                </a:highlight>
                <a:latin typeface="Arial"/>
                <a:ea typeface="Arial"/>
                <a:cs typeface="Arial"/>
                <a:sym typeface="Arial"/>
              </a:rPr>
              <a:t>- Client insisted on self-sourcing. We gave very specific criteria</a:t>
            </a:r>
            <a:endParaRPr sz="1000">
              <a:solidFill>
                <a:srgbClr val="333333"/>
              </a:solidFill>
              <a:highlight>
                <a:srgbClr val="FFFFFF"/>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000">
                <a:solidFill>
                  <a:srgbClr val="333333"/>
                </a:solidFill>
                <a:highlight>
                  <a:srgbClr val="FFFFFF"/>
                </a:highlight>
                <a:latin typeface="Arial"/>
                <a:ea typeface="Arial"/>
                <a:cs typeface="Arial"/>
                <a:sym typeface="Arial"/>
              </a:rPr>
              <a:t>- Client delivered participants with about 7 days to schedule and conduct sessions</a:t>
            </a:r>
            <a:endParaRPr sz="1000">
              <a:solidFill>
                <a:srgbClr val="333333"/>
              </a:solidFill>
              <a:highlight>
                <a:srgbClr val="FFFFFF"/>
              </a:highlight>
              <a:latin typeface="Arial"/>
              <a:ea typeface="Arial"/>
              <a:cs typeface="Arial"/>
              <a:sym typeface="Arial"/>
            </a:endParaRPr>
          </a:p>
          <a:p>
            <a:pPr marL="0" lvl="0" indent="0" algn="l" rtl="0">
              <a:spcBef>
                <a:spcPts val="0"/>
              </a:spcBef>
              <a:spcAft>
                <a:spcPts val="0"/>
              </a:spcAft>
              <a:buNone/>
            </a:pPr>
            <a:r>
              <a:rPr lang="en-US" sz="1000">
                <a:solidFill>
                  <a:srgbClr val="333333"/>
                </a:solidFill>
                <a:highlight>
                  <a:srgbClr val="FFFFFF"/>
                </a:highlight>
                <a:latin typeface="Arial"/>
                <a:ea typeface="Arial"/>
                <a:cs typeface="Arial"/>
                <a:sym typeface="Arial"/>
              </a:rPr>
              <a:t>- Participants would not meet on weekend (gave us 5 days, not 7)</a:t>
            </a:r>
            <a:endParaRPr/>
          </a:p>
        </p:txBody>
      </p:sp>
      <p:sp>
        <p:nvSpPr>
          <p:cNvPr id="383" name="Google Shape;383;g395166d6f7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394f2243f5_0_1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200"/>
              <a:buFont typeface="Calibri"/>
              <a:buNone/>
            </a:pPr>
            <a:r>
              <a:rPr lang="en-US"/>
              <a:t>AARON</a:t>
            </a:r>
            <a:endParaRPr sz="1200" b="0" i="0" u="none" strike="noStrike" cap="none">
              <a:solidFill>
                <a:schemeClr val="dk1"/>
              </a:solidFill>
              <a:latin typeface="Calibri"/>
              <a:ea typeface="Calibri"/>
              <a:cs typeface="Calibri"/>
              <a:sym typeface="Calibri"/>
            </a:endParaRPr>
          </a:p>
        </p:txBody>
      </p:sp>
      <p:sp>
        <p:nvSpPr>
          <p:cNvPr id="397" name="Google Shape;397;g394f2243f5_0_1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18: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US"/>
              <a:t>AARON</a:t>
            </a: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395166d6f7_0_2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395166d6f7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LIBBY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20: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6" name="Google Shape;42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AARON</a:t>
            </a: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395166d6f7_2_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395166d6f7_2_3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US"/>
              <a:t>AARON</a:t>
            </a:r>
            <a:endParaRPr>
              <a:solidFill>
                <a:srgbClr val="000000"/>
              </a:solidFill>
            </a:endParaRPr>
          </a:p>
        </p:txBody>
      </p:sp>
      <p:sp>
        <p:nvSpPr>
          <p:cNvPr id="434" name="Google Shape;434;g395166d6f7_2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36c432c380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1" name="Google Shape;441;g36c432c380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US"/>
              <a:t>AARON</a:t>
            </a: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394e8bf53c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3" name="Google Shape;453;g394e8bf53c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US"/>
              <a:t>AARON</a:t>
            </a: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395166d6f7_1_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395166d6f7_1_1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US"/>
              <a:t>AARON</a:t>
            </a:r>
            <a:endParaRPr/>
          </a:p>
        </p:txBody>
      </p:sp>
      <p:sp>
        <p:nvSpPr>
          <p:cNvPr id="467" name="Google Shape;467;g395166d6f7_1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394e8bf53c_0_4: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8" name="Google Shape;478;g394e8bf53c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US"/>
              <a:t>PRATIK</a:t>
            </a: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LIBBY</a:t>
            </a: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95166d6f7_1_8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95166d6f7_1_8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US"/>
              <a:t>PRATIK</a:t>
            </a:r>
            <a:endParaRPr/>
          </a:p>
        </p:txBody>
      </p:sp>
      <p:sp>
        <p:nvSpPr>
          <p:cNvPr id="484" name="Google Shape;484;g395166d6f7_1_8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394e8bf53c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4" name="Google Shape;494;g394e8bf53c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US"/>
              <a:t>PRATIK</a:t>
            </a: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94e8bf53c_0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4" name="Google Shape;504;g394e8bf53c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US"/>
              <a:t>PRATIK</a:t>
            </a: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394e8bf53c_0_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3" name="Google Shape;513;g394e8bf53c_0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US"/>
              <a:t>PRATIK</a:t>
            </a: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394e8bf53c_0_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3" name="Google Shape;523;g394e8bf53c_0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US"/>
              <a:t>PRATIK</a:t>
            </a: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95166d6f7_1_5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95166d6f7_1_5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US"/>
              <a:t>PRATIK</a:t>
            </a:r>
            <a:endParaRPr/>
          </a:p>
        </p:txBody>
      </p:sp>
      <p:sp>
        <p:nvSpPr>
          <p:cNvPr id="533" name="Google Shape;533;g395166d6f7_1_5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394e8bf53c_0_8: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2" name="Google Shape;542;g394e8bf53c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a:t>HELEN</a:t>
            </a: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394e8bf53c_0_1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7" name="Google Shape;547;g394e8bf53c_0_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US"/>
              <a:t>HELEN</a:t>
            </a: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394f2243f5_1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7" name="Google Shape;557;g394f2243f5_1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US"/>
              <a:t>HELEN</a:t>
            </a: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394e8bf53c_0_12: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7" name="Google Shape;567;g394e8bf53c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US"/>
              <a:t>HELEN</a:t>
            </a: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5: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4" name="Google Shape;30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LIBBY</a:t>
            </a: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394f2243f5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2" name="Google Shape;572;g394f2243f5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US"/>
              <a:t>HELEN</a:t>
            </a: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95166d6f7_0_124: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3" name="Google Shape;583;g395166d6f7_0_1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US"/>
              <a:t>LIBBY</a:t>
            </a: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94f2243f5_0_1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r>
              <a:rPr lang="en-US"/>
              <a:t>LIBBY</a:t>
            </a:r>
            <a:endParaRPr sz="1200" b="0" i="0" u="none" strike="noStrike" cap="none">
              <a:solidFill>
                <a:schemeClr val="dk1"/>
              </a:solidFill>
              <a:latin typeface="Calibri"/>
              <a:ea typeface="Calibri"/>
              <a:cs typeface="Calibri"/>
              <a:sym typeface="Calibri"/>
            </a:endParaRPr>
          </a:p>
        </p:txBody>
      </p:sp>
      <p:sp>
        <p:nvSpPr>
          <p:cNvPr id="589" name="Google Shape;589;g394f2243f5_0_1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395166d6f7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200"/>
              <a:buFont typeface="Calibri"/>
              <a:buNone/>
            </a:pPr>
            <a:r>
              <a:rPr lang="en-US"/>
              <a:t>LIBBY</a:t>
            </a:r>
            <a:endParaRPr sz="1200" b="0" i="0" u="none" strike="noStrike" cap="none">
              <a:solidFill>
                <a:schemeClr val="dk1"/>
              </a:solidFill>
              <a:latin typeface="Calibri"/>
              <a:ea typeface="Calibri"/>
              <a:cs typeface="Calibri"/>
              <a:sym typeface="Calibri"/>
            </a:endParaRPr>
          </a:p>
        </p:txBody>
      </p:sp>
      <p:sp>
        <p:nvSpPr>
          <p:cNvPr id="595" name="Google Shape;595;g395166d6f7_0_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394f2243f5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200"/>
              <a:buFont typeface="Calibri"/>
              <a:buNone/>
            </a:pPr>
            <a:r>
              <a:rPr lang="en-US"/>
              <a:t>LIBBY</a:t>
            </a:r>
            <a:endParaRPr sz="1200" b="0" i="0" u="none" strike="noStrike" cap="none">
              <a:solidFill>
                <a:schemeClr val="dk1"/>
              </a:solidFill>
              <a:latin typeface="Calibri"/>
              <a:ea typeface="Calibri"/>
              <a:cs typeface="Calibri"/>
              <a:sym typeface="Calibri"/>
            </a:endParaRPr>
          </a:p>
        </p:txBody>
      </p:sp>
      <p:sp>
        <p:nvSpPr>
          <p:cNvPr id="601" name="Google Shape;601;g394f2243f5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395166d6f7_2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200"/>
              <a:buFont typeface="Calibri"/>
              <a:buNone/>
            </a:pPr>
            <a:r>
              <a:rPr lang="en-US"/>
              <a:t>LIBBY</a:t>
            </a:r>
            <a:endParaRPr sz="1200" b="0" i="0" u="none" strike="noStrike" cap="none">
              <a:solidFill>
                <a:schemeClr val="dk1"/>
              </a:solidFill>
              <a:latin typeface="Calibri"/>
              <a:ea typeface="Calibri"/>
              <a:cs typeface="Calibri"/>
              <a:sym typeface="Calibri"/>
            </a:endParaRPr>
          </a:p>
        </p:txBody>
      </p:sp>
      <p:sp>
        <p:nvSpPr>
          <p:cNvPr id="607" name="Google Shape;607;g395166d6f7_2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395166d6f7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200"/>
              <a:buFont typeface="Calibri"/>
              <a:buNone/>
            </a:pPr>
            <a:r>
              <a:rPr lang="en-US">
                <a:solidFill>
                  <a:srgbClr val="000000"/>
                </a:solidFill>
              </a:rPr>
              <a:t>LIBBY</a:t>
            </a:r>
            <a:endParaRPr>
              <a:solidFill>
                <a:srgbClr val="000000"/>
              </a:solidFill>
            </a:endParaRPr>
          </a:p>
          <a:p>
            <a:pPr marL="0" lvl="0" indent="0" algn="l" rtl="0">
              <a:spcBef>
                <a:spcPts val="0"/>
              </a:spcBef>
              <a:spcAft>
                <a:spcPts val="0"/>
              </a:spcAft>
              <a:buClr>
                <a:schemeClr val="dk1"/>
              </a:buClr>
              <a:buSzPts val="1200"/>
              <a:buFont typeface="Calibri"/>
              <a:buNone/>
            </a:pPr>
            <a:endParaRPr>
              <a:solidFill>
                <a:srgbClr val="000000"/>
              </a:solidFill>
            </a:endParaRPr>
          </a:p>
          <a:p>
            <a:pPr marL="457200" lvl="0" indent="-304800" algn="l" rtl="0">
              <a:lnSpc>
                <a:spcPct val="115000"/>
              </a:lnSpc>
              <a:spcBef>
                <a:spcPts val="0"/>
              </a:spcBef>
              <a:spcAft>
                <a:spcPts val="0"/>
              </a:spcAft>
              <a:buClr>
                <a:srgbClr val="000000"/>
              </a:buClr>
              <a:buSzPts val="1200"/>
              <a:buFont typeface="Avenir"/>
              <a:buAutoNum type="arabicPeriod"/>
            </a:pPr>
            <a:r>
              <a:rPr lang="en-US">
                <a:solidFill>
                  <a:srgbClr val="000000"/>
                </a:solidFill>
                <a:latin typeface="Avenir"/>
                <a:ea typeface="Avenir"/>
                <a:cs typeface="Avenir"/>
                <a:sym typeface="Avenir"/>
              </a:rPr>
              <a:t>Perform a follow-up study with users that fit the persona criteria</a:t>
            </a:r>
            <a:endParaRPr>
              <a:solidFill>
                <a:srgbClr val="000000"/>
              </a:solidFill>
              <a:latin typeface="Avenir"/>
              <a:ea typeface="Avenir"/>
              <a:cs typeface="Avenir"/>
              <a:sym typeface="Avenir"/>
            </a:endParaRPr>
          </a:p>
          <a:p>
            <a:pPr marL="914400" lvl="1" indent="-304800" algn="l" rtl="0">
              <a:lnSpc>
                <a:spcPct val="115000"/>
              </a:lnSpc>
              <a:spcBef>
                <a:spcPts val="1000"/>
              </a:spcBef>
              <a:spcAft>
                <a:spcPts val="0"/>
              </a:spcAft>
              <a:buClr>
                <a:srgbClr val="000000"/>
              </a:buClr>
              <a:buSzPts val="1200"/>
              <a:buFont typeface="Avenir"/>
              <a:buAutoNum type="alphaLcPeriod"/>
            </a:pPr>
            <a:r>
              <a:rPr lang="en-US">
                <a:solidFill>
                  <a:srgbClr val="000000"/>
                </a:solidFill>
                <a:latin typeface="Avenir"/>
                <a:ea typeface="Avenir"/>
                <a:cs typeface="Avenir"/>
                <a:sym typeface="Avenir"/>
              </a:rPr>
              <a:t>5-8 participants</a:t>
            </a:r>
            <a:endParaRPr>
              <a:solidFill>
                <a:srgbClr val="000000"/>
              </a:solidFill>
              <a:latin typeface="Avenir"/>
              <a:ea typeface="Avenir"/>
              <a:cs typeface="Avenir"/>
              <a:sym typeface="Avenir"/>
            </a:endParaRPr>
          </a:p>
          <a:p>
            <a:pPr marL="914400" lvl="1" indent="-304800" algn="l" rtl="0">
              <a:lnSpc>
                <a:spcPct val="115000"/>
              </a:lnSpc>
              <a:spcBef>
                <a:spcPts val="1000"/>
              </a:spcBef>
              <a:spcAft>
                <a:spcPts val="0"/>
              </a:spcAft>
              <a:buClr>
                <a:srgbClr val="000000"/>
              </a:buClr>
              <a:buSzPts val="1200"/>
              <a:buFont typeface="Avenir"/>
              <a:buAutoNum type="alphaLcPeriod"/>
            </a:pPr>
            <a:r>
              <a:rPr lang="en-US">
                <a:solidFill>
                  <a:srgbClr val="000000"/>
                </a:solidFill>
                <a:latin typeface="Avenir"/>
                <a:ea typeface="Avenir"/>
                <a:cs typeface="Avenir"/>
                <a:sym typeface="Avenir"/>
              </a:rPr>
              <a:t>Even number of Strategizers and Distributors</a:t>
            </a:r>
            <a:endParaRPr>
              <a:solidFill>
                <a:srgbClr val="000000"/>
              </a:solidFill>
              <a:latin typeface="Avenir"/>
              <a:ea typeface="Avenir"/>
              <a:cs typeface="Avenir"/>
              <a:sym typeface="Avenir"/>
            </a:endParaRPr>
          </a:p>
          <a:p>
            <a:pPr marL="914400" lvl="1" indent="-304800" algn="l" rtl="0">
              <a:lnSpc>
                <a:spcPct val="115000"/>
              </a:lnSpc>
              <a:spcBef>
                <a:spcPts val="1000"/>
              </a:spcBef>
              <a:spcAft>
                <a:spcPts val="0"/>
              </a:spcAft>
              <a:buClr>
                <a:srgbClr val="000000"/>
              </a:buClr>
              <a:buSzPts val="1200"/>
              <a:buFont typeface="Avenir"/>
              <a:buAutoNum type="alphaLcPeriod"/>
            </a:pPr>
            <a:r>
              <a:rPr lang="en-US">
                <a:solidFill>
                  <a:srgbClr val="000000"/>
                </a:solidFill>
                <a:latin typeface="Avenir"/>
                <a:ea typeface="Avenir"/>
                <a:cs typeface="Avenir"/>
                <a:sym typeface="Avenir"/>
              </a:rPr>
              <a:t>Repeat Tasks 1-5</a:t>
            </a:r>
            <a:endParaRPr>
              <a:solidFill>
                <a:srgbClr val="000000"/>
              </a:solidFill>
              <a:latin typeface="Avenir"/>
              <a:ea typeface="Avenir"/>
              <a:cs typeface="Avenir"/>
              <a:sym typeface="Avenir"/>
            </a:endParaRPr>
          </a:p>
          <a:p>
            <a:pPr marL="0" lvl="0" indent="0" algn="l" rtl="0">
              <a:spcBef>
                <a:spcPts val="1000"/>
              </a:spcBef>
              <a:spcAft>
                <a:spcPts val="0"/>
              </a:spcAft>
              <a:buClr>
                <a:schemeClr val="dk1"/>
              </a:buClr>
              <a:buSzPts val="1200"/>
              <a:buFont typeface="Calibri"/>
              <a:buNone/>
            </a:pPr>
            <a:endParaRPr>
              <a:solidFill>
                <a:srgbClr val="000000"/>
              </a:solidFill>
            </a:endParaRPr>
          </a:p>
        </p:txBody>
      </p:sp>
      <p:sp>
        <p:nvSpPr>
          <p:cNvPr id="613" name="Google Shape;613;g395166d6f7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395166d6f7_0_135: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6" name="Google Shape;626;g395166d6f7_0_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US"/>
              <a:t>LIBBY</a:t>
            </a: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LIBBY</a:t>
            </a: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8: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4" name="Google Shape;32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US"/>
              <a:t>LIBBY</a:t>
            </a: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395166d6f7_0_372: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395166d6f7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LIBBY</a:t>
            </a:r>
            <a:endParaRPr sz="1000"/>
          </a:p>
          <a:p>
            <a:pPr marL="0" lvl="0" indent="0" algn="l" rtl="0">
              <a:lnSpc>
                <a:spcPct val="115000"/>
              </a:lnSpc>
              <a:spcBef>
                <a:spcPts val="0"/>
              </a:spcBef>
              <a:spcAft>
                <a:spcPts val="0"/>
              </a:spcAft>
              <a:buClr>
                <a:schemeClr val="dk1"/>
              </a:buClr>
              <a:buSzPts val="1100"/>
              <a:buFont typeface="Arial"/>
              <a:buNone/>
            </a:pPr>
            <a:endParaRPr>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a:latin typeface="Arial"/>
                <a:ea typeface="Arial"/>
                <a:cs typeface="Arial"/>
                <a:sym typeface="Arial"/>
              </a:rPr>
              <a:t>Test session format</a:t>
            </a:r>
            <a:endParaRPr>
              <a:latin typeface="Arial"/>
              <a:ea typeface="Arial"/>
              <a:cs typeface="Arial"/>
              <a:sym typeface="Arial"/>
            </a:endParaRPr>
          </a:p>
          <a:p>
            <a:pPr marL="457200" lvl="0" indent="-304800" algn="l" rtl="0">
              <a:lnSpc>
                <a:spcPct val="115000"/>
              </a:lnSpc>
              <a:spcBef>
                <a:spcPts val="0"/>
              </a:spcBef>
              <a:spcAft>
                <a:spcPts val="0"/>
              </a:spcAft>
              <a:buClr>
                <a:schemeClr val="dk1"/>
              </a:buClr>
              <a:buSzPts val="1200"/>
              <a:buFont typeface="Arial"/>
              <a:buAutoNum type="arabicPeriod"/>
            </a:pPr>
            <a:r>
              <a:rPr lang="en-US">
                <a:latin typeface="Arial"/>
                <a:ea typeface="Arial"/>
                <a:cs typeface="Arial"/>
                <a:sym typeface="Arial"/>
              </a:rPr>
              <a:t>Background questions</a:t>
            </a:r>
            <a:endParaRPr>
              <a:latin typeface="Arial"/>
              <a:ea typeface="Arial"/>
              <a:cs typeface="Arial"/>
              <a:sym typeface="Arial"/>
            </a:endParaRPr>
          </a:p>
          <a:p>
            <a:pPr marL="457200" lvl="0" indent="-304800" algn="l" rtl="0">
              <a:lnSpc>
                <a:spcPct val="115000"/>
              </a:lnSpc>
              <a:spcBef>
                <a:spcPts val="0"/>
              </a:spcBef>
              <a:spcAft>
                <a:spcPts val="0"/>
              </a:spcAft>
              <a:buClr>
                <a:schemeClr val="dk1"/>
              </a:buClr>
              <a:buSzPts val="1200"/>
              <a:buFont typeface="Arial"/>
              <a:buAutoNum type="arabicPeriod"/>
            </a:pPr>
            <a:r>
              <a:rPr lang="en-US">
                <a:latin typeface="Arial"/>
                <a:ea typeface="Arial"/>
                <a:cs typeface="Arial"/>
                <a:sym typeface="Arial"/>
              </a:rPr>
              <a:t>Scenario 1: 4 tasks</a:t>
            </a:r>
            <a:endParaRPr>
              <a:latin typeface="Arial"/>
              <a:ea typeface="Arial"/>
              <a:cs typeface="Arial"/>
              <a:sym typeface="Arial"/>
            </a:endParaRPr>
          </a:p>
          <a:p>
            <a:pPr marL="457200" lvl="0" indent="-304800" algn="l" rtl="0">
              <a:lnSpc>
                <a:spcPct val="115000"/>
              </a:lnSpc>
              <a:spcBef>
                <a:spcPts val="0"/>
              </a:spcBef>
              <a:spcAft>
                <a:spcPts val="0"/>
              </a:spcAft>
              <a:buClr>
                <a:schemeClr val="dk1"/>
              </a:buClr>
              <a:buSzPts val="1200"/>
              <a:buFont typeface="Arial"/>
              <a:buAutoNum type="arabicPeriod"/>
            </a:pPr>
            <a:r>
              <a:rPr lang="en-US">
                <a:latin typeface="Arial"/>
                <a:ea typeface="Arial"/>
                <a:cs typeface="Arial"/>
                <a:sym typeface="Arial"/>
              </a:rPr>
              <a:t>Scenario 2: 1 task</a:t>
            </a:r>
            <a:endParaRPr>
              <a:latin typeface="Arial"/>
              <a:ea typeface="Arial"/>
              <a:cs typeface="Arial"/>
              <a:sym typeface="Arial"/>
            </a:endParaRPr>
          </a:p>
          <a:p>
            <a:pPr marL="457200" lvl="0" indent="-304800" algn="l" rtl="0">
              <a:lnSpc>
                <a:spcPct val="115000"/>
              </a:lnSpc>
              <a:spcBef>
                <a:spcPts val="0"/>
              </a:spcBef>
              <a:spcAft>
                <a:spcPts val="0"/>
              </a:spcAft>
              <a:buClr>
                <a:schemeClr val="dk1"/>
              </a:buClr>
              <a:buSzPts val="1200"/>
              <a:buFont typeface="Arial"/>
              <a:buAutoNum type="arabicPeriod"/>
            </a:pPr>
            <a:r>
              <a:rPr lang="en-US">
                <a:latin typeface="Arial"/>
                <a:ea typeface="Arial"/>
                <a:cs typeface="Arial"/>
                <a:sym typeface="Arial"/>
              </a:rPr>
              <a:t>Q and 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95166d6f7_0_142: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95166d6f7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LIBBY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394f2243f5_0_23: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6" name="Google Shape;366;g394f2243f5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a:t>AARON</a:t>
            </a: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US"/>
              <a:t>AARON</a:t>
            </a: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311700" y="1474833"/>
            <a:ext cx="8520600" cy="26181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rgbClr val="FFFFFF"/>
              </a:buClr>
              <a:buSzPts val="16000"/>
              <a:buFont typeface="Avenir"/>
              <a:buNone/>
              <a:defRPr sz="16000" b="0" i="0" u="none" strike="noStrike" cap="none">
                <a:solidFill>
                  <a:srgbClr val="FFFFFF"/>
                </a:solidFill>
                <a:latin typeface="Avenir"/>
                <a:ea typeface="Avenir"/>
                <a:cs typeface="Avenir"/>
                <a:sym typeface="Avenir"/>
              </a:defRPr>
            </a:lvl1pPr>
            <a:lvl2pPr marR="0" lvl="1" algn="ctr" rtl="0">
              <a:lnSpc>
                <a:spcPct val="100000"/>
              </a:lnSpc>
              <a:spcBef>
                <a:spcPts val="0"/>
              </a:spcBef>
              <a:spcAft>
                <a:spcPts val="0"/>
              </a:spcAft>
              <a:buClr>
                <a:srgbClr val="FFFFFF"/>
              </a:buClr>
              <a:buSzPts val="16000"/>
              <a:buFont typeface="Avenir"/>
              <a:buNone/>
              <a:defRPr sz="16000" b="0" i="0" u="none" strike="noStrike" cap="none">
                <a:solidFill>
                  <a:srgbClr val="FFFFFF"/>
                </a:solidFill>
                <a:latin typeface="Avenir"/>
                <a:ea typeface="Avenir"/>
                <a:cs typeface="Avenir"/>
                <a:sym typeface="Avenir"/>
              </a:defRPr>
            </a:lvl2pPr>
            <a:lvl3pPr marR="0" lvl="2" algn="ctr" rtl="0">
              <a:lnSpc>
                <a:spcPct val="100000"/>
              </a:lnSpc>
              <a:spcBef>
                <a:spcPts val="0"/>
              </a:spcBef>
              <a:spcAft>
                <a:spcPts val="0"/>
              </a:spcAft>
              <a:buClr>
                <a:srgbClr val="FFFFFF"/>
              </a:buClr>
              <a:buSzPts val="16000"/>
              <a:buFont typeface="Avenir"/>
              <a:buNone/>
              <a:defRPr sz="16000" b="0" i="0" u="none" strike="noStrike" cap="none">
                <a:solidFill>
                  <a:srgbClr val="FFFFFF"/>
                </a:solidFill>
                <a:latin typeface="Avenir"/>
                <a:ea typeface="Avenir"/>
                <a:cs typeface="Avenir"/>
                <a:sym typeface="Avenir"/>
              </a:defRPr>
            </a:lvl3pPr>
            <a:lvl4pPr marR="0" lvl="3" algn="ctr" rtl="0">
              <a:lnSpc>
                <a:spcPct val="100000"/>
              </a:lnSpc>
              <a:spcBef>
                <a:spcPts val="0"/>
              </a:spcBef>
              <a:spcAft>
                <a:spcPts val="0"/>
              </a:spcAft>
              <a:buClr>
                <a:srgbClr val="FFFFFF"/>
              </a:buClr>
              <a:buSzPts val="16000"/>
              <a:buFont typeface="Avenir"/>
              <a:buNone/>
              <a:defRPr sz="16000" b="0" i="0" u="none" strike="noStrike" cap="none">
                <a:solidFill>
                  <a:srgbClr val="FFFFFF"/>
                </a:solidFill>
                <a:latin typeface="Avenir"/>
                <a:ea typeface="Avenir"/>
                <a:cs typeface="Avenir"/>
                <a:sym typeface="Avenir"/>
              </a:defRPr>
            </a:lvl4pPr>
            <a:lvl5pPr marR="0" lvl="4" algn="ctr" rtl="0">
              <a:lnSpc>
                <a:spcPct val="100000"/>
              </a:lnSpc>
              <a:spcBef>
                <a:spcPts val="0"/>
              </a:spcBef>
              <a:spcAft>
                <a:spcPts val="0"/>
              </a:spcAft>
              <a:buClr>
                <a:srgbClr val="FFFFFF"/>
              </a:buClr>
              <a:buSzPts val="16000"/>
              <a:buFont typeface="Avenir"/>
              <a:buNone/>
              <a:defRPr sz="16000" b="0" i="0" u="none" strike="noStrike" cap="none">
                <a:solidFill>
                  <a:srgbClr val="FFFFFF"/>
                </a:solidFill>
                <a:latin typeface="Avenir"/>
                <a:ea typeface="Avenir"/>
                <a:cs typeface="Avenir"/>
                <a:sym typeface="Avenir"/>
              </a:defRPr>
            </a:lvl5pPr>
            <a:lvl6pPr marR="0" lvl="5" algn="ctr" rtl="0">
              <a:lnSpc>
                <a:spcPct val="100000"/>
              </a:lnSpc>
              <a:spcBef>
                <a:spcPts val="0"/>
              </a:spcBef>
              <a:spcAft>
                <a:spcPts val="0"/>
              </a:spcAft>
              <a:buClr>
                <a:srgbClr val="FFFFFF"/>
              </a:buClr>
              <a:buSzPts val="16000"/>
              <a:buFont typeface="Avenir"/>
              <a:buNone/>
              <a:defRPr sz="16000" b="0" i="0" u="none" strike="noStrike" cap="none">
                <a:solidFill>
                  <a:srgbClr val="FFFFFF"/>
                </a:solidFill>
                <a:latin typeface="Avenir"/>
                <a:ea typeface="Avenir"/>
                <a:cs typeface="Avenir"/>
                <a:sym typeface="Avenir"/>
              </a:defRPr>
            </a:lvl6pPr>
            <a:lvl7pPr marR="0" lvl="6" algn="ctr" rtl="0">
              <a:lnSpc>
                <a:spcPct val="100000"/>
              </a:lnSpc>
              <a:spcBef>
                <a:spcPts val="0"/>
              </a:spcBef>
              <a:spcAft>
                <a:spcPts val="0"/>
              </a:spcAft>
              <a:buClr>
                <a:srgbClr val="FFFFFF"/>
              </a:buClr>
              <a:buSzPts val="16000"/>
              <a:buFont typeface="Avenir"/>
              <a:buNone/>
              <a:defRPr sz="16000" b="0" i="0" u="none" strike="noStrike" cap="none">
                <a:solidFill>
                  <a:srgbClr val="FFFFFF"/>
                </a:solidFill>
                <a:latin typeface="Avenir"/>
                <a:ea typeface="Avenir"/>
                <a:cs typeface="Avenir"/>
                <a:sym typeface="Avenir"/>
              </a:defRPr>
            </a:lvl7pPr>
            <a:lvl8pPr marR="0" lvl="7" algn="ctr" rtl="0">
              <a:lnSpc>
                <a:spcPct val="100000"/>
              </a:lnSpc>
              <a:spcBef>
                <a:spcPts val="0"/>
              </a:spcBef>
              <a:spcAft>
                <a:spcPts val="0"/>
              </a:spcAft>
              <a:buClr>
                <a:srgbClr val="FFFFFF"/>
              </a:buClr>
              <a:buSzPts val="16000"/>
              <a:buFont typeface="Avenir"/>
              <a:buNone/>
              <a:defRPr sz="16000" b="0" i="0" u="none" strike="noStrike" cap="none">
                <a:solidFill>
                  <a:srgbClr val="FFFFFF"/>
                </a:solidFill>
                <a:latin typeface="Avenir"/>
                <a:ea typeface="Avenir"/>
                <a:cs typeface="Avenir"/>
                <a:sym typeface="Avenir"/>
              </a:defRPr>
            </a:lvl8pPr>
            <a:lvl9pPr marR="0" lvl="8" algn="ctr" rtl="0">
              <a:lnSpc>
                <a:spcPct val="100000"/>
              </a:lnSpc>
              <a:spcBef>
                <a:spcPts val="0"/>
              </a:spcBef>
              <a:spcAft>
                <a:spcPts val="0"/>
              </a:spcAft>
              <a:buClr>
                <a:srgbClr val="FFFFFF"/>
              </a:buClr>
              <a:buSzPts val="16000"/>
              <a:buFont typeface="Avenir"/>
              <a:buNone/>
              <a:defRPr sz="16000" b="0" i="0" u="none" strike="noStrike" cap="none">
                <a:solidFill>
                  <a:srgbClr val="FFFFFF"/>
                </a:solidFill>
                <a:latin typeface="Avenir"/>
                <a:ea typeface="Avenir"/>
                <a:cs typeface="Avenir"/>
                <a:sym typeface="Avenir"/>
              </a:defRPr>
            </a:lvl9pPr>
          </a:lstStyle>
          <a:p>
            <a:endParaRPr/>
          </a:p>
        </p:txBody>
      </p:sp>
      <p:sp>
        <p:nvSpPr>
          <p:cNvPr id="51" name="Google Shape;51;p11"/>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lstStyle>
            <a:lvl1pPr marL="457200" marR="0" lvl="0" indent="-381000" algn="ctr" rtl="0">
              <a:lnSpc>
                <a:spcPct val="115000"/>
              </a:lnSpc>
              <a:spcBef>
                <a:spcPts val="0"/>
              </a:spcBef>
              <a:spcAft>
                <a:spcPts val="0"/>
              </a:spcAft>
              <a:buClr>
                <a:srgbClr val="FFFFFF"/>
              </a:buClr>
              <a:buSzPts val="2400"/>
              <a:buFont typeface="Avenir"/>
              <a:buChar char="●"/>
              <a:defRPr sz="2400" b="0" i="0" u="none" strike="noStrike" cap="none">
                <a:solidFill>
                  <a:srgbClr val="FFFFFF"/>
                </a:solidFill>
                <a:latin typeface="Avenir"/>
                <a:ea typeface="Avenir"/>
                <a:cs typeface="Avenir"/>
                <a:sym typeface="Avenir"/>
              </a:defRPr>
            </a:lvl1pPr>
            <a:lvl2pPr marL="914400" marR="0" lvl="1" indent="-349250" algn="ctr" rtl="0">
              <a:lnSpc>
                <a:spcPct val="115000"/>
              </a:lnSpc>
              <a:spcBef>
                <a:spcPts val="2100"/>
              </a:spcBef>
              <a:spcAft>
                <a:spcPts val="0"/>
              </a:spcAft>
              <a:buClr>
                <a:srgbClr val="FFFFFF"/>
              </a:buClr>
              <a:buSzPts val="1900"/>
              <a:buFont typeface="Avenir"/>
              <a:buChar char="○"/>
              <a:defRPr sz="1900" b="0" i="0" u="none" strike="noStrike" cap="none">
                <a:solidFill>
                  <a:srgbClr val="FFFFFF"/>
                </a:solidFill>
                <a:latin typeface="Avenir"/>
                <a:ea typeface="Avenir"/>
                <a:cs typeface="Avenir"/>
                <a:sym typeface="Avenir"/>
              </a:defRPr>
            </a:lvl2pPr>
            <a:lvl3pPr marL="1371600" marR="0" lvl="2" indent="-349250" algn="ctr" rtl="0">
              <a:lnSpc>
                <a:spcPct val="115000"/>
              </a:lnSpc>
              <a:spcBef>
                <a:spcPts val="2100"/>
              </a:spcBef>
              <a:spcAft>
                <a:spcPts val="0"/>
              </a:spcAft>
              <a:buClr>
                <a:srgbClr val="FFFFFF"/>
              </a:buClr>
              <a:buSzPts val="1900"/>
              <a:buFont typeface="Avenir"/>
              <a:buChar char="■"/>
              <a:defRPr sz="1900" b="0" i="0" u="none" strike="noStrike" cap="none">
                <a:solidFill>
                  <a:srgbClr val="FFFFFF"/>
                </a:solidFill>
                <a:latin typeface="Avenir"/>
                <a:ea typeface="Avenir"/>
                <a:cs typeface="Avenir"/>
                <a:sym typeface="Avenir"/>
              </a:defRPr>
            </a:lvl3pPr>
            <a:lvl4pPr marL="1828800" marR="0" lvl="3" indent="-349250" algn="ctr" rtl="0">
              <a:lnSpc>
                <a:spcPct val="115000"/>
              </a:lnSpc>
              <a:spcBef>
                <a:spcPts val="2100"/>
              </a:spcBef>
              <a:spcAft>
                <a:spcPts val="0"/>
              </a:spcAft>
              <a:buClr>
                <a:srgbClr val="FFFFFF"/>
              </a:buClr>
              <a:buSzPts val="1900"/>
              <a:buFont typeface="Avenir"/>
              <a:buChar char="●"/>
              <a:defRPr sz="1900" b="0" i="0" u="none" strike="noStrike" cap="none">
                <a:solidFill>
                  <a:srgbClr val="FFFFFF"/>
                </a:solidFill>
                <a:latin typeface="Avenir"/>
                <a:ea typeface="Avenir"/>
                <a:cs typeface="Avenir"/>
                <a:sym typeface="Avenir"/>
              </a:defRPr>
            </a:lvl4pPr>
            <a:lvl5pPr marL="2286000" marR="0" lvl="4" indent="-349250" algn="ctr" rtl="0">
              <a:lnSpc>
                <a:spcPct val="115000"/>
              </a:lnSpc>
              <a:spcBef>
                <a:spcPts val="2100"/>
              </a:spcBef>
              <a:spcAft>
                <a:spcPts val="0"/>
              </a:spcAft>
              <a:buClr>
                <a:srgbClr val="FFFFFF"/>
              </a:buClr>
              <a:buSzPts val="1900"/>
              <a:buFont typeface="Avenir"/>
              <a:buChar char="○"/>
              <a:defRPr sz="1900" b="0" i="0" u="none" strike="noStrike" cap="none">
                <a:solidFill>
                  <a:srgbClr val="FFFFFF"/>
                </a:solidFill>
                <a:latin typeface="Avenir"/>
                <a:ea typeface="Avenir"/>
                <a:cs typeface="Avenir"/>
                <a:sym typeface="Avenir"/>
              </a:defRPr>
            </a:lvl5pPr>
            <a:lvl6pPr marL="2743200" marR="0" lvl="5" indent="-349250" algn="ctr" rtl="0">
              <a:lnSpc>
                <a:spcPct val="115000"/>
              </a:lnSpc>
              <a:spcBef>
                <a:spcPts val="2100"/>
              </a:spcBef>
              <a:spcAft>
                <a:spcPts val="0"/>
              </a:spcAft>
              <a:buClr>
                <a:srgbClr val="FFFFFF"/>
              </a:buClr>
              <a:buSzPts val="1900"/>
              <a:buFont typeface="Avenir"/>
              <a:buChar char="■"/>
              <a:defRPr sz="1900" b="0" i="0" u="none" strike="noStrike" cap="none">
                <a:solidFill>
                  <a:srgbClr val="FFFFFF"/>
                </a:solidFill>
                <a:latin typeface="Avenir"/>
                <a:ea typeface="Avenir"/>
                <a:cs typeface="Avenir"/>
                <a:sym typeface="Avenir"/>
              </a:defRPr>
            </a:lvl6pPr>
            <a:lvl7pPr marL="3200400" marR="0" lvl="6" indent="-349250" algn="ctr" rtl="0">
              <a:lnSpc>
                <a:spcPct val="115000"/>
              </a:lnSpc>
              <a:spcBef>
                <a:spcPts val="2100"/>
              </a:spcBef>
              <a:spcAft>
                <a:spcPts val="0"/>
              </a:spcAft>
              <a:buClr>
                <a:srgbClr val="FFFFFF"/>
              </a:buClr>
              <a:buSzPts val="1900"/>
              <a:buFont typeface="Avenir"/>
              <a:buChar char="●"/>
              <a:defRPr sz="1900" b="0" i="0" u="none" strike="noStrike" cap="none">
                <a:solidFill>
                  <a:srgbClr val="FFFFFF"/>
                </a:solidFill>
                <a:latin typeface="Avenir"/>
                <a:ea typeface="Avenir"/>
                <a:cs typeface="Avenir"/>
                <a:sym typeface="Avenir"/>
              </a:defRPr>
            </a:lvl7pPr>
            <a:lvl8pPr marL="3657600" marR="0" lvl="7" indent="-349250" algn="ctr" rtl="0">
              <a:lnSpc>
                <a:spcPct val="115000"/>
              </a:lnSpc>
              <a:spcBef>
                <a:spcPts val="2100"/>
              </a:spcBef>
              <a:spcAft>
                <a:spcPts val="0"/>
              </a:spcAft>
              <a:buClr>
                <a:srgbClr val="FFFFFF"/>
              </a:buClr>
              <a:buSzPts val="1900"/>
              <a:buFont typeface="Avenir"/>
              <a:buChar char="○"/>
              <a:defRPr sz="1900" b="0" i="0" u="none" strike="noStrike" cap="none">
                <a:solidFill>
                  <a:srgbClr val="FFFFFF"/>
                </a:solidFill>
                <a:latin typeface="Avenir"/>
                <a:ea typeface="Avenir"/>
                <a:cs typeface="Avenir"/>
                <a:sym typeface="Avenir"/>
              </a:defRPr>
            </a:lvl8pPr>
            <a:lvl9pPr marL="4114800" marR="0" lvl="8" indent="-349250" algn="ctr" rtl="0">
              <a:lnSpc>
                <a:spcPct val="115000"/>
              </a:lnSpc>
              <a:spcBef>
                <a:spcPts val="2100"/>
              </a:spcBef>
              <a:spcAft>
                <a:spcPts val="2100"/>
              </a:spcAft>
              <a:buClr>
                <a:srgbClr val="FFFFFF"/>
              </a:buClr>
              <a:buSzPts val="1900"/>
              <a:buFont typeface="Avenir"/>
              <a:buChar char="■"/>
              <a:defRPr sz="1900" b="0" i="0" u="none" strike="noStrike" cap="none">
                <a:solidFill>
                  <a:srgbClr val="FFFFFF"/>
                </a:solidFill>
                <a:latin typeface="Avenir"/>
                <a:ea typeface="Avenir"/>
                <a:cs typeface="Avenir"/>
                <a:sym typeface="Aveni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7C98B6"/>
        </a:solidFill>
        <a:effectLst/>
      </p:bgPr>
    </p:bg>
    <p:spTree>
      <p:nvGrpSpPr>
        <p:cNvPr id="1" name="Shape 52"/>
        <p:cNvGrpSpPr/>
        <p:nvPr/>
      </p:nvGrpSpPr>
      <p:grpSpPr>
        <a:xfrm>
          <a:off x="0" y="0"/>
          <a:ext cx="0" cy="0"/>
          <a:chOff x="0" y="0"/>
          <a:chExt cx="0" cy="0"/>
        </a:xfrm>
      </p:grpSpPr>
      <p:cxnSp>
        <p:nvCxnSpPr>
          <p:cNvPr id="53" name="Google Shape;53;p12"/>
          <p:cNvCxnSpPr/>
          <p:nvPr/>
        </p:nvCxnSpPr>
        <p:spPr>
          <a:xfrm>
            <a:off x="526200" y="1199892"/>
            <a:ext cx="8091600" cy="0"/>
          </a:xfrm>
          <a:prstGeom prst="straightConnector1">
            <a:avLst/>
          </a:prstGeom>
          <a:noFill/>
          <a:ln w="9525" cap="flat" cmpd="sng">
            <a:solidFill>
              <a:srgbClr val="CCCCCC"/>
            </a:solidFill>
            <a:prstDash val="solid"/>
            <a:round/>
            <a:headEnd type="none" w="sm" len="sm"/>
            <a:tailEnd type="none" w="sm" len="sm"/>
          </a:ln>
        </p:spPr>
      </p:cxnSp>
      <p:sp>
        <p:nvSpPr>
          <p:cNvPr id="54" name="Google Shape;54;p12"/>
          <p:cNvSpPr txBox="1">
            <a:spLocks noGrp="1"/>
          </p:cNvSpPr>
          <p:nvPr>
            <p:ph type="title"/>
          </p:nvPr>
        </p:nvSpPr>
        <p:spPr>
          <a:xfrm>
            <a:off x="526200" y="436300"/>
            <a:ext cx="8306100" cy="763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1pPr>
            <a:lvl2pPr marR="0" lvl="1"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2pPr>
            <a:lvl3pPr marR="0" lvl="2"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3pPr>
            <a:lvl4pPr marR="0" lvl="3"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4pPr>
            <a:lvl5pPr marR="0" lvl="4"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5pPr>
            <a:lvl6pPr marR="0" lvl="5"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6pPr>
            <a:lvl7pPr marR="0" lvl="6"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7pPr>
            <a:lvl8pPr marR="0" lvl="7"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8pPr>
            <a:lvl9pPr marR="0" lvl="8"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2">
  <p:cSld name="Blank 2">
    <p:bg>
      <p:bgPr>
        <a:solidFill>
          <a:srgbClr val="F2F5F8"/>
        </a:solidFill>
        <a:effectLst/>
      </p:bgPr>
    </p:bg>
    <p:spTree>
      <p:nvGrpSpPr>
        <p:cNvPr id="1" name="Shape 55"/>
        <p:cNvGrpSpPr/>
        <p:nvPr/>
      </p:nvGrpSpPr>
      <p:grpSpPr>
        <a:xfrm>
          <a:off x="0" y="0"/>
          <a:ext cx="0" cy="0"/>
          <a:chOff x="0" y="0"/>
          <a:chExt cx="0" cy="0"/>
        </a:xfrm>
      </p:grpSpPr>
      <p:cxnSp>
        <p:nvCxnSpPr>
          <p:cNvPr id="56" name="Google Shape;56;p13"/>
          <p:cNvCxnSpPr/>
          <p:nvPr/>
        </p:nvCxnSpPr>
        <p:spPr>
          <a:xfrm>
            <a:off x="526200" y="1199892"/>
            <a:ext cx="8091600" cy="0"/>
          </a:xfrm>
          <a:prstGeom prst="straightConnector1">
            <a:avLst/>
          </a:prstGeom>
          <a:noFill/>
          <a:ln w="9525" cap="flat" cmpd="sng">
            <a:solidFill>
              <a:srgbClr val="CCCCCC"/>
            </a:solidFill>
            <a:prstDash val="solid"/>
            <a:round/>
            <a:headEnd type="none" w="sm" len="sm"/>
            <a:tailEnd type="none" w="sm" len="sm"/>
          </a:ln>
        </p:spPr>
      </p:cxnSp>
      <p:sp>
        <p:nvSpPr>
          <p:cNvPr id="57" name="Google Shape;57;p13"/>
          <p:cNvSpPr txBox="1">
            <a:spLocks noGrp="1"/>
          </p:cNvSpPr>
          <p:nvPr>
            <p:ph type="title"/>
          </p:nvPr>
        </p:nvSpPr>
        <p:spPr>
          <a:xfrm>
            <a:off x="526200" y="436300"/>
            <a:ext cx="8306100" cy="763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516F90"/>
              </a:buClr>
              <a:buSzPts val="3700"/>
              <a:buFont typeface="Avenir"/>
              <a:buNone/>
              <a:defRPr sz="3700" b="0" i="0" u="none" strike="noStrike" cap="none">
                <a:solidFill>
                  <a:srgbClr val="516F90"/>
                </a:solidFill>
                <a:latin typeface="Avenir"/>
                <a:ea typeface="Avenir"/>
                <a:cs typeface="Avenir"/>
                <a:sym typeface="Avenir"/>
              </a:defRPr>
            </a:lvl1pPr>
            <a:lvl2pPr marR="0" lvl="1"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2pPr>
            <a:lvl3pPr marR="0" lvl="2"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3pPr>
            <a:lvl4pPr marR="0" lvl="3"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4pPr>
            <a:lvl5pPr marR="0" lvl="4"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5pPr>
            <a:lvl6pPr marR="0" lvl="5"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6pPr>
            <a:lvl7pPr marR="0" lvl="6"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7pPr>
            <a:lvl8pPr marR="0" lvl="7"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8pPr>
            <a:lvl9pPr marR="0" lvl="8"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Empty Light">
  <p:cSld name="Empty Light">
    <p:bg>
      <p:bgPr>
        <a:solidFill>
          <a:schemeClr val="lt1"/>
        </a:solidFill>
        <a:effectLst/>
      </p:bgPr>
    </p:bg>
    <p:spTree>
      <p:nvGrpSpPr>
        <p:cNvPr id="1" name="Shape 58"/>
        <p:cNvGrpSpPr/>
        <p:nvPr/>
      </p:nvGrpSpPr>
      <p:grpSpPr>
        <a:xfrm>
          <a:off x="0" y="0"/>
          <a:ext cx="0" cy="0"/>
          <a:chOff x="0" y="0"/>
          <a:chExt cx="0" cy="0"/>
        </a:xfrm>
      </p:grpSpPr>
      <p:sp>
        <p:nvSpPr>
          <p:cNvPr id="59" name="Google Shape;59;p14" descr="C:\Users\Keith\Desktop\Sprocket low-res for light backgrounds.png"/>
          <p:cNvSpPr/>
          <p:nvPr/>
        </p:nvSpPr>
        <p:spPr>
          <a:xfrm>
            <a:off x="8509722" y="6039984"/>
            <a:ext cx="491700" cy="7281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629841" y="457200"/>
            <a:ext cx="2949300" cy="15999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7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FFFFFF"/>
              </a:buClr>
              <a:buSzPts val="3700"/>
              <a:buFont typeface="Avenir"/>
              <a:buNone/>
              <a:defRPr sz="1900" b="0" i="0" u="none" strike="noStrike" cap="none">
                <a:solidFill>
                  <a:srgbClr val="FFFFFF"/>
                </a:solidFill>
                <a:latin typeface="Avenir"/>
                <a:ea typeface="Avenir"/>
                <a:cs typeface="Avenir"/>
                <a:sym typeface="Avenir"/>
              </a:defRPr>
            </a:lvl2pPr>
            <a:lvl3pPr marR="0" lvl="2" algn="l" rtl="0">
              <a:lnSpc>
                <a:spcPct val="100000"/>
              </a:lnSpc>
              <a:spcBef>
                <a:spcPts val="0"/>
              </a:spcBef>
              <a:spcAft>
                <a:spcPts val="0"/>
              </a:spcAft>
              <a:buClr>
                <a:srgbClr val="FFFFFF"/>
              </a:buClr>
              <a:buSzPts val="3700"/>
              <a:buFont typeface="Avenir"/>
              <a:buNone/>
              <a:defRPr sz="1900" b="0" i="0" u="none" strike="noStrike" cap="none">
                <a:solidFill>
                  <a:srgbClr val="FFFFFF"/>
                </a:solidFill>
                <a:latin typeface="Avenir"/>
                <a:ea typeface="Avenir"/>
                <a:cs typeface="Avenir"/>
                <a:sym typeface="Avenir"/>
              </a:defRPr>
            </a:lvl3pPr>
            <a:lvl4pPr marR="0" lvl="3" algn="l" rtl="0">
              <a:lnSpc>
                <a:spcPct val="100000"/>
              </a:lnSpc>
              <a:spcBef>
                <a:spcPts val="0"/>
              </a:spcBef>
              <a:spcAft>
                <a:spcPts val="0"/>
              </a:spcAft>
              <a:buClr>
                <a:srgbClr val="FFFFFF"/>
              </a:buClr>
              <a:buSzPts val="3700"/>
              <a:buFont typeface="Avenir"/>
              <a:buNone/>
              <a:defRPr sz="1900" b="0" i="0" u="none" strike="noStrike" cap="none">
                <a:solidFill>
                  <a:srgbClr val="FFFFFF"/>
                </a:solidFill>
                <a:latin typeface="Avenir"/>
                <a:ea typeface="Avenir"/>
                <a:cs typeface="Avenir"/>
                <a:sym typeface="Avenir"/>
              </a:defRPr>
            </a:lvl4pPr>
            <a:lvl5pPr marR="0" lvl="4" algn="l" rtl="0">
              <a:lnSpc>
                <a:spcPct val="100000"/>
              </a:lnSpc>
              <a:spcBef>
                <a:spcPts val="0"/>
              </a:spcBef>
              <a:spcAft>
                <a:spcPts val="0"/>
              </a:spcAft>
              <a:buClr>
                <a:srgbClr val="FFFFFF"/>
              </a:buClr>
              <a:buSzPts val="3700"/>
              <a:buFont typeface="Avenir"/>
              <a:buNone/>
              <a:defRPr sz="1900" b="0" i="0" u="none" strike="noStrike" cap="none">
                <a:solidFill>
                  <a:srgbClr val="FFFFFF"/>
                </a:solidFill>
                <a:latin typeface="Avenir"/>
                <a:ea typeface="Avenir"/>
                <a:cs typeface="Avenir"/>
                <a:sym typeface="Avenir"/>
              </a:defRPr>
            </a:lvl5pPr>
            <a:lvl6pPr marR="0" lvl="5" algn="l" rtl="0">
              <a:lnSpc>
                <a:spcPct val="100000"/>
              </a:lnSpc>
              <a:spcBef>
                <a:spcPts val="0"/>
              </a:spcBef>
              <a:spcAft>
                <a:spcPts val="0"/>
              </a:spcAft>
              <a:buClr>
                <a:srgbClr val="FFFFFF"/>
              </a:buClr>
              <a:buSzPts val="3700"/>
              <a:buFont typeface="Avenir"/>
              <a:buNone/>
              <a:defRPr sz="1900" b="0" i="0" u="none" strike="noStrike" cap="none">
                <a:solidFill>
                  <a:srgbClr val="FFFFFF"/>
                </a:solidFill>
                <a:latin typeface="Avenir"/>
                <a:ea typeface="Avenir"/>
                <a:cs typeface="Avenir"/>
                <a:sym typeface="Avenir"/>
              </a:defRPr>
            </a:lvl6pPr>
            <a:lvl7pPr marR="0" lvl="6" algn="l" rtl="0">
              <a:lnSpc>
                <a:spcPct val="100000"/>
              </a:lnSpc>
              <a:spcBef>
                <a:spcPts val="0"/>
              </a:spcBef>
              <a:spcAft>
                <a:spcPts val="0"/>
              </a:spcAft>
              <a:buClr>
                <a:srgbClr val="FFFFFF"/>
              </a:buClr>
              <a:buSzPts val="3700"/>
              <a:buFont typeface="Avenir"/>
              <a:buNone/>
              <a:defRPr sz="1900" b="0" i="0" u="none" strike="noStrike" cap="none">
                <a:solidFill>
                  <a:srgbClr val="FFFFFF"/>
                </a:solidFill>
                <a:latin typeface="Avenir"/>
                <a:ea typeface="Avenir"/>
                <a:cs typeface="Avenir"/>
                <a:sym typeface="Avenir"/>
              </a:defRPr>
            </a:lvl7pPr>
            <a:lvl8pPr marR="0" lvl="7" algn="l" rtl="0">
              <a:lnSpc>
                <a:spcPct val="100000"/>
              </a:lnSpc>
              <a:spcBef>
                <a:spcPts val="0"/>
              </a:spcBef>
              <a:spcAft>
                <a:spcPts val="0"/>
              </a:spcAft>
              <a:buClr>
                <a:srgbClr val="FFFFFF"/>
              </a:buClr>
              <a:buSzPts val="3700"/>
              <a:buFont typeface="Avenir"/>
              <a:buNone/>
              <a:defRPr sz="1900" b="0" i="0" u="none" strike="noStrike" cap="none">
                <a:solidFill>
                  <a:srgbClr val="FFFFFF"/>
                </a:solidFill>
                <a:latin typeface="Avenir"/>
                <a:ea typeface="Avenir"/>
                <a:cs typeface="Avenir"/>
                <a:sym typeface="Avenir"/>
              </a:defRPr>
            </a:lvl8pPr>
            <a:lvl9pPr marR="0" lvl="8" algn="l" rtl="0">
              <a:lnSpc>
                <a:spcPct val="100000"/>
              </a:lnSpc>
              <a:spcBef>
                <a:spcPts val="0"/>
              </a:spcBef>
              <a:spcAft>
                <a:spcPts val="0"/>
              </a:spcAft>
              <a:buClr>
                <a:srgbClr val="FFFFFF"/>
              </a:buClr>
              <a:buSzPts val="3700"/>
              <a:buFont typeface="Avenir"/>
              <a:buNone/>
              <a:defRPr sz="1900" b="0" i="0" u="none" strike="noStrike" cap="none">
                <a:solidFill>
                  <a:srgbClr val="FFFFFF"/>
                </a:solidFill>
                <a:latin typeface="Avenir"/>
                <a:ea typeface="Avenir"/>
                <a:cs typeface="Avenir"/>
                <a:sym typeface="Avenir"/>
              </a:defRPr>
            </a:lvl9pPr>
          </a:lstStyle>
          <a:p>
            <a:endParaRPr/>
          </a:p>
        </p:txBody>
      </p:sp>
      <p:sp>
        <p:nvSpPr>
          <p:cNvPr id="62" name="Google Shape;62;p15"/>
          <p:cNvSpPr txBox="1">
            <a:spLocks noGrp="1"/>
          </p:cNvSpPr>
          <p:nvPr>
            <p:ph type="body" idx="1"/>
          </p:nvPr>
        </p:nvSpPr>
        <p:spPr>
          <a:xfrm>
            <a:off x="3887391" y="987425"/>
            <a:ext cx="4629000" cy="4873500"/>
          </a:xfrm>
          <a:prstGeom prst="rect">
            <a:avLst/>
          </a:prstGeom>
          <a:noFill/>
          <a:ln>
            <a:noFill/>
          </a:ln>
        </p:spPr>
        <p:txBody>
          <a:bodyPr spcFirstLastPara="1" wrap="square" lIns="91425" tIns="91425" rIns="91425" bIns="91425" anchor="t" anchorCtr="0"/>
          <a:lstStyle>
            <a:lvl1pPr marL="457200" marR="0" lvl="0" indent="-431800" algn="l" rtl="0">
              <a:lnSpc>
                <a:spcPct val="90000"/>
              </a:lnSpc>
              <a:spcBef>
                <a:spcPts val="11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21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21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21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21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21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21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21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2100"/>
              </a:spcBef>
              <a:spcAft>
                <a:spcPts val="21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3" name="Google Shape;63;p15"/>
          <p:cNvSpPr txBox="1">
            <a:spLocks noGrp="1"/>
          </p:cNvSpPr>
          <p:nvPr>
            <p:ph type="body" idx="2"/>
          </p:nvPr>
        </p:nvSpPr>
        <p:spPr>
          <a:xfrm>
            <a:off x="629841" y="2057400"/>
            <a:ext cx="2949300" cy="38115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100"/>
              </a:spcBef>
              <a:spcAft>
                <a:spcPts val="0"/>
              </a:spcAft>
              <a:buClr>
                <a:schemeClr val="dk1"/>
              </a:buClr>
              <a:buSzPts val="24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2100"/>
              </a:spcBef>
              <a:spcAft>
                <a:spcPts val="0"/>
              </a:spcAft>
              <a:buClr>
                <a:schemeClr val="dk1"/>
              </a:buClr>
              <a:buSzPts val="1900"/>
              <a:buFont typeface="Arial"/>
              <a:buNone/>
              <a:defRPr sz="15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2100"/>
              </a:spcBef>
              <a:spcAft>
                <a:spcPts val="0"/>
              </a:spcAft>
              <a:buClr>
                <a:schemeClr val="dk1"/>
              </a:buClr>
              <a:buSzPts val="19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2100"/>
              </a:spcBef>
              <a:spcAft>
                <a:spcPts val="0"/>
              </a:spcAft>
              <a:buClr>
                <a:schemeClr val="dk1"/>
              </a:buClr>
              <a:buSzPts val="1900"/>
              <a:buFont typeface="Arial"/>
              <a:buNone/>
              <a:defRPr sz="11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2100"/>
              </a:spcBef>
              <a:spcAft>
                <a:spcPts val="0"/>
              </a:spcAft>
              <a:buClr>
                <a:schemeClr val="dk1"/>
              </a:buClr>
              <a:buSzPts val="1900"/>
              <a:buFont typeface="Arial"/>
              <a:buNone/>
              <a:defRPr sz="11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2100"/>
              </a:spcBef>
              <a:spcAft>
                <a:spcPts val="0"/>
              </a:spcAft>
              <a:buClr>
                <a:schemeClr val="dk1"/>
              </a:buClr>
              <a:buSzPts val="1900"/>
              <a:buFont typeface="Arial"/>
              <a:buNone/>
              <a:defRPr sz="11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2100"/>
              </a:spcBef>
              <a:spcAft>
                <a:spcPts val="0"/>
              </a:spcAft>
              <a:buClr>
                <a:schemeClr val="dk1"/>
              </a:buClr>
              <a:buSzPts val="1900"/>
              <a:buFont typeface="Arial"/>
              <a:buNone/>
              <a:defRPr sz="11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2100"/>
              </a:spcBef>
              <a:spcAft>
                <a:spcPts val="0"/>
              </a:spcAft>
              <a:buClr>
                <a:schemeClr val="dk1"/>
              </a:buClr>
              <a:buSzPts val="1900"/>
              <a:buFont typeface="Arial"/>
              <a:buNone/>
              <a:defRPr sz="11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2100"/>
              </a:spcBef>
              <a:spcAft>
                <a:spcPts val="2100"/>
              </a:spcAft>
              <a:buClr>
                <a:schemeClr val="dk1"/>
              </a:buClr>
              <a:buSzPts val="1900"/>
              <a:buFont typeface="Arial"/>
              <a:buNone/>
              <a:defRPr sz="1100" b="0" i="0" u="none" strike="noStrike" cap="none">
                <a:solidFill>
                  <a:schemeClr val="dk1"/>
                </a:solidFill>
                <a:latin typeface="Calibri"/>
                <a:ea typeface="Calibri"/>
                <a:cs typeface="Calibri"/>
                <a:sym typeface="Calibri"/>
              </a:defRPr>
            </a:lvl9pPr>
          </a:lstStyle>
          <a:p>
            <a:endParaRPr/>
          </a:p>
        </p:txBody>
      </p:sp>
      <p:sp>
        <p:nvSpPr>
          <p:cNvPr id="64" name="Google Shape;64;p15"/>
          <p:cNvSpPr txBox="1">
            <a:spLocks noGrp="1"/>
          </p:cNvSpPr>
          <p:nvPr>
            <p:ph type="dt" idx="10"/>
          </p:nvPr>
        </p:nvSpPr>
        <p:spPr>
          <a:xfrm>
            <a:off x="628650" y="6356350"/>
            <a:ext cx="2057400" cy="3651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Clr>
                <a:srgbClr val="888888"/>
              </a:buClr>
              <a:buSzPts val="1900"/>
              <a:buFont typeface="Calibri"/>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Clr>
                <a:schemeClr val="dk1"/>
              </a:buClr>
              <a:buSzPts val="1900"/>
              <a:buFont typeface="Calibri"/>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900"/>
              <a:buFont typeface="Calibri"/>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900"/>
              <a:buFont typeface="Calibri"/>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900"/>
              <a:buFont typeface="Calibri"/>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900"/>
              <a:buFont typeface="Calibri"/>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900"/>
              <a:buFont typeface="Calibri"/>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900"/>
              <a:buFont typeface="Calibri"/>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9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65" name="Google Shape;65;p15"/>
          <p:cNvSpPr txBox="1">
            <a:spLocks noGrp="1"/>
          </p:cNvSpPr>
          <p:nvPr>
            <p:ph type="ftr" idx="11"/>
          </p:nvPr>
        </p:nvSpPr>
        <p:spPr>
          <a:xfrm>
            <a:off x="3028950" y="6356350"/>
            <a:ext cx="3086100" cy="3651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888888"/>
              </a:buClr>
              <a:buSzPts val="1900"/>
              <a:buFont typeface="Calibri"/>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Clr>
                <a:schemeClr val="dk1"/>
              </a:buClr>
              <a:buSzPts val="1900"/>
              <a:buFont typeface="Calibri"/>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900"/>
              <a:buFont typeface="Calibri"/>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900"/>
              <a:buFont typeface="Calibri"/>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900"/>
              <a:buFont typeface="Calibri"/>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900"/>
              <a:buFont typeface="Calibri"/>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900"/>
              <a:buFont typeface="Calibri"/>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900"/>
              <a:buFont typeface="Calibri"/>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9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66" name="Google Shape;66;p15"/>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ubsection Header">
  <p:cSld name="Subsection Header">
    <p:spTree>
      <p:nvGrpSpPr>
        <p:cNvPr id="1" name="Shape 67"/>
        <p:cNvGrpSpPr/>
        <p:nvPr/>
      </p:nvGrpSpPr>
      <p:grpSpPr>
        <a:xfrm>
          <a:off x="0" y="0"/>
          <a:ext cx="0" cy="0"/>
          <a:chOff x="0" y="0"/>
          <a:chExt cx="0" cy="0"/>
        </a:xfrm>
      </p:grpSpPr>
      <p:sp>
        <p:nvSpPr>
          <p:cNvPr id="68" name="Google Shape;68;p16"/>
          <p:cNvSpPr txBox="1">
            <a:spLocks noGrp="1"/>
          </p:cNvSpPr>
          <p:nvPr>
            <p:ph type="body" idx="1"/>
          </p:nvPr>
        </p:nvSpPr>
        <p:spPr>
          <a:xfrm>
            <a:off x="1130300" y="2390915"/>
            <a:ext cx="1035000" cy="1689300"/>
          </a:xfrm>
          <a:prstGeom prst="rect">
            <a:avLst/>
          </a:prstGeom>
          <a:noFill/>
          <a:ln>
            <a:noFill/>
          </a:ln>
        </p:spPr>
        <p:txBody>
          <a:bodyPr spcFirstLastPara="1" wrap="square" lIns="91425" tIns="91425" rIns="91425" bIns="91425" anchor="ctr" anchorCtr="0"/>
          <a:lstStyle>
            <a:lvl1pPr marL="457200" marR="0" lvl="0" indent="-228600" algn="l" rtl="0">
              <a:lnSpc>
                <a:spcPct val="115000"/>
              </a:lnSpc>
              <a:spcBef>
                <a:spcPts val="0"/>
              </a:spcBef>
              <a:spcAft>
                <a:spcPts val="0"/>
              </a:spcAft>
              <a:buClr>
                <a:srgbClr val="F7761F"/>
              </a:buClr>
              <a:buSzPts val="2400"/>
              <a:buFont typeface="Source Sans Pro"/>
              <a:buNone/>
              <a:defRPr sz="13100" b="0" i="0" u="none" strike="noStrike" cap="none">
                <a:solidFill>
                  <a:srgbClr val="F7761F"/>
                </a:solidFill>
                <a:latin typeface="Source Sans Pro"/>
                <a:ea typeface="Source Sans Pro"/>
                <a:cs typeface="Source Sans Pro"/>
                <a:sym typeface="Source Sans Pro"/>
              </a:defRPr>
            </a:lvl1pPr>
            <a:lvl2pPr marL="914400" marR="0" lvl="1" indent="-349250" algn="l" rtl="0">
              <a:lnSpc>
                <a:spcPct val="115000"/>
              </a:lnSpc>
              <a:spcBef>
                <a:spcPts val="2100"/>
              </a:spcBef>
              <a:spcAft>
                <a:spcPts val="0"/>
              </a:spcAft>
              <a:buClr>
                <a:srgbClr val="FFFFFF"/>
              </a:buClr>
              <a:buSzPts val="1900"/>
              <a:buFont typeface="Avenir"/>
              <a:buChar char="○"/>
              <a:defRPr sz="3700" b="0" i="0" u="none" strike="noStrike" cap="none">
                <a:solidFill>
                  <a:srgbClr val="414141"/>
                </a:solidFill>
                <a:latin typeface="Source Sans Pro"/>
                <a:ea typeface="Source Sans Pro"/>
                <a:cs typeface="Source Sans Pro"/>
                <a:sym typeface="Source Sans Pro"/>
              </a:defRPr>
            </a:lvl2pPr>
            <a:lvl3pPr marL="1371600" marR="0" lvl="2" indent="-349250" algn="l" rtl="0">
              <a:lnSpc>
                <a:spcPct val="115000"/>
              </a:lnSpc>
              <a:spcBef>
                <a:spcPts val="2100"/>
              </a:spcBef>
              <a:spcAft>
                <a:spcPts val="0"/>
              </a:spcAft>
              <a:buClr>
                <a:srgbClr val="FFFFFF"/>
              </a:buClr>
              <a:buSzPts val="1900"/>
              <a:buFont typeface="Avenir"/>
              <a:buChar char="■"/>
              <a:defRPr sz="3200" b="0" i="0" u="none" strike="noStrike" cap="none">
                <a:solidFill>
                  <a:srgbClr val="414141"/>
                </a:solidFill>
                <a:latin typeface="Source Sans Pro"/>
                <a:ea typeface="Source Sans Pro"/>
                <a:cs typeface="Source Sans Pro"/>
                <a:sym typeface="Source Sans Pro"/>
              </a:defRPr>
            </a:lvl3pPr>
            <a:lvl4pPr marL="1828800" marR="0" lvl="3" indent="-349250" algn="l" rtl="0">
              <a:lnSpc>
                <a:spcPct val="115000"/>
              </a:lnSpc>
              <a:spcBef>
                <a:spcPts val="2100"/>
              </a:spcBef>
              <a:spcAft>
                <a:spcPts val="0"/>
              </a:spcAft>
              <a:buClr>
                <a:srgbClr val="FFFFFF"/>
              </a:buClr>
              <a:buSzPts val="1900"/>
              <a:buFont typeface="Avenir"/>
              <a:buChar char="●"/>
              <a:defRPr sz="2700" b="0" i="0" u="none" strike="noStrike" cap="none">
                <a:solidFill>
                  <a:srgbClr val="414141"/>
                </a:solidFill>
                <a:latin typeface="Source Sans Pro"/>
                <a:ea typeface="Source Sans Pro"/>
                <a:cs typeface="Source Sans Pro"/>
                <a:sym typeface="Source Sans Pro"/>
              </a:defRPr>
            </a:lvl4pPr>
            <a:lvl5pPr marL="2286000" marR="0" lvl="4" indent="-349250" algn="l" rtl="0">
              <a:lnSpc>
                <a:spcPct val="115000"/>
              </a:lnSpc>
              <a:spcBef>
                <a:spcPts val="2100"/>
              </a:spcBef>
              <a:spcAft>
                <a:spcPts val="0"/>
              </a:spcAft>
              <a:buClr>
                <a:srgbClr val="FFFFFF"/>
              </a:buClr>
              <a:buSzPts val="1900"/>
              <a:buFont typeface="Avenir"/>
              <a:buChar char="○"/>
              <a:defRPr sz="2700" b="0" i="0" u="none" strike="noStrike" cap="none">
                <a:solidFill>
                  <a:srgbClr val="414141"/>
                </a:solidFill>
                <a:latin typeface="Source Sans Pro"/>
                <a:ea typeface="Source Sans Pro"/>
                <a:cs typeface="Source Sans Pro"/>
                <a:sym typeface="Source Sans Pro"/>
              </a:defRPr>
            </a:lvl5pPr>
            <a:lvl6pPr marL="2743200" marR="0" lvl="5" indent="-349250" algn="l" rtl="0">
              <a:lnSpc>
                <a:spcPct val="115000"/>
              </a:lnSpc>
              <a:spcBef>
                <a:spcPts val="2100"/>
              </a:spcBef>
              <a:spcAft>
                <a:spcPts val="0"/>
              </a:spcAft>
              <a:buClr>
                <a:srgbClr val="FFFFFF"/>
              </a:buClr>
              <a:buSzPts val="1900"/>
              <a:buFont typeface="Avenir"/>
              <a:buChar char="■"/>
              <a:defRPr sz="2700" b="0" i="0" u="none" strike="noStrike" cap="none">
                <a:solidFill>
                  <a:schemeClr val="dk1"/>
                </a:solidFill>
                <a:latin typeface="Source Sans Pro"/>
                <a:ea typeface="Source Sans Pro"/>
                <a:cs typeface="Source Sans Pro"/>
                <a:sym typeface="Source Sans Pro"/>
              </a:defRPr>
            </a:lvl6pPr>
            <a:lvl7pPr marL="3200400" marR="0" lvl="6" indent="-349250" algn="l" rtl="0">
              <a:lnSpc>
                <a:spcPct val="115000"/>
              </a:lnSpc>
              <a:spcBef>
                <a:spcPts val="2100"/>
              </a:spcBef>
              <a:spcAft>
                <a:spcPts val="0"/>
              </a:spcAft>
              <a:buClr>
                <a:srgbClr val="FFFFFF"/>
              </a:buClr>
              <a:buSzPts val="1900"/>
              <a:buFont typeface="Avenir"/>
              <a:buChar char="●"/>
              <a:defRPr sz="2700" b="0" i="0" u="none" strike="noStrike" cap="none">
                <a:solidFill>
                  <a:schemeClr val="dk1"/>
                </a:solidFill>
                <a:latin typeface="Source Sans Pro"/>
                <a:ea typeface="Source Sans Pro"/>
                <a:cs typeface="Source Sans Pro"/>
                <a:sym typeface="Source Sans Pro"/>
              </a:defRPr>
            </a:lvl7pPr>
            <a:lvl8pPr marL="3657600" marR="0" lvl="7" indent="-349250" algn="l" rtl="0">
              <a:lnSpc>
                <a:spcPct val="115000"/>
              </a:lnSpc>
              <a:spcBef>
                <a:spcPts val="2100"/>
              </a:spcBef>
              <a:spcAft>
                <a:spcPts val="0"/>
              </a:spcAft>
              <a:buClr>
                <a:srgbClr val="FFFFFF"/>
              </a:buClr>
              <a:buSzPts val="1900"/>
              <a:buFont typeface="Avenir"/>
              <a:buChar char="○"/>
              <a:defRPr sz="2700" b="0" i="0" u="none" strike="noStrike" cap="none">
                <a:solidFill>
                  <a:schemeClr val="dk1"/>
                </a:solidFill>
                <a:latin typeface="Source Sans Pro"/>
                <a:ea typeface="Source Sans Pro"/>
                <a:cs typeface="Source Sans Pro"/>
                <a:sym typeface="Source Sans Pro"/>
              </a:defRPr>
            </a:lvl8pPr>
            <a:lvl9pPr marL="4114800" marR="0" lvl="8" indent="-349250" algn="l" rtl="0">
              <a:lnSpc>
                <a:spcPct val="115000"/>
              </a:lnSpc>
              <a:spcBef>
                <a:spcPts val="2100"/>
              </a:spcBef>
              <a:spcAft>
                <a:spcPts val="2100"/>
              </a:spcAft>
              <a:buClr>
                <a:srgbClr val="FFFFFF"/>
              </a:buClr>
              <a:buSzPts val="1900"/>
              <a:buFont typeface="Avenir"/>
              <a:buChar char="■"/>
              <a:defRPr sz="2700" b="0" i="0" u="none" strike="noStrike" cap="none">
                <a:solidFill>
                  <a:schemeClr val="dk1"/>
                </a:solidFill>
                <a:latin typeface="Source Sans Pro"/>
                <a:ea typeface="Source Sans Pro"/>
                <a:cs typeface="Source Sans Pro"/>
                <a:sym typeface="Source Sans Pro"/>
              </a:defRPr>
            </a:lvl9pPr>
          </a:lstStyle>
          <a:p>
            <a:endParaRPr/>
          </a:p>
        </p:txBody>
      </p:sp>
      <p:sp>
        <p:nvSpPr>
          <p:cNvPr id="69" name="Google Shape;69;p16"/>
          <p:cNvSpPr txBox="1">
            <a:spLocks noGrp="1"/>
          </p:cNvSpPr>
          <p:nvPr>
            <p:ph type="body" idx="2"/>
          </p:nvPr>
        </p:nvSpPr>
        <p:spPr>
          <a:xfrm>
            <a:off x="2165353" y="2390915"/>
            <a:ext cx="6524700" cy="1689300"/>
          </a:xfrm>
          <a:prstGeom prst="rect">
            <a:avLst/>
          </a:prstGeom>
          <a:noFill/>
          <a:ln>
            <a:noFill/>
          </a:ln>
        </p:spPr>
        <p:txBody>
          <a:bodyPr spcFirstLastPara="1" wrap="square" lIns="91425" tIns="91425" rIns="91425" bIns="91425" anchor="ctr" anchorCtr="0"/>
          <a:lstStyle>
            <a:lvl1pPr marL="457200" marR="0" lvl="0" indent="-228600" algn="l" rtl="0">
              <a:lnSpc>
                <a:spcPct val="115000"/>
              </a:lnSpc>
              <a:spcBef>
                <a:spcPts val="0"/>
              </a:spcBef>
              <a:spcAft>
                <a:spcPts val="0"/>
              </a:spcAft>
              <a:buClr>
                <a:srgbClr val="414141"/>
              </a:buClr>
              <a:buSzPts val="2400"/>
              <a:buFont typeface="Source Sans Pro"/>
              <a:buNone/>
              <a:defRPr sz="5300" b="0" i="0" u="none" strike="noStrike" cap="none">
                <a:solidFill>
                  <a:srgbClr val="414141"/>
                </a:solidFill>
                <a:latin typeface="Source Sans Pro"/>
                <a:ea typeface="Source Sans Pro"/>
                <a:cs typeface="Source Sans Pro"/>
                <a:sym typeface="Source Sans Pro"/>
              </a:defRPr>
            </a:lvl1pPr>
            <a:lvl2pPr marL="914400" marR="0" lvl="1" indent="-228600" algn="l" rtl="0">
              <a:lnSpc>
                <a:spcPct val="115000"/>
              </a:lnSpc>
              <a:spcBef>
                <a:spcPts val="2100"/>
              </a:spcBef>
              <a:spcAft>
                <a:spcPts val="0"/>
              </a:spcAft>
              <a:buClr>
                <a:srgbClr val="FFFFFF"/>
              </a:buClr>
              <a:buSzPts val="1900"/>
              <a:buFont typeface="Source Sans Pro"/>
              <a:buNone/>
              <a:defRPr sz="1900" b="0" i="0" u="none" strike="noStrike" cap="none">
                <a:solidFill>
                  <a:srgbClr val="FFFFFF"/>
                </a:solidFill>
                <a:latin typeface="Avenir"/>
                <a:ea typeface="Avenir"/>
                <a:cs typeface="Avenir"/>
                <a:sym typeface="Avenir"/>
              </a:defRPr>
            </a:lvl2pPr>
            <a:lvl3pPr marL="1371600" marR="0" lvl="2" indent="-228600" algn="l" rtl="0">
              <a:lnSpc>
                <a:spcPct val="115000"/>
              </a:lnSpc>
              <a:spcBef>
                <a:spcPts val="2100"/>
              </a:spcBef>
              <a:spcAft>
                <a:spcPts val="0"/>
              </a:spcAft>
              <a:buClr>
                <a:srgbClr val="FFFFFF"/>
              </a:buClr>
              <a:buSzPts val="1900"/>
              <a:buFont typeface="Source Sans Pro"/>
              <a:buNone/>
              <a:defRPr sz="1900" b="0" i="0" u="none" strike="noStrike" cap="none">
                <a:solidFill>
                  <a:srgbClr val="FFFFFF"/>
                </a:solidFill>
                <a:latin typeface="Avenir"/>
                <a:ea typeface="Avenir"/>
                <a:cs typeface="Avenir"/>
                <a:sym typeface="Avenir"/>
              </a:defRPr>
            </a:lvl3pPr>
            <a:lvl4pPr marL="1828800" marR="0" lvl="3" indent="-228600" algn="l" rtl="0">
              <a:lnSpc>
                <a:spcPct val="115000"/>
              </a:lnSpc>
              <a:spcBef>
                <a:spcPts val="2100"/>
              </a:spcBef>
              <a:spcAft>
                <a:spcPts val="0"/>
              </a:spcAft>
              <a:buClr>
                <a:srgbClr val="FFFFFF"/>
              </a:buClr>
              <a:buSzPts val="1900"/>
              <a:buFont typeface="Source Sans Pro"/>
              <a:buNone/>
              <a:defRPr sz="1900" b="0" i="0" u="none" strike="noStrike" cap="none">
                <a:solidFill>
                  <a:srgbClr val="FFFFFF"/>
                </a:solidFill>
                <a:latin typeface="Avenir"/>
                <a:ea typeface="Avenir"/>
                <a:cs typeface="Avenir"/>
                <a:sym typeface="Avenir"/>
              </a:defRPr>
            </a:lvl4pPr>
            <a:lvl5pPr marL="2286000" marR="0" lvl="4" indent="-228600" algn="l" rtl="0">
              <a:lnSpc>
                <a:spcPct val="115000"/>
              </a:lnSpc>
              <a:spcBef>
                <a:spcPts val="2100"/>
              </a:spcBef>
              <a:spcAft>
                <a:spcPts val="0"/>
              </a:spcAft>
              <a:buClr>
                <a:srgbClr val="FFFFFF"/>
              </a:buClr>
              <a:buSzPts val="1900"/>
              <a:buFont typeface="Source Sans Pro"/>
              <a:buNone/>
              <a:defRPr sz="1900" b="0" i="0" u="none" strike="noStrike" cap="none">
                <a:solidFill>
                  <a:srgbClr val="FFFFFF"/>
                </a:solidFill>
                <a:latin typeface="Avenir"/>
                <a:ea typeface="Avenir"/>
                <a:cs typeface="Avenir"/>
                <a:sym typeface="Avenir"/>
              </a:defRPr>
            </a:lvl5pPr>
            <a:lvl6pPr marL="2743200" marR="0" lvl="5" indent="-349250" algn="l" rtl="0">
              <a:lnSpc>
                <a:spcPct val="115000"/>
              </a:lnSpc>
              <a:spcBef>
                <a:spcPts val="2100"/>
              </a:spcBef>
              <a:spcAft>
                <a:spcPts val="0"/>
              </a:spcAft>
              <a:buClr>
                <a:srgbClr val="FFFFFF"/>
              </a:buClr>
              <a:buSzPts val="1900"/>
              <a:buFont typeface="Avenir"/>
              <a:buChar char="■"/>
              <a:defRPr sz="2700" b="0" i="0" u="none" strike="noStrike" cap="none">
                <a:solidFill>
                  <a:schemeClr val="dk1"/>
                </a:solidFill>
                <a:latin typeface="Source Sans Pro"/>
                <a:ea typeface="Source Sans Pro"/>
                <a:cs typeface="Source Sans Pro"/>
                <a:sym typeface="Source Sans Pro"/>
              </a:defRPr>
            </a:lvl6pPr>
            <a:lvl7pPr marL="3200400" marR="0" lvl="6" indent="-349250" algn="l" rtl="0">
              <a:lnSpc>
                <a:spcPct val="115000"/>
              </a:lnSpc>
              <a:spcBef>
                <a:spcPts val="2100"/>
              </a:spcBef>
              <a:spcAft>
                <a:spcPts val="0"/>
              </a:spcAft>
              <a:buClr>
                <a:srgbClr val="FFFFFF"/>
              </a:buClr>
              <a:buSzPts val="1900"/>
              <a:buFont typeface="Avenir"/>
              <a:buChar char="●"/>
              <a:defRPr sz="2700" b="0" i="0" u="none" strike="noStrike" cap="none">
                <a:solidFill>
                  <a:schemeClr val="dk1"/>
                </a:solidFill>
                <a:latin typeface="Source Sans Pro"/>
                <a:ea typeface="Source Sans Pro"/>
                <a:cs typeface="Source Sans Pro"/>
                <a:sym typeface="Source Sans Pro"/>
              </a:defRPr>
            </a:lvl7pPr>
            <a:lvl8pPr marL="3657600" marR="0" lvl="7" indent="-349250" algn="l" rtl="0">
              <a:lnSpc>
                <a:spcPct val="115000"/>
              </a:lnSpc>
              <a:spcBef>
                <a:spcPts val="2100"/>
              </a:spcBef>
              <a:spcAft>
                <a:spcPts val="0"/>
              </a:spcAft>
              <a:buClr>
                <a:srgbClr val="FFFFFF"/>
              </a:buClr>
              <a:buSzPts val="1900"/>
              <a:buFont typeface="Avenir"/>
              <a:buChar char="○"/>
              <a:defRPr sz="2700" b="0" i="0" u="none" strike="noStrike" cap="none">
                <a:solidFill>
                  <a:schemeClr val="dk1"/>
                </a:solidFill>
                <a:latin typeface="Source Sans Pro"/>
                <a:ea typeface="Source Sans Pro"/>
                <a:cs typeface="Source Sans Pro"/>
                <a:sym typeface="Source Sans Pro"/>
              </a:defRPr>
            </a:lvl8pPr>
            <a:lvl9pPr marL="4114800" marR="0" lvl="8" indent="-349250" algn="l" rtl="0">
              <a:lnSpc>
                <a:spcPct val="115000"/>
              </a:lnSpc>
              <a:spcBef>
                <a:spcPts val="2100"/>
              </a:spcBef>
              <a:spcAft>
                <a:spcPts val="2100"/>
              </a:spcAft>
              <a:buClr>
                <a:srgbClr val="FFFFFF"/>
              </a:buClr>
              <a:buSzPts val="1900"/>
              <a:buFont typeface="Avenir"/>
              <a:buChar char="■"/>
              <a:defRPr sz="27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ody Paragraph">
  <p:cSld name="Body Paragraph">
    <p:bg>
      <p:bgPr>
        <a:solidFill>
          <a:schemeClr val="lt1"/>
        </a:solidFill>
        <a:effectLst/>
      </p:bgPr>
    </p:bg>
    <p:spTree>
      <p:nvGrpSpPr>
        <p:cNvPr id="1" name="Shape 70"/>
        <p:cNvGrpSpPr/>
        <p:nvPr/>
      </p:nvGrpSpPr>
      <p:grpSpPr>
        <a:xfrm>
          <a:off x="0" y="0"/>
          <a:ext cx="0" cy="0"/>
          <a:chOff x="0" y="0"/>
          <a:chExt cx="0" cy="0"/>
        </a:xfrm>
      </p:grpSpPr>
      <p:sp>
        <p:nvSpPr>
          <p:cNvPr id="71" name="Google Shape;71;p17"/>
          <p:cNvSpPr txBox="1">
            <a:spLocks noGrp="1"/>
          </p:cNvSpPr>
          <p:nvPr>
            <p:ph type="body" idx="1"/>
          </p:nvPr>
        </p:nvSpPr>
        <p:spPr>
          <a:xfrm>
            <a:off x="455616" y="456620"/>
            <a:ext cx="8234400" cy="846900"/>
          </a:xfrm>
          <a:prstGeom prst="rect">
            <a:avLst/>
          </a:prstGeom>
          <a:noFill/>
          <a:ln>
            <a:noFill/>
          </a:ln>
        </p:spPr>
        <p:txBody>
          <a:bodyPr spcFirstLastPara="1" wrap="square" lIns="91425" tIns="91425" rIns="91425" bIns="91425" anchor="t" anchorCtr="0"/>
          <a:lstStyle>
            <a:lvl1pPr marL="457200" marR="0" lvl="0" indent="-228600" algn="l" rtl="0">
              <a:lnSpc>
                <a:spcPct val="80000"/>
              </a:lnSpc>
              <a:spcBef>
                <a:spcPts val="900"/>
              </a:spcBef>
              <a:spcAft>
                <a:spcPts val="0"/>
              </a:spcAft>
              <a:buClr>
                <a:srgbClr val="000000"/>
              </a:buClr>
              <a:buSzPts val="2400"/>
              <a:buFont typeface="Proxima Nova"/>
              <a:buNone/>
              <a:defRPr sz="4300" b="0" i="0" u="none" strike="noStrike" cap="none">
                <a:solidFill>
                  <a:srgbClr val="000000"/>
                </a:solidFill>
                <a:latin typeface="Proxima Nova"/>
                <a:ea typeface="Proxima Nova"/>
                <a:cs typeface="Proxima Nova"/>
                <a:sym typeface="Proxima Nova"/>
              </a:defRPr>
            </a:lvl1pPr>
            <a:lvl2pPr marL="914400" marR="0" lvl="1" indent="-349250" algn="l" rtl="0">
              <a:lnSpc>
                <a:spcPct val="115000"/>
              </a:lnSpc>
              <a:spcBef>
                <a:spcPts val="0"/>
              </a:spcBef>
              <a:spcAft>
                <a:spcPts val="0"/>
              </a:spcAft>
              <a:buClr>
                <a:srgbClr val="000000"/>
              </a:buClr>
              <a:buSzPts val="1900"/>
              <a:buFont typeface="Proxima Nova"/>
              <a:buChar char="○"/>
              <a:defRPr sz="1900" b="0" i="0" u="none" strike="noStrike" cap="none">
                <a:solidFill>
                  <a:srgbClr val="000000"/>
                </a:solidFill>
                <a:latin typeface="Proxima Nova"/>
                <a:ea typeface="Proxima Nova"/>
                <a:cs typeface="Proxima Nova"/>
                <a:sym typeface="Proxima Nova"/>
              </a:defRPr>
            </a:lvl2pPr>
            <a:lvl3pPr marL="1371600" marR="0" lvl="2" indent="-349250" algn="l" rtl="0">
              <a:lnSpc>
                <a:spcPct val="115000"/>
              </a:lnSpc>
              <a:spcBef>
                <a:spcPts val="2100"/>
              </a:spcBef>
              <a:spcAft>
                <a:spcPts val="0"/>
              </a:spcAft>
              <a:buClr>
                <a:srgbClr val="000000"/>
              </a:buClr>
              <a:buSzPts val="1900"/>
              <a:buFont typeface="Proxima Nova"/>
              <a:buChar char="■"/>
              <a:defRPr sz="1900" b="0" i="0" u="none" strike="noStrike" cap="none">
                <a:solidFill>
                  <a:srgbClr val="000000"/>
                </a:solidFill>
                <a:latin typeface="Proxima Nova"/>
                <a:ea typeface="Proxima Nova"/>
                <a:cs typeface="Proxima Nova"/>
                <a:sym typeface="Proxima Nova"/>
              </a:defRPr>
            </a:lvl3pPr>
            <a:lvl4pPr marL="1828800" marR="0" lvl="3" indent="-349250" algn="l" rtl="0">
              <a:lnSpc>
                <a:spcPct val="115000"/>
              </a:lnSpc>
              <a:spcBef>
                <a:spcPts val="2100"/>
              </a:spcBef>
              <a:spcAft>
                <a:spcPts val="0"/>
              </a:spcAft>
              <a:buClr>
                <a:srgbClr val="000000"/>
              </a:buClr>
              <a:buSzPts val="1900"/>
              <a:buFont typeface="Proxima Nova"/>
              <a:buChar char="●"/>
              <a:defRPr sz="1900" b="0" i="0" u="none" strike="noStrike" cap="none">
                <a:solidFill>
                  <a:srgbClr val="000000"/>
                </a:solidFill>
                <a:latin typeface="Proxima Nova"/>
                <a:ea typeface="Proxima Nova"/>
                <a:cs typeface="Proxima Nova"/>
                <a:sym typeface="Proxima Nova"/>
              </a:defRPr>
            </a:lvl4pPr>
            <a:lvl5pPr marL="2286000" marR="0" lvl="4" indent="-349250" algn="l" rtl="0">
              <a:lnSpc>
                <a:spcPct val="115000"/>
              </a:lnSpc>
              <a:spcBef>
                <a:spcPts val="2100"/>
              </a:spcBef>
              <a:spcAft>
                <a:spcPts val="0"/>
              </a:spcAft>
              <a:buClr>
                <a:srgbClr val="000000"/>
              </a:buClr>
              <a:buSzPts val="1900"/>
              <a:buFont typeface="Proxima Nova"/>
              <a:buChar char="○"/>
              <a:defRPr sz="1900" b="0" i="0" u="none" strike="noStrike" cap="none">
                <a:solidFill>
                  <a:srgbClr val="000000"/>
                </a:solidFill>
                <a:latin typeface="Proxima Nova"/>
                <a:ea typeface="Proxima Nova"/>
                <a:cs typeface="Proxima Nova"/>
                <a:sym typeface="Proxima Nova"/>
              </a:defRPr>
            </a:lvl5pPr>
            <a:lvl6pPr marL="2743200" marR="0" lvl="5" indent="-349250" algn="l" rtl="0">
              <a:lnSpc>
                <a:spcPct val="115000"/>
              </a:lnSpc>
              <a:spcBef>
                <a:spcPts val="2100"/>
              </a:spcBef>
              <a:spcAft>
                <a:spcPts val="0"/>
              </a:spcAft>
              <a:buClr>
                <a:srgbClr val="000000"/>
              </a:buClr>
              <a:buSzPts val="1900"/>
              <a:buFont typeface="Proxima Nova"/>
              <a:buChar char="■"/>
              <a:defRPr sz="2700" b="0" i="0" u="none" strike="noStrike" cap="none">
                <a:solidFill>
                  <a:srgbClr val="000000"/>
                </a:solidFill>
                <a:latin typeface="Proxima Nova"/>
                <a:ea typeface="Proxima Nova"/>
                <a:cs typeface="Proxima Nova"/>
                <a:sym typeface="Proxima Nova"/>
              </a:defRPr>
            </a:lvl6pPr>
            <a:lvl7pPr marL="3200400" marR="0" lvl="6" indent="-349250" algn="l" rtl="0">
              <a:lnSpc>
                <a:spcPct val="115000"/>
              </a:lnSpc>
              <a:spcBef>
                <a:spcPts val="2100"/>
              </a:spcBef>
              <a:spcAft>
                <a:spcPts val="0"/>
              </a:spcAft>
              <a:buClr>
                <a:srgbClr val="000000"/>
              </a:buClr>
              <a:buSzPts val="1900"/>
              <a:buFont typeface="Proxima Nova"/>
              <a:buChar char="●"/>
              <a:defRPr sz="2700" b="0" i="0" u="none" strike="noStrike" cap="none">
                <a:solidFill>
                  <a:srgbClr val="000000"/>
                </a:solidFill>
                <a:latin typeface="Proxima Nova"/>
                <a:ea typeface="Proxima Nova"/>
                <a:cs typeface="Proxima Nova"/>
                <a:sym typeface="Proxima Nova"/>
              </a:defRPr>
            </a:lvl7pPr>
            <a:lvl8pPr marL="3657600" marR="0" lvl="7" indent="-349250" algn="l" rtl="0">
              <a:lnSpc>
                <a:spcPct val="115000"/>
              </a:lnSpc>
              <a:spcBef>
                <a:spcPts val="2100"/>
              </a:spcBef>
              <a:spcAft>
                <a:spcPts val="0"/>
              </a:spcAft>
              <a:buClr>
                <a:srgbClr val="FFFFFF"/>
              </a:buClr>
              <a:buSzPts val="1900"/>
              <a:buFont typeface="Proxima Nova"/>
              <a:buChar char="○"/>
              <a:defRPr sz="2700" b="0" i="0" u="none" strike="noStrike" cap="none">
                <a:solidFill>
                  <a:schemeClr val="dk1"/>
                </a:solidFill>
                <a:latin typeface="Proxima Nova"/>
                <a:ea typeface="Proxima Nova"/>
                <a:cs typeface="Proxima Nova"/>
                <a:sym typeface="Proxima Nova"/>
              </a:defRPr>
            </a:lvl8pPr>
            <a:lvl9pPr marL="4114800" marR="0" lvl="8" indent="-349250" algn="l" rtl="0">
              <a:lnSpc>
                <a:spcPct val="115000"/>
              </a:lnSpc>
              <a:spcBef>
                <a:spcPts val="2100"/>
              </a:spcBef>
              <a:spcAft>
                <a:spcPts val="2100"/>
              </a:spcAft>
              <a:buClr>
                <a:srgbClr val="FFFFFF"/>
              </a:buClr>
              <a:buSzPts val="1900"/>
              <a:buFont typeface="Proxima Nova"/>
              <a:buChar char="■"/>
              <a:defRPr sz="2700" b="0" i="0" u="none" strike="noStrike" cap="none">
                <a:solidFill>
                  <a:schemeClr val="dk1"/>
                </a:solidFill>
                <a:latin typeface="Proxima Nova"/>
                <a:ea typeface="Proxima Nova"/>
                <a:cs typeface="Proxima Nova"/>
                <a:sym typeface="Proxima Nova"/>
              </a:defRPr>
            </a:lvl9pPr>
          </a:lstStyle>
          <a:p>
            <a:endParaRPr/>
          </a:p>
        </p:txBody>
      </p:sp>
      <p:sp>
        <p:nvSpPr>
          <p:cNvPr id="72" name="Google Shape;72;p17"/>
          <p:cNvSpPr txBox="1">
            <a:spLocks noGrp="1"/>
          </p:cNvSpPr>
          <p:nvPr>
            <p:ph type="body" idx="2"/>
          </p:nvPr>
        </p:nvSpPr>
        <p:spPr>
          <a:xfrm>
            <a:off x="457200" y="1506537"/>
            <a:ext cx="8229600" cy="4897500"/>
          </a:xfrm>
          <a:prstGeom prst="rect">
            <a:avLst/>
          </a:prstGeom>
          <a:noFill/>
          <a:ln>
            <a:noFill/>
          </a:ln>
        </p:spPr>
        <p:txBody>
          <a:bodyPr spcFirstLastPara="1" wrap="square" lIns="91425" tIns="91425" rIns="91425" bIns="91425" anchor="t" anchorCtr="0"/>
          <a:lstStyle>
            <a:lvl1pPr marL="457200" marR="0" lvl="0" indent="-228600" algn="l" rtl="0">
              <a:lnSpc>
                <a:spcPct val="150000"/>
              </a:lnSpc>
              <a:spcBef>
                <a:spcPts val="0"/>
              </a:spcBef>
              <a:spcAft>
                <a:spcPts val="0"/>
              </a:spcAft>
              <a:buClr>
                <a:srgbClr val="000000"/>
              </a:buClr>
              <a:buSzPts val="2400"/>
              <a:buFont typeface="Proxima Nova"/>
              <a:buNone/>
              <a:defRPr sz="1900" b="0" i="0" u="none" strike="noStrike" cap="none">
                <a:solidFill>
                  <a:srgbClr val="000000"/>
                </a:solidFill>
                <a:latin typeface="Proxima Nova"/>
                <a:ea typeface="Proxima Nova"/>
                <a:cs typeface="Proxima Nova"/>
                <a:sym typeface="Proxima Nova"/>
              </a:defRPr>
            </a:lvl1pPr>
            <a:lvl2pPr marL="914400" marR="0" lvl="1" indent="-349250" algn="l" rtl="0">
              <a:lnSpc>
                <a:spcPct val="115000"/>
              </a:lnSpc>
              <a:spcBef>
                <a:spcPts val="2100"/>
              </a:spcBef>
              <a:spcAft>
                <a:spcPts val="0"/>
              </a:spcAft>
              <a:buClr>
                <a:srgbClr val="000000"/>
              </a:buClr>
              <a:buSzPts val="1900"/>
              <a:buFont typeface="Proxima Nova"/>
              <a:buChar char="○"/>
              <a:defRPr sz="1900" b="0" i="0" u="none" strike="noStrike" cap="none">
                <a:solidFill>
                  <a:srgbClr val="000000"/>
                </a:solidFill>
                <a:latin typeface="Proxima Nova"/>
                <a:ea typeface="Proxima Nova"/>
                <a:cs typeface="Proxima Nova"/>
                <a:sym typeface="Proxima Nova"/>
              </a:defRPr>
            </a:lvl2pPr>
            <a:lvl3pPr marL="1371600" marR="0" lvl="2" indent="-349250" algn="l" rtl="0">
              <a:lnSpc>
                <a:spcPct val="115000"/>
              </a:lnSpc>
              <a:spcBef>
                <a:spcPts val="2100"/>
              </a:spcBef>
              <a:spcAft>
                <a:spcPts val="0"/>
              </a:spcAft>
              <a:buClr>
                <a:srgbClr val="000000"/>
              </a:buClr>
              <a:buSzPts val="1900"/>
              <a:buFont typeface="Proxima Nova"/>
              <a:buChar char="■"/>
              <a:defRPr sz="1900" b="0" i="0" u="none" strike="noStrike" cap="none">
                <a:solidFill>
                  <a:srgbClr val="000000"/>
                </a:solidFill>
                <a:latin typeface="Proxima Nova"/>
                <a:ea typeface="Proxima Nova"/>
                <a:cs typeface="Proxima Nova"/>
                <a:sym typeface="Proxima Nova"/>
              </a:defRPr>
            </a:lvl3pPr>
            <a:lvl4pPr marL="1828800" marR="0" lvl="3" indent="-349250" algn="l" rtl="0">
              <a:lnSpc>
                <a:spcPct val="115000"/>
              </a:lnSpc>
              <a:spcBef>
                <a:spcPts val="2100"/>
              </a:spcBef>
              <a:spcAft>
                <a:spcPts val="0"/>
              </a:spcAft>
              <a:buClr>
                <a:srgbClr val="000000"/>
              </a:buClr>
              <a:buSzPts val="1900"/>
              <a:buFont typeface="Proxima Nova"/>
              <a:buChar char="●"/>
              <a:defRPr sz="1900" b="0" i="0" u="none" strike="noStrike" cap="none">
                <a:solidFill>
                  <a:srgbClr val="000000"/>
                </a:solidFill>
                <a:latin typeface="Proxima Nova"/>
                <a:ea typeface="Proxima Nova"/>
                <a:cs typeface="Proxima Nova"/>
                <a:sym typeface="Proxima Nova"/>
              </a:defRPr>
            </a:lvl4pPr>
            <a:lvl5pPr marL="2286000" marR="0" lvl="4" indent="-349250" algn="l" rtl="0">
              <a:lnSpc>
                <a:spcPct val="115000"/>
              </a:lnSpc>
              <a:spcBef>
                <a:spcPts val="2100"/>
              </a:spcBef>
              <a:spcAft>
                <a:spcPts val="0"/>
              </a:spcAft>
              <a:buClr>
                <a:srgbClr val="000000"/>
              </a:buClr>
              <a:buSzPts val="1900"/>
              <a:buFont typeface="Proxima Nova"/>
              <a:buChar char="○"/>
              <a:defRPr sz="1900" b="0" i="0" u="none" strike="noStrike" cap="none">
                <a:solidFill>
                  <a:srgbClr val="000000"/>
                </a:solidFill>
                <a:latin typeface="Proxima Nova"/>
                <a:ea typeface="Proxima Nova"/>
                <a:cs typeface="Proxima Nova"/>
                <a:sym typeface="Proxima Nova"/>
              </a:defRPr>
            </a:lvl5pPr>
            <a:lvl6pPr marL="2743200" marR="0" lvl="5" indent="-349250" algn="l" rtl="0">
              <a:lnSpc>
                <a:spcPct val="115000"/>
              </a:lnSpc>
              <a:spcBef>
                <a:spcPts val="2100"/>
              </a:spcBef>
              <a:spcAft>
                <a:spcPts val="0"/>
              </a:spcAft>
              <a:buClr>
                <a:srgbClr val="000000"/>
              </a:buClr>
              <a:buSzPts val="1900"/>
              <a:buFont typeface="Proxima Nova"/>
              <a:buChar char="■"/>
              <a:defRPr sz="1900" b="0" i="0" u="none" strike="noStrike" cap="none">
                <a:solidFill>
                  <a:srgbClr val="000000"/>
                </a:solidFill>
                <a:latin typeface="Proxima Nova"/>
                <a:ea typeface="Proxima Nova"/>
                <a:cs typeface="Proxima Nova"/>
                <a:sym typeface="Proxima Nova"/>
              </a:defRPr>
            </a:lvl6pPr>
            <a:lvl7pPr marL="3200400" marR="0" lvl="6" indent="-349250" algn="l" rtl="0">
              <a:lnSpc>
                <a:spcPct val="115000"/>
              </a:lnSpc>
              <a:spcBef>
                <a:spcPts val="2100"/>
              </a:spcBef>
              <a:spcAft>
                <a:spcPts val="0"/>
              </a:spcAft>
              <a:buClr>
                <a:srgbClr val="000000"/>
              </a:buClr>
              <a:buSzPts val="1900"/>
              <a:buFont typeface="Proxima Nova"/>
              <a:buChar char="●"/>
              <a:defRPr sz="1900" b="0" i="0" u="none" strike="noStrike" cap="none">
                <a:solidFill>
                  <a:srgbClr val="000000"/>
                </a:solidFill>
                <a:latin typeface="Proxima Nova"/>
                <a:ea typeface="Proxima Nova"/>
                <a:cs typeface="Proxima Nova"/>
                <a:sym typeface="Proxima Nova"/>
              </a:defRPr>
            </a:lvl7pPr>
            <a:lvl8pPr marL="3657600" marR="0" lvl="7" indent="-349250" algn="l" rtl="0">
              <a:lnSpc>
                <a:spcPct val="115000"/>
              </a:lnSpc>
              <a:spcBef>
                <a:spcPts val="2100"/>
              </a:spcBef>
              <a:spcAft>
                <a:spcPts val="0"/>
              </a:spcAft>
              <a:buClr>
                <a:srgbClr val="000000"/>
              </a:buClr>
              <a:buSzPts val="1900"/>
              <a:buFont typeface="Proxima Nova"/>
              <a:buChar char="○"/>
              <a:defRPr sz="1900" b="0" i="0" u="none" strike="noStrike" cap="none">
                <a:solidFill>
                  <a:srgbClr val="000000"/>
                </a:solidFill>
                <a:latin typeface="Proxima Nova"/>
                <a:ea typeface="Proxima Nova"/>
                <a:cs typeface="Proxima Nova"/>
                <a:sym typeface="Proxima Nova"/>
              </a:defRPr>
            </a:lvl8pPr>
            <a:lvl9pPr marL="4114800" marR="0" lvl="8" indent="-349250" algn="l" rtl="0">
              <a:lnSpc>
                <a:spcPct val="115000"/>
              </a:lnSpc>
              <a:spcBef>
                <a:spcPts val="2100"/>
              </a:spcBef>
              <a:spcAft>
                <a:spcPts val="2100"/>
              </a:spcAft>
              <a:buClr>
                <a:srgbClr val="000000"/>
              </a:buClr>
              <a:buSzPts val="1900"/>
              <a:buFont typeface="Proxima Nova"/>
              <a:buChar char="■"/>
              <a:defRPr sz="1900" b="0" i="0" u="none" strike="noStrike" cap="none">
                <a:solidFill>
                  <a:srgbClr val="000000"/>
                </a:solidFill>
                <a:latin typeface="Proxima Nova"/>
                <a:ea typeface="Proxima Nova"/>
                <a:cs typeface="Proxima Nova"/>
                <a:sym typeface="Proxima Nova"/>
              </a:defRPr>
            </a:lvl9pPr>
          </a:lstStyle>
          <a:p>
            <a:endParaRPr/>
          </a:p>
        </p:txBody>
      </p:sp>
      <p:sp>
        <p:nvSpPr>
          <p:cNvPr id="73" name="Google Shape;73;p17" descr="C:\Users\Keith\Desktop\Sprocket low-res for light backgrounds.png"/>
          <p:cNvSpPr/>
          <p:nvPr/>
        </p:nvSpPr>
        <p:spPr>
          <a:xfrm>
            <a:off x="8509722" y="6039984"/>
            <a:ext cx="491700" cy="7281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Blank copy">
  <p:cSld name="Blank copy">
    <p:spTree>
      <p:nvGrpSpPr>
        <p:cNvPr id="1" name="Shape 74"/>
        <p:cNvGrpSpPr/>
        <p:nvPr/>
      </p:nvGrpSpPr>
      <p:grpSpPr>
        <a:xfrm>
          <a:off x="0" y="0"/>
          <a:ext cx="0" cy="0"/>
          <a:chOff x="0" y="0"/>
          <a:chExt cx="0" cy="0"/>
        </a:xfrm>
      </p:grpSpPr>
      <p:sp>
        <p:nvSpPr>
          <p:cNvPr id="75" name="Google Shape;75;p18" descr="Screen Shot 2017-05-08 at 6.57.28 PM.png"/>
          <p:cNvSpPr/>
          <p:nvPr/>
        </p:nvSpPr>
        <p:spPr>
          <a:xfrm>
            <a:off x="-165905" y="-115656"/>
            <a:ext cx="9475800" cy="7089300"/>
          </a:xfrm>
          <a:prstGeom prst="rect">
            <a:avLst/>
          </a:prstGeom>
          <a:noFill/>
          <a:ln>
            <a:noFill/>
          </a:ln>
        </p:spPr>
      </p:sp>
      <p:sp>
        <p:nvSpPr>
          <p:cNvPr id="76" name="Google Shape;76;p18"/>
          <p:cNvSpPr txBox="1">
            <a:spLocks noGrp="1"/>
          </p:cNvSpPr>
          <p:nvPr>
            <p:ph type="sldNum" idx="12"/>
          </p:nvPr>
        </p:nvSpPr>
        <p:spPr>
          <a:xfrm>
            <a:off x="4419600" y="6144085"/>
            <a:ext cx="2133600" cy="424500"/>
          </a:xfrm>
          <a:prstGeom prst="rect">
            <a:avLst/>
          </a:prstGeom>
          <a:noFill/>
          <a:ln>
            <a:noFill/>
          </a:ln>
        </p:spPr>
        <p:txBody>
          <a:bodyPr spcFirstLastPara="1" wrap="square" lIns="121875" tIns="121875" rIns="121875" bIns="121875" anchor="ctr" anchorCtr="0">
            <a:noAutofit/>
          </a:bodyPr>
          <a:lstStyle>
            <a:lvl1pPr marL="0" marR="0" lvl="0" indent="0" algn="r" rtl="0">
              <a:lnSpc>
                <a:spcPct val="100000"/>
              </a:lnSpc>
              <a:spcBef>
                <a:spcPts val="0"/>
              </a:spcBef>
              <a:spcAft>
                <a:spcPts val="0"/>
              </a:spcAft>
              <a:buClr>
                <a:srgbClr val="585858"/>
              </a:buClr>
              <a:buSzPts val="1300"/>
              <a:buFont typeface="Arial"/>
              <a:buNone/>
              <a:defRPr sz="13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300"/>
              <a:buFont typeface="Arial"/>
              <a:buNone/>
              <a:defRPr sz="13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300"/>
              <a:buFont typeface="Arial"/>
              <a:buNone/>
              <a:defRPr sz="13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300"/>
              <a:buFont typeface="Arial"/>
              <a:buNone/>
              <a:defRPr sz="13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300"/>
              <a:buFont typeface="Arial"/>
              <a:buNone/>
              <a:defRPr sz="13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300"/>
              <a:buFont typeface="Arial"/>
              <a:buNone/>
              <a:defRPr sz="13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300"/>
              <a:buFont typeface="Arial"/>
              <a:buNone/>
              <a:defRPr sz="13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300"/>
              <a:buFont typeface="Arial"/>
              <a:buNone/>
              <a:defRPr sz="13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300"/>
              <a:buFont typeface="Arial"/>
              <a:buNone/>
              <a:defRPr sz="13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900">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slide 1">
  <p:cSld name="Title slide 1">
    <p:bg>
      <p:bgPr>
        <a:solidFill>
          <a:srgbClr val="30465C"/>
        </a:solidFill>
        <a:effectLst/>
      </p:bgPr>
    </p:bg>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311708" y="992765"/>
            <a:ext cx="8520600" cy="27369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rgbClr val="000000"/>
              </a:buClr>
              <a:buSzPts val="3700"/>
              <a:buFont typeface="Arial"/>
              <a:buNone/>
              <a:defRPr sz="6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3700"/>
              <a:buFont typeface="Arial"/>
              <a:buNone/>
              <a:defRPr sz="3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3700"/>
              <a:buFont typeface="Arial"/>
              <a:buNone/>
              <a:defRPr sz="3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3700"/>
              <a:buFont typeface="Arial"/>
              <a:buNone/>
              <a:defRPr sz="3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3700"/>
              <a:buFont typeface="Arial"/>
              <a:buNone/>
              <a:defRPr sz="3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3700"/>
              <a:buFont typeface="Arial"/>
              <a:buNone/>
              <a:defRPr sz="3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3700"/>
              <a:buFont typeface="Arial"/>
              <a:buNone/>
              <a:defRPr sz="3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3700"/>
              <a:buFont typeface="Arial"/>
              <a:buNone/>
              <a:defRPr sz="3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3700"/>
              <a:buFont typeface="Arial"/>
              <a:buNone/>
              <a:defRPr sz="3700" b="0" i="0" u="none" strike="noStrike" cap="none">
                <a:solidFill>
                  <a:srgbClr val="000000"/>
                </a:solidFill>
                <a:latin typeface="Arial"/>
                <a:ea typeface="Arial"/>
                <a:cs typeface="Arial"/>
                <a:sym typeface="Arial"/>
              </a:defRPr>
            </a:lvl9pPr>
          </a:lstStyle>
          <a:p>
            <a:endParaRPr/>
          </a:p>
        </p:txBody>
      </p:sp>
      <p:sp>
        <p:nvSpPr>
          <p:cNvPr id="79" name="Google Shape;79;p19"/>
          <p:cNvSpPr txBox="1">
            <a:spLocks noGrp="1"/>
          </p:cNvSpPr>
          <p:nvPr>
            <p:ph type="body" idx="1"/>
          </p:nvPr>
        </p:nvSpPr>
        <p:spPr>
          <a:xfrm>
            <a:off x="311699" y="3778833"/>
            <a:ext cx="8520600" cy="1056900"/>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0"/>
              </a:spcBef>
              <a:spcAft>
                <a:spcPts val="0"/>
              </a:spcAft>
              <a:buClr>
                <a:srgbClr val="585858"/>
              </a:buClr>
              <a:buSzPts val="2400"/>
              <a:buFont typeface="Arial"/>
              <a:buNone/>
              <a:defRPr sz="3700" b="0" i="0" u="none" strike="noStrike" cap="none">
                <a:solidFill>
                  <a:srgbClr val="585858"/>
                </a:solidFill>
                <a:latin typeface="Arial"/>
                <a:ea typeface="Arial"/>
                <a:cs typeface="Arial"/>
                <a:sym typeface="Arial"/>
              </a:defRPr>
            </a:lvl1pPr>
            <a:lvl2pPr marL="914400" marR="0" lvl="1" indent="-228600" algn="ctr" rtl="0">
              <a:lnSpc>
                <a:spcPct val="100000"/>
              </a:lnSpc>
              <a:spcBef>
                <a:spcPts val="0"/>
              </a:spcBef>
              <a:spcAft>
                <a:spcPts val="0"/>
              </a:spcAft>
              <a:buClr>
                <a:srgbClr val="585858"/>
              </a:buClr>
              <a:buSzPts val="1900"/>
              <a:buFont typeface="Arial"/>
              <a:buNone/>
              <a:defRPr sz="3700" b="0" i="0" u="none" strike="noStrike" cap="none">
                <a:solidFill>
                  <a:srgbClr val="585858"/>
                </a:solidFill>
                <a:latin typeface="Arial"/>
                <a:ea typeface="Arial"/>
                <a:cs typeface="Arial"/>
                <a:sym typeface="Arial"/>
              </a:defRPr>
            </a:lvl2pPr>
            <a:lvl3pPr marL="1371600" marR="0" lvl="2" indent="-228600" algn="ctr" rtl="0">
              <a:lnSpc>
                <a:spcPct val="100000"/>
              </a:lnSpc>
              <a:spcBef>
                <a:spcPts val="0"/>
              </a:spcBef>
              <a:spcAft>
                <a:spcPts val="0"/>
              </a:spcAft>
              <a:buClr>
                <a:srgbClr val="585858"/>
              </a:buClr>
              <a:buSzPts val="1900"/>
              <a:buFont typeface="Arial"/>
              <a:buNone/>
              <a:defRPr sz="3700" b="0" i="0" u="none" strike="noStrike" cap="none">
                <a:solidFill>
                  <a:srgbClr val="585858"/>
                </a:solidFill>
                <a:latin typeface="Arial"/>
                <a:ea typeface="Arial"/>
                <a:cs typeface="Arial"/>
                <a:sym typeface="Arial"/>
              </a:defRPr>
            </a:lvl3pPr>
            <a:lvl4pPr marL="1828800" marR="0" lvl="3" indent="-228600" algn="ctr" rtl="0">
              <a:lnSpc>
                <a:spcPct val="100000"/>
              </a:lnSpc>
              <a:spcBef>
                <a:spcPts val="0"/>
              </a:spcBef>
              <a:spcAft>
                <a:spcPts val="0"/>
              </a:spcAft>
              <a:buClr>
                <a:srgbClr val="585858"/>
              </a:buClr>
              <a:buSzPts val="1900"/>
              <a:buFont typeface="Arial"/>
              <a:buNone/>
              <a:defRPr sz="3700" b="0" i="0" u="none" strike="noStrike" cap="none">
                <a:solidFill>
                  <a:srgbClr val="585858"/>
                </a:solidFill>
                <a:latin typeface="Arial"/>
                <a:ea typeface="Arial"/>
                <a:cs typeface="Arial"/>
                <a:sym typeface="Arial"/>
              </a:defRPr>
            </a:lvl4pPr>
            <a:lvl5pPr marL="2286000" marR="0" lvl="4" indent="-228600" algn="ctr" rtl="0">
              <a:lnSpc>
                <a:spcPct val="100000"/>
              </a:lnSpc>
              <a:spcBef>
                <a:spcPts val="0"/>
              </a:spcBef>
              <a:spcAft>
                <a:spcPts val="0"/>
              </a:spcAft>
              <a:buClr>
                <a:srgbClr val="585858"/>
              </a:buClr>
              <a:buSzPts val="1900"/>
              <a:buFont typeface="Arial"/>
              <a:buNone/>
              <a:defRPr sz="3700" b="0" i="0" u="none" strike="noStrike" cap="none">
                <a:solidFill>
                  <a:srgbClr val="585858"/>
                </a:solidFill>
                <a:latin typeface="Arial"/>
                <a:ea typeface="Arial"/>
                <a:cs typeface="Arial"/>
                <a:sym typeface="Arial"/>
              </a:defRPr>
            </a:lvl5pPr>
            <a:lvl6pPr marL="2743200" marR="0" lvl="5" indent="-228600" algn="l" rtl="0">
              <a:lnSpc>
                <a:spcPct val="115000"/>
              </a:lnSpc>
              <a:spcBef>
                <a:spcPts val="2100"/>
              </a:spcBef>
              <a:spcAft>
                <a:spcPts val="0"/>
              </a:spcAft>
              <a:buClr>
                <a:srgbClr val="585858"/>
              </a:buClr>
              <a:buSzPts val="1900"/>
              <a:buFont typeface="Arial"/>
              <a:buNone/>
              <a:defRPr sz="2400" b="0" i="0" u="none" strike="noStrike" cap="none">
                <a:solidFill>
                  <a:srgbClr val="585858"/>
                </a:solidFill>
                <a:latin typeface="Arial"/>
                <a:ea typeface="Arial"/>
                <a:cs typeface="Arial"/>
                <a:sym typeface="Arial"/>
              </a:defRPr>
            </a:lvl6pPr>
            <a:lvl7pPr marL="3200400" marR="0" lvl="6" indent="-228600" algn="l" rtl="0">
              <a:lnSpc>
                <a:spcPct val="115000"/>
              </a:lnSpc>
              <a:spcBef>
                <a:spcPts val="2100"/>
              </a:spcBef>
              <a:spcAft>
                <a:spcPts val="0"/>
              </a:spcAft>
              <a:buClr>
                <a:srgbClr val="585858"/>
              </a:buClr>
              <a:buSzPts val="1900"/>
              <a:buFont typeface="Arial"/>
              <a:buNone/>
              <a:defRPr sz="2400" b="0" i="0" u="none" strike="noStrike" cap="none">
                <a:solidFill>
                  <a:srgbClr val="585858"/>
                </a:solidFill>
                <a:latin typeface="Arial"/>
                <a:ea typeface="Arial"/>
                <a:cs typeface="Arial"/>
                <a:sym typeface="Arial"/>
              </a:defRPr>
            </a:lvl7pPr>
            <a:lvl8pPr marL="3657600" marR="0" lvl="7" indent="-228600" algn="l" rtl="0">
              <a:lnSpc>
                <a:spcPct val="115000"/>
              </a:lnSpc>
              <a:spcBef>
                <a:spcPts val="2100"/>
              </a:spcBef>
              <a:spcAft>
                <a:spcPts val="0"/>
              </a:spcAft>
              <a:buClr>
                <a:srgbClr val="585858"/>
              </a:buClr>
              <a:buSzPts val="1900"/>
              <a:buFont typeface="Arial"/>
              <a:buNone/>
              <a:defRPr sz="2400" b="0" i="0" u="none" strike="noStrike" cap="none">
                <a:solidFill>
                  <a:srgbClr val="585858"/>
                </a:solidFill>
                <a:latin typeface="Arial"/>
                <a:ea typeface="Arial"/>
                <a:cs typeface="Arial"/>
                <a:sym typeface="Arial"/>
              </a:defRPr>
            </a:lvl8pPr>
            <a:lvl9pPr marL="4114800" marR="0" lvl="8" indent="-228600" algn="l" rtl="0">
              <a:lnSpc>
                <a:spcPct val="115000"/>
              </a:lnSpc>
              <a:spcBef>
                <a:spcPts val="2100"/>
              </a:spcBef>
              <a:spcAft>
                <a:spcPts val="0"/>
              </a:spcAft>
              <a:buClr>
                <a:srgbClr val="585858"/>
              </a:buClr>
              <a:buSzPts val="1900"/>
              <a:buFont typeface="Arial"/>
              <a:buNone/>
              <a:defRPr sz="2400" b="0" i="0" u="none" strike="noStrike" cap="none">
                <a:solidFill>
                  <a:srgbClr val="585858"/>
                </a:solidFill>
                <a:latin typeface="Arial"/>
                <a:ea typeface="Arial"/>
                <a:cs typeface="Arial"/>
                <a:sym typeface="Arial"/>
              </a:defRPr>
            </a:lvl9pPr>
          </a:lstStyle>
          <a:p>
            <a:endParaRPr/>
          </a:p>
        </p:txBody>
      </p:sp>
      <p:sp>
        <p:nvSpPr>
          <p:cNvPr id="80" name="Google Shape;80;p19"/>
          <p:cNvSpPr txBox="1">
            <a:spLocks noGrp="1"/>
          </p:cNvSpPr>
          <p:nvPr>
            <p:ph type="sldNum" idx="12"/>
          </p:nvPr>
        </p:nvSpPr>
        <p:spPr>
          <a:xfrm>
            <a:off x="8684344" y="6267757"/>
            <a:ext cx="336900" cy="424500"/>
          </a:xfrm>
          <a:prstGeom prst="rect">
            <a:avLst/>
          </a:prstGeom>
          <a:noFill/>
          <a:ln>
            <a:noFill/>
          </a:ln>
        </p:spPr>
        <p:txBody>
          <a:bodyPr spcFirstLastPara="1" wrap="square" lIns="121875" tIns="121875" rIns="121875" bIns="121875" anchor="ctr" anchorCtr="0">
            <a:noAutofit/>
          </a:bodyPr>
          <a:lstStyle>
            <a:lvl1pPr marL="0" marR="0" lvl="0" indent="0" algn="r" rtl="0">
              <a:lnSpc>
                <a:spcPct val="100000"/>
              </a:lnSpc>
              <a:spcBef>
                <a:spcPts val="0"/>
              </a:spcBef>
              <a:spcAft>
                <a:spcPts val="0"/>
              </a:spcAft>
              <a:buClr>
                <a:srgbClr val="585858"/>
              </a:buClr>
              <a:buSzPts val="1300"/>
              <a:buFont typeface="Arial"/>
              <a:buNone/>
              <a:defRPr sz="13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300"/>
              <a:buFont typeface="Arial"/>
              <a:buNone/>
              <a:defRPr sz="13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300"/>
              <a:buFont typeface="Arial"/>
              <a:buNone/>
              <a:defRPr sz="13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300"/>
              <a:buFont typeface="Arial"/>
              <a:buNone/>
              <a:defRPr sz="13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300"/>
              <a:buFont typeface="Arial"/>
              <a:buNone/>
              <a:defRPr sz="13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300"/>
              <a:buFont typeface="Arial"/>
              <a:buNone/>
              <a:defRPr sz="13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300"/>
              <a:buFont typeface="Arial"/>
              <a:buNone/>
              <a:defRPr sz="13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300"/>
              <a:buFont typeface="Arial"/>
              <a:buNone/>
              <a:defRPr sz="13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300"/>
              <a:buFont typeface="Arial"/>
              <a:buNone/>
              <a:defRPr sz="13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900">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81"/>
        <p:cNvGrpSpPr/>
        <p:nvPr/>
      </p:nvGrpSpPr>
      <p:grpSpPr>
        <a:xfrm>
          <a:off x="0" y="0"/>
          <a:ext cx="0" cy="0"/>
          <a:chOff x="0" y="0"/>
          <a:chExt cx="0" cy="0"/>
        </a:xfrm>
      </p:grpSpPr>
      <p:sp>
        <p:nvSpPr>
          <p:cNvPr id="82" name="Google Shape;82;p20"/>
          <p:cNvSpPr txBox="1">
            <a:spLocks noGrp="1"/>
          </p:cNvSpPr>
          <p:nvPr>
            <p:ph type="sldNum" idx="12"/>
          </p:nvPr>
        </p:nvSpPr>
        <p:spPr>
          <a:xfrm>
            <a:off x="8497999" y="6251679"/>
            <a:ext cx="548700" cy="524700"/>
          </a:xfrm>
          <a:prstGeom prst="rect">
            <a:avLst/>
          </a:prstGeom>
          <a:noFill/>
          <a:ln>
            <a:noFill/>
          </a:ln>
        </p:spPr>
        <p:txBody>
          <a:bodyPr spcFirstLastPara="1" wrap="square" lIns="121900" tIns="121900" rIns="121900" bIns="121900" anchor="ctr" anchorCtr="0">
            <a:noAutofit/>
          </a:bodyPr>
          <a:lstStyle>
            <a:lvl1pPr marL="0" marR="0" lvl="0"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1pPr>
            <a:lvl2pPr marL="0" marR="0" lvl="1"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2pPr>
            <a:lvl3pPr marL="0" marR="0" lvl="2"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3pPr>
            <a:lvl4pPr marL="0" marR="0" lvl="3"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4pPr>
            <a:lvl5pPr marL="0" marR="0" lvl="4"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5pPr>
            <a:lvl6pPr marL="0" marR="0" lvl="5"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6pPr>
            <a:lvl7pPr marL="0" marR="0" lvl="6"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7pPr>
            <a:lvl8pPr marL="0" marR="0" lvl="7"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8pPr>
            <a:lvl9pPr marL="0" marR="0" lvl="8"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526200" y="436300"/>
            <a:ext cx="8306100" cy="763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1pPr>
            <a:lvl2pPr marR="0" lvl="1"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2pPr>
            <a:lvl3pPr marR="0" lvl="2"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3pPr>
            <a:lvl4pPr marR="0" lvl="3"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4pPr>
            <a:lvl5pPr marR="0" lvl="4"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5pPr>
            <a:lvl6pPr marR="0" lvl="5"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6pPr>
            <a:lvl7pPr marR="0" lvl="6"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7pPr>
            <a:lvl8pPr marR="0" lvl="7"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8pPr>
            <a:lvl9pPr marR="0" lvl="8"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9pPr>
          </a:lstStyle>
          <a:p>
            <a:endParaRPr/>
          </a:p>
        </p:txBody>
      </p:sp>
      <p:sp>
        <p:nvSpPr>
          <p:cNvPr id="19" name="Google Shape;19;p3"/>
          <p:cNvSpPr txBox="1">
            <a:spLocks noGrp="1"/>
          </p:cNvSpPr>
          <p:nvPr>
            <p:ph type="body" idx="1"/>
          </p:nvPr>
        </p:nvSpPr>
        <p:spPr>
          <a:xfrm>
            <a:off x="526200" y="1536633"/>
            <a:ext cx="8306100" cy="4555200"/>
          </a:xfrm>
          <a:prstGeom prst="rect">
            <a:avLst/>
          </a:prstGeom>
          <a:noFill/>
          <a:ln>
            <a:noFill/>
          </a:ln>
        </p:spPr>
        <p:txBody>
          <a:bodyPr spcFirstLastPara="1" wrap="square" lIns="91425" tIns="91425" rIns="91425" bIns="91425" anchor="t" anchorCtr="0"/>
          <a:lstStyle>
            <a:lvl1pPr marL="457200" marR="0" lvl="0" indent="-381000" algn="l" rtl="0">
              <a:lnSpc>
                <a:spcPct val="115000"/>
              </a:lnSpc>
              <a:spcBef>
                <a:spcPts val="0"/>
              </a:spcBef>
              <a:spcAft>
                <a:spcPts val="0"/>
              </a:spcAft>
              <a:buClr>
                <a:srgbClr val="FFFFFF"/>
              </a:buClr>
              <a:buSzPts val="2400"/>
              <a:buFont typeface="Avenir"/>
              <a:buChar char="●"/>
              <a:defRPr sz="2400" b="0" i="0" u="none" strike="noStrike" cap="none">
                <a:solidFill>
                  <a:srgbClr val="FFFFFF"/>
                </a:solidFill>
                <a:latin typeface="Avenir"/>
                <a:ea typeface="Avenir"/>
                <a:cs typeface="Avenir"/>
                <a:sym typeface="Avenir"/>
              </a:defRPr>
            </a:lvl1pPr>
            <a:lvl2pPr marL="914400" marR="0" lvl="1" indent="-349250" algn="l" rtl="0">
              <a:lnSpc>
                <a:spcPct val="115000"/>
              </a:lnSpc>
              <a:spcBef>
                <a:spcPts val="2100"/>
              </a:spcBef>
              <a:spcAft>
                <a:spcPts val="0"/>
              </a:spcAft>
              <a:buClr>
                <a:srgbClr val="FFFFFF"/>
              </a:buClr>
              <a:buSzPts val="1900"/>
              <a:buFont typeface="Avenir"/>
              <a:buChar char="○"/>
              <a:defRPr sz="1900" b="0" i="0" u="none" strike="noStrike" cap="none">
                <a:solidFill>
                  <a:srgbClr val="FFFFFF"/>
                </a:solidFill>
                <a:latin typeface="Avenir"/>
                <a:ea typeface="Avenir"/>
                <a:cs typeface="Avenir"/>
                <a:sym typeface="Avenir"/>
              </a:defRPr>
            </a:lvl2pPr>
            <a:lvl3pPr marL="1371600" marR="0" lvl="2" indent="-349250" algn="l" rtl="0">
              <a:lnSpc>
                <a:spcPct val="115000"/>
              </a:lnSpc>
              <a:spcBef>
                <a:spcPts val="2100"/>
              </a:spcBef>
              <a:spcAft>
                <a:spcPts val="0"/>
              </a:spcAft>
              <a:buClr>
                <a:srgbClr val="FFFFFF"/>
              </a:buClr>
              <a:buSzPts val="1900"/>
              <a:buFont typeface="Avenir"/>
              <a:buChar char="■"/>
              <a:defRPr sz="1900" b="0" i="0" u="none" strike="noStrike" cap="none">
                <a:solidFill>
                  <a:srgbClr val="FFFFFF"/>
                </a:solidFill>
                <a:latin typeface="Avenir"/>
                <a:ea typeface="Avenir"/>
                <a:cs typeface="Avenir"/>
                <a:sym typeface="Avenir"/>
              </a:defRPr>
            </a:lvl3pPr>
            <a:lvl4pPr marL="1828800" marR="0" lvl="3" indent="-349250" algn="l" rtl="0">
              <a:lnSpc>
                <a:spcPct val="115000"/>
              </a:lnSpc>
              <a:spcBef>
                <a:spcPts val="2100"/>
              </a:spcBef>
              <a:spcAft>
                <a:spcPts val="0"/>
              </a:spcAft>
              <a:buClr>
                <a:srgbClr val="FFFFFF"/>
              </a:buClr>
              <a:buSzPts val="1900"/>
              <a:buFont typeface="Avenir"/>
              <a:buChar char="●"/>
              <a:defRPr sz="1900" b="0" i="0" u="none" strike="noStrike" cap="none">
                <a:solidFill>
                  <a:srgbClr val="FFFFFF"/>
                </a:solidFill>
                <a:latin typeface="Avenir"/>
                <a:ea typeface="Avenir"/>
                <a:cs typeface="Avenir"/>
                <a:sym typeface="Avenir"/>
              </a:defRPr>
            </a:lvl4pPr>
            <a:lvl5pPr marL="2286000" marR="0" lvl="4" indent="-349250" algn="l" rtl="0">
              <a:lnSpc>
                <a:spcPct val="115000"/>
              </a:lnSpc>
              <a:spcBef>
                <a:spcPts val="2100"/>
              </a:spcBef>
              <a:spcAft>
                <a:spcPts val="0"/>
              </a:spcAft>
              <a:buClr>
                <a:srgbClr val="FFFFFF"/>
              </a:buClr>
              <a:buSzPts val="1900"/>
              <a:buFont typeface="Avenir"/>
              <a:buChar char="○"/>
              <a:defRPr sz="1900" b="0" i="0" u="none" strike="noStrike" cap="none">
                <a:solidFill>
                  <a:srgbClr val="FFFFFF"/>
                </a:solidFill>
                <a:latin typeface="Avenir"/>
                <a:ea typeface="Avenir"/>
                <a:cs typeface="Avenir"/>
                <a:sym typeface="Avenir"/>
              </a:defRPr>
            </a:lvl5pPr>
            <a:lvl6pPr marL="2743200" marR="0" lvl="5" indent="-349250" algn="l" rtl="0">
              <a:lnSpc>
                <a:spcPct val="115000"/>
              </a:lnSpc>
              <a:spcBef>
                <a:spcPts val="2100"/>
              </a:spcBef>
              <a:spcAft>
                <a:spcPts val="0"/>
              </a:spcAft>
              <a:buClr>
                <a:srgbClr val="FFFFFF"/>
              </a:buClr>
              <a:buSzPts val="1900"/>
              <a:buFont typeface="Avenir"/>
              <a:buChar char="■"/>
              <a:defRPr sz="1900" b="0" i="0" u="none" strike="noStrike" cap="none">
                <a:solidFill>
                  <a:srgbClr val="FFFFFF"/>
                </a:solidFill>
                <a:latin typeface="Avenir"/>
                <a:ea typeface="Avenir"/>
                <a:cs typeface="Avenir"/>
                <a:sym typeface="Avenir"/>
              </a:defRPr>
            </a:lvl6pPr>
            <a:lvl7pPr marL="3200400" marR="0" lvl="6" indent="-349250" algn="l" rtl="0">
              <a:lnSpc>
                <a:spcPct val="115000"/>
              </a:lnSpc>
              <a:spcBef>
                <a:spcPts val="2100"/>
              </a:spcBef>
              <a:spcAft>
                <a:spcPts val="0"/>
              </a:spcAft>
              <a:buClr>
                <a:srgbClr val="FFFFFF"/>
              </a:buClr>
              <a:buSzPts val="1900"/>
              <a:buFont typeface="Avenir"/>
              <a:buChar char="●"/>
              <a:defRPr sz="1900" b="0" i="0" u="none" strike="noStrike" cap="none">
                <a:solidFill>
                  <a:srgbClr val="FFFFFF"/>
                </a:solidFill>
                <a:latin typeface="Avenir"/>
                <a:ea typeface="Avenir"/>
                <a:cs typeface="Avenir"/>
                <a:sym typeface="Avenir"/>
              </a:defRPr>
            </a:lvl7pPr>
            <a:lvl8pPr marL="3657600" marR="0" lvl="7" indent="-349250" algn="l" rtl="0">
              <a:lnSpc>
                <a:spcPct val="115000"/>
              </a:lnSpc>
              <a:spcBef>
                <a:spcPts val="2100"/>
              </a:spcBef>
              <a:spcAft>
                <a:spcPts val="0"/>
              </a:spcAft>
              <a:buClr>
                <a:srgbClr val="FFFFFF"/>
              </a:buClr>
              <a:buSzPts val="1900"/>
              <a:buFont typeface="Avenir"/>
              <a:buChar char="○"/>
              <a:defRPr sz="1900" b="0" i="0" u="none" strike="noStrike" cap="none">
                <a:solidFill>
                  <a:srgbClr val="FFFFFF"/>
                </a:solidFill>
                <a:latin typeface="Avenir"/>
                <a:ea typeface="Avenir"/>
                <a:cs typeface="Avenir"/>
                <a:sym typeface="Avenir"/>
              </a:defRPr>
            </a:lvl8pPr>
            <a:lvl9pPr marL="4114800" marR="0" lvl="8" indent="-349250" algn="l" rtl="0">
              <a:lnSpc>
                <a:spcPct val="115000"/>
              </a:lnSpc>
              <a:spcBef>
                <a:spcPts val="2100"/>
              </a:spcBef>
              <a:spcAft>
                <a:spcPts val="2100"/>
              </a:spcAft>
              <a:buClr>
                <a:srgbClr val="FFFFFF"/>
              </a:buClr>
              <a:buSzPts val="1900"/>
              <a:buFont typeface="Avenir"/>
              <a:buChar char="■"/>
              <a:defRPr sz="1900" b="0" i="0" u="none" strike="noStrike" cap="none">
                <a:solidFill>
                  <a:srgbClr val="FFFFFF"/>
                </a:solidFill>
                <a:latin typeface="Avenir"/>
                <a:ea typeface="Avenir"/>
                <a:cs typeface="Avenir"/>
                <a:sym typeface="Avenir"/>
              </a:defRPr>
            </a:lvl9pPr>
          </a:lstStyle>
          <a:p>
            <a:endParaRPr/>
          </a:p>
        </p:txBody>
      </p:sp>
      <p:cxnSp>
        <p:nvCxnSpPr>
          <p:cNvPr id="20" name="Google Shape;20;p3"/>
          <p:cNvCxnSpPr/>
          <p:nvPr/>
        </p:nvCxnSpPr>
        <p:spPr>
          <a:xfrm>
            <a:off x="526200" y="1199892"/>
            <a:ext cx="8091600" cy="0"/>
          </a:xfrm>
          <a:prstGeom prst="straightConnector1">
            <a:avLst/>
          </a:prstGeom>
          <a:noFill/>
          <a:ln w="9525" cap="flat" cmpd="sng">
            <a:solidFill>
              <a:srgbClr val="CCCCCC"/>
            </a:solidFill>
            <a:prstDash val="solid"/>
            <a:round/>
            <a:headEnd type="none" w="sm" len="sm"/>
            <a:tailEnd type="none" w="sm" len="sm"/>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3">
  <p:cSld name="Blank 3">
    <p:spTree>
      <p:nvGrpSpPr>
        <p:cNvPr id="1" name="Shape 83"/>
        <p:cNvGrpSpPr/>
        <p:nvPr/>
      </p:nvGrpSpPr>
      <p:grpSpPr>
        <a:xfrm>
          <a:off x="0" y="0"/>
          <a:ext cx="0" cy="0"/>
          <a:chOff x="0" y="0"/>
          <a:chExt cx="0" cy="0"/>
        </a:xfrm>
      </p:grpSpPr>
      <p:sp>
        <p:nvSpPr>
          <p:cNvPr id="84" name="Google Shape;84;p21"/>
          <p:cNvSpPr txBox="1">
            <a:spLocks noGrp="1"/>
          </p:cNvSpPr>
          <p:nvPr>
            <p:ph type="sldNum" idx="12"/>
          </p:nvPr>
        </p:nvSpPr>
        <p:spPr>
          <a:xfrm>
            <a:off x="8472458" y="6217622"/>
            <a:ext cx="548700" cy="524700"/>
          </a:xfrm>
          <a:prstGeom prst="rect">
            <a:avLst/>
          </a:prstGeom>
          <a:noFill/>
          <a:ln>
            <a:noFill/>
          </a:ln>
        </p:spPr>
        <p:txBody>
          <a:bodyPr spcFirstLastPara="1" wrap="square" lIns="121900" tIns="121900" rIns="121900" bIns="121900" anchor="ctr" anchorCtr="0">
            <a:noAutofit/>
          </a:bodyPr>
          <a:lstStyle>
            <a:lvl1pPr marL="0" marR="0" lvl="0"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1pPr>
            <a:lvl2pPr marL="0" marR="0" lvl="1"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2pPr>
            <a:lvl3pPr marL="0" marR="0" lvl="2"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3pPr>
            <a:lvl4pPr marL="0" marR="0" lvl="3"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4pPr>
            <a:lvl5pPr marL="0" marR="0" lvl="4"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5pPr>
            <a:lvl6pPr marL="0" marR="0" lvl="5"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6pPr>
            <a:lvl7pPr marL="0" marR="0" lvl="6"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7pPr>
            <a:lvl8pPr marL="0" marR="0" lvl="7"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8pPr>
            <a:lvl9pPr marL="0" marR="0" lvl="8"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heuristic examples">
  <p:cSld name="Section title and description 1">
    <p:spTree>
      <p:nvGrpSpPr>
        <p:cNvPr id="1" name="Shape 85"/>
        <p:cNvGrpSpPr/>
        <p:nvPr/>
      </p:nvGrpSpPr>
      <p:grpSpPr>
        <a:xfrm>
          <a:off x="0" y="0"/>
          <a:ext cx="0" cy="0"/>
          <a:chOff x="0" y="0"/>
          <a:chExt cx="0" cy="0"/>
        </a:xfrm>
      </p:grpSpPr>
      <p:sp>
        <p:nvSpPr>
          <p:cNvPr id="86" name="Google Shape;86;p22"/>
          <p:cNvSpPr/>
          <p:nvPr/>
        </p:nvSpPr>
        <p:spPr>
          <a:xfrm>
            <a:off x="4572000" y="129450"/>
            <a:ext cx="4572000" cy="6728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 name="Google Shape;87;p22"/>
          <p:cNvSpPr txBox="1">
            <a:spLocks noGrp="1"/>
          </p:cNvSpPr>
          <p:nvPr>
            <p:ph type="title"/>
          </p:nvPr>
        </p:nvSpPr>
        <p:spPr>
          <a:xfrm>
            <a:off x="265500" y="369799"/>
            <a:ext cx="4045200" cy="14646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rgbClr val="FFFFFF"/>
              </a:buClr>
              <a:buSzPts val="3000"/>
              <a:buFont typeface="Avenir"/>
              <a:buNone/>
              <a:defRPr sz="3000" b="0" i="0" u="none" strike="noStrike" cap="none">
                <a:solidFill>
                  <a:srgbClr val="FFFFFF"/>
                </a:solidFill>
                <a:latin typeface="Avenir"/>
                <a:ea typeface="Avenir"/>
                <a:cs typeface="Avenir"/>
                <a:sym typeface="Avenir"/>
              </a:defRPr>
            </a:lvl1pPr>
            <a:lvl2pPr marR="0" lvl="1" algn="ctr" rtl="0">
              <a:lnSpc>
                <a:spcPct val="100000"/>
              </a:lnSpc>
              <a:spcBef>
                <a:spcPts val="0"/>
              </a:spcBef>
              <a:spcAft>
                <a:spcPts val="0"/>
              </a:spcAft>
              <a:buClr>
                <a:srgbClr val="FFFFFF"/>
              </a:buClr>
              <a:buSzPts val="3600"/>
              <a:buFont typeface="Avenir"/>
              <a:buNone/>
              <a:defRPr sz="3600" b="0" i="0" u="none" strike="noStrike" cap="none">
                <a:solidFill>
                  <a:srgbClr val="FFFFFF"/>
                </a:solidFill>
                <a:latin typeface="Avenir"/>
                <a:ea typeface="Avenir"/>
                <a:cs typeface="Avenir"/>
                <a:sym typeface="Avenir"/>
              </a:defRPr>
            </a:lvl2pPr>
            <a:lvl3pPr marR="0" lvl="2" algn="ctr" rtl="0">
              <a:lnSpc>
                <a:spcPct val="100000"/>
              </a:lnSpc>
              <a:spcBef>
                <a:spcPts val="0"/>
              </a:spcBef>
              <a:spcAft>
                <a:spcPts val="0"/>
              </a:spcAft>
              <a:buClr>
                <a:srgbClr val="FFFFFF"/>
              </a:buClr>
              <a:buSzPts val="3600"/>
              <a:buFont typeface="Avenir"/>
              <a:buNone/>
              <a:defRPr sz="3600" b="0" i="0" u="none" strike="noStrike" cap="none">
                <a:solidFill>
                  <a:srgbClr val="FFFFFF"/>
                </a:solidFill>
                <a:latin typeface="Avenir"/>
                <a:ea typeface="Avenir"/>
                <a:cs typeface="Avenir"/>
                <a:sym typeface="Avenir"/>
              </a:defRPr>
            </a:lvl3pPr>
            <a:lvl4pPr marR="0" lvl="3" algn="ctr" rtl="0">
              <a:lnSpc>
                <a:spcPct val="100000"/>
              </a:lnSpc>
              <a:spcBef>
                <a:spcPts val="0"/>
              </a:spcBef>
              <a:spcAft>
                <a:spcPts val="0"/>
              </a:spcAft>
              <a:buClr>
                <a:srgbClr val="FFFFFF"/>
              </a:buClr>
              <a:buSzPts val="3600"/>
              <a:buFont typeface="Avenir"/>
              <a:buNone/>
              <a:defRPr sz="3600" b="0" i="0" u="none" strike="noStrike" cap="none">
                <a:solidFill>
                  <a:srgbClr val="FFFFFF"/>
                </a:solidFill>
                <a:latin typeface="Avenir"/>
                <a:ea typeface="Avenir"/>
                <a:cs typeface="Avenir"/>
                <a:sym typeface="Avenir"/>
              </a:defRPr>
            </a:lvl4pPr>
            <a:lvl5pPr marR="0" lvl="4" algn="ctr" rtl="0">
              <a:lnSpc>
                <a:spcPct val="100000"/>
              </a:lnSpc>
              <a:spcBef>
                <a:spcPts val="0"/>
              </a:spcBef>
              <a:spcAft>
                <a:spcPts val="0"/>
              </a:spcAft>
              <a:buClr>
                <a:srgbClr val="FFFFFF"/>
              </a:buClr>
              <a:buSzPts val="3600"/>
              <a:buFont typeface="Avenir"/>
              <a:buNone/>
              <a:defRPr sz="3600" b="0" i="0" u="none" strike="noStrike" cap="none">
                <a:solidFill>
                  <a:srgbClr val="FFFFFF"/>
                </a:solidFill>
                <a:latin typeface="Avenir"/>
                <a:ea typeface="Avenir"/>
                <a:cs typeface="Avenir"/>
                <a:sym typeface="Avenir"/>
              </a:defRPr>
            </a:lvl5pPr>
            <a:lvl6pPr marR="0" lvl="5" algn="ctr" rtl="0">
              <a:lnSpc>
                <a:spcPct val="100000"/>
              </a:lnSpc>
              <a:spcBef>
                <a:spcPts val="0"/>
              </a:spcBef>
              <a:spcAft>
                <a:spcPts val="0"/>
              </a:spcAft>
              <a:buClr>
                <a:srgbClr val="FFFFFF"/>
              </a:buClr>
              <a:buSzPts val="3600"/>
              <a:buFont typeface="Avenir"/>
              <a:buNone/>
              <a:defRPr sz="3600" b="0" i="0" u="none" strike="noStrike" cap="none">
                <a:solidFill>
                  <a:srgbClr val="FFFFFF"/>
                </a:solidFill>
                <a:latin typeface="Avenir"/>
                <a:ea typeface="Avenir"/>
                <a:cs typeface="Avenir"/>
                <a:sym typeface="Avenir"/>
              </a:defRPr>
            </a:lvl6pPr>
            <a:lvl7pPr marR="0" lvl="6" algn="ctr" rtl="0">
              <a:lnSpc>
                <a:spcPct val="100000"/>
              </a:lnSpc>
              <a:spcBef>
                <a:spcPts val="0"/>
              </a:spcBef>
              <a:spcAft>
                <a:spcPts val="0"/>
              </a:spcAft>
              <a:buClr>
                <a:srgbClr val="FFFFFF"/>
              </a:buClr>
              <a:buSzPts val="3600"/>
              <a:buFont typeface="Avenir"/>
              <a:buNone/>
              <a:defRPr sz="3600" b="0" i="0" u="none" strike="noStrike" cap="none">
                <a:solidFill>
                  <a:srgbClr val="FFFFFF"/>
                </a:solidFill>
                <a:latin typeface="Avenir"/>
                <a:ea typeface="Avenir"/>
                <a:cs typeface="Avenir"/>
                <a:sym typeface="Avenir"/>
              </a:defRPr>
            </a:lvl7pPr>
            <a:lvl8pPr marR="0" lvl="7" algn="ctr" rtl="0">
              <a:lnSpc>
                <a:spcPct val="100000"/>
              </a:lnSpc>
              <a:spcBef>
                <a:spcPts val="0"/>
              </a:spcBef>
              <a:spcAft>
                <a:spcPts val="0"/>
              </a:spcAft>
              <a:buClr>
                <a:srgbClr val="FFFFFF"/>
              </a:buClr>
              <a:buSzPts val="3600"/>
              <a:buFont typeface="Avenir"/>
              <a:buNone/>
              <a:defRPr sz="3600" b="0" i="0" u="none" strike="noStrike" cap="none">
                <a:solidFill>
                  <a:srgbClr val="FFFFFF"/>
                </a:solidFill>
                <a:latin typeface="Avenir"/>
                <a:ea typeface="Avenir"/>
                <a:cs typeface="Avenir"/>
                <a:sym typeface="Avenir"/>
              </a:defRPr>
            </a:lvl8pPr>
            <a:lvl9pPr marR="0" lvl="8" algn="ctr" rtl="0">
              <a:lnSpc>
                <a:spcPct val="100000"/>
              </a:lnSpc>
              <a:spcBef>
                <a:spcPts val="0"/>
              </a:spcBef>
              <a:spcAft>
                <a:spcPts val="0"/>
              </a:spcAft>
              <a:buClr>
                <a:srgbClr val="FFFFFF"/>
              </a:buClr>
              <a:buSzPts val="3600"/>
              <a:buFont typeface="Avenir"/>
              <a:buNone/>
              <a:defRPr sz="3600" b="0" i="0" u="none" strike="noStrike" cap="none">
                <a:solidFill>
                  <a:srgbClr val="FFFFFF"/>
                </a:solidFill>
                <a:latin typeface="Avenir"/>
                <a:ea typeface="Avenir"/>
                <a:cs typeface="Avenir"/>
                <a:sym typeface="Avenir"/>
              </a:defRPr>
            </a:lvl9pPr>
          </a:lstStyle>
          <a:p>
            <a:endParaRPr/>
          </a:p>
        </p:txBody>
      </p:sp>
      <p:sp>
        <p:nvSpPr>
          <p:cNvPr id="88" name="Google Shape;88;p22"/>
          <p:cNvSpPr txBox="1">
            <a:spLocks noGrp="1"/>
          </p:cNvSpPr>
          <p:nvPr>
            <p:ph type="subTitle" idx="1"/>
          </p:nvPr>
        </p:nvSpPr>
        <p:spPr>
          <a:xfrm>
            <a:off x="265500" y="2149450"/>
            <a:ext cx="4045200" cy="2490900"/>
          </a:xfrm>
          <a:prstGeom prst="rect">
            <a:avLst/>
          </a:prstGeom>
          <a:noFill/>
          <a:ln>
            <a:noFill/>
          </a:ln>
        </p:spPr>
        <p:txBody>
          <a:bodyPr spcFirstLastPara="1" wrap="square" lIns="91425" tIns="91425" rIns="91425" bIns="91425" anchor="t" anchorCtr="0"/>
          <a:lstStyle>
            <a:lvl1pPr marR="0" lvl="0" rtl="0">
              <a:lnSpc>
                <a:spcPct val="100000"/>
              </a:lnSpc>
              <a:spcBef>
                <a:spcPts val="0"/>
              </a:spcBef>
              <a:spcAft>
                <a:spcPts val="0"/>
              </a:spcAft>
              <a:buClr>
                <a:srgbClr val="FFFFFF"/>
              </a:buClr>
              <a:buSzPts val="1800"/>
              <a:buFont typeface="Avenir"/>
              <a:buNone/>
              <a:defRPr sz="1800" b="0" i="0" u="none" strike="noStrike" cap="none">
                <a:solidFill>
                  <a:srgbClr val="FFFFFF"/>
                </a:solidFill>
                <a:latin typeface="Avenir"/>
                <a:ea typeface="Avenir"/>
                <a:cs typeface="Avenir"/>
                <a:sym typeface="Avenir"/>
              </a:defRPr>
            </a:lvl1pPr>
            <a:lvl2pPr marR="0" lvl="1" rtl="0">
              <a:lnSpc>
                <a:spcPct val="100000"/>
              </a:lnSpc>
              <a:spcBef>
                <a:spcPts val="0"/>
              </a:spcBef>
              <a:spcAft>
                <a:spcPts val="0"/>
              </a:spcAft>
              <a:buClr>
                <a:srgbClr val="FFFFFF"/>
              </a:buClr>
              <a:buSzPts val="1800"/>
              <a:buFont typeface="Avenir"/>
              <a:buNone/>
              <a:defRPr sz="1800" b="0" i="0" u="none" strike="noStrike" cap="none">
                <a:solidFill>
                  <a:srgbClr val="FFFFFF"/>
                </a:solidFill>
                <a:latin typeface="Avenir"/>
                <a:ea typeface="Avenir"/>
                <a:cs typeface="Avenir"/>
                <a:sym typeface="Avenir"/>
              </a:defRPr>
            </a:lvl2pPr>
            <a:lvl3pPr marR="0" lvl="2" rtl="0">
              <a:lnSpc>
                <a:spcPct val="100000"/>
              </a:lnSpc>
              <a:spcBef>
                <a:spcPts val="0"/>
              </a:spcBef>
              <a:spcAft>
                <a:spcPts val="0"/>
              </a:spcAft>
              <a:buClr>
                <a:srgbClr val="FFFFFF"/>
              </a:buClr>
              <a:buSzPts val="1800"/>
              <a:buFont typeface="Avenir"/>
              <a:buNone/>
              <a:defRPr sz="1800" b="0" i="0" u="none" strike="noStrike" cap="none">
                <a:solidFill>
                  <a:srgbClr val="FFFFFF"/>
                </a:solidFill>
                <a:latin typeface="Avenir"/>
                <a:ea typeface="Avenir"/>
                <a:cs typeface="Avenir"/>
                <a:sym typeface="Avenir"/>
              </a:defRPr>
            </a:lvl3pPr>
            <a:lvl4pPr marR="0" lvl="3" rtl="0">
              <a:lnSpc>
                <a:spcPct val="100000"/>
              </a:lnSpc>
              <a:spcBef>
                <a:spcPts val="0"/>
              </a:spcBef>
              <a:spcAft>
                <a:spcPts val="0"/>
              </a:spcAft>
              <a:buClr>
                <a:srgbClr val="FFFFFF"/>
              </a:buClr>
              <a:buSzPts val="1800"/>
              <a:buFont typeface="Avenir"/>
              <a:buNone/>
              <a:defRPr sz="1800" b="0" i="0" u="none" strike="noStrike" cap="none">
                <a:solidFill>
                  <a:srgbClr val="FFFFFF"/>
                </a:solidFill>
                <a:latin typeface="Avenir"/>
                <a:ea typeface="Avenir"/>
                <a:cs typeface="Avenir"/>
                <a:sym typeface="Avenir"/>
              </a:defRPr>
            </a:lvl4pPr>
            <a:lvl5pPr marR="0" lvl="4" rtl="0">
              <a:lnSpc>
                <a:spcPct val="100000"/>
              </a:lnSpc>
              <a:spcBef>
                <a:spcPts val="0"/>
              </a:spcBef>
              <a:spcAft>
                <a:spcPts val="0"/>
              </a:spcAft>
              <a:buClr>
                <a:srgbClr val="FFFFFF"/>
              </a:buClr>
              <a:buSzPts val="1800"/>
              <a:buFont typeface="Avenir"/>
              <a:buNone/>
              <a:defRPr sz="1800" b="0" i="0" u="none" strike="noStrike" cap="none">
                <a:solidFill>
                  <a:srgbClr val="FFFFFF"/>
                </a:solidFill>
                <a:latin typeface="Avenir"/>
                <a:ea typeface="Avenir"/>
                <a:cs typeface="Avenir"/>
                <a:sym typeface="Avenir"/>
              </a:defRPr>
            </a:lvl5pPr>
            <a:lvl6pPr marR="0" lvl="5" rtl="0">
              <a:lnSpc>
                <a:spcPct val="100000"/>
              </a:lnSpc>
              <a:spcBef>
                <a:spcPts val="0"/>
              </a:spcBef>
              <a:spcAft>
                <a:spcPts val="0"/>
              </a:spcAft>
              <a:buClr>
                <a:srgbClr val="FFFFFF"/>
              </a:buClr>
              <a:buSzPts val="1800"/>
              <a:buFont typeface="Avenir"/>
              <a:buNone/>
              <a:defRPr sz="1800" b="0" i="0" u="none" strike="noStrike" cap="none">
                <a:solidFill>
                  <a:srgbClr val="FFFFFF"/>
                </a:solidFill>
                <a:latin typeface="Avenir"/>
                <a:ea typeface="Avenir"/>
                <a:cs typeface="Avenir"/>
                <a:sym typeface="Avenir"/>
              </a:defRPr>
            </a:lvl6pPr>
            <a:lvl7pPr marR="0" lvl="6" rtl="0">
              <a:lnSpc>
                <a:spcPct val="100000"/>
              </a:lnSpc>
              <a:spcBef>
                <a:spcPts val="0"/>
              </a:spcBef>
              <a:spcAft>
                <a:spcPts val="0"/>
              </a:spcAft>
              <a:buClr>
                <a:srgbClr val="FFFFFF"/>
              </a:buClr>
              <a:buSzPts val="1800"/>
              <a:buFont typeface="Avenir"/>
              <a:buNone/>
              <a:defRPr sz="1800" b="0" i="0" u="none" strike="noStrike" cap="none">
                <a:solidFill>
                  <a:srgbClr val="FFFFFF"/>
                </a:solidFill>
                <a:latin typeface="Avenir"/>
                <a:ea typeface="Avenir"/>
                <a:cs typeface="Avenir"/>
                <a:sym typeface="Avenir"/>
              </a:defRPr>
            </a:lvl7pPr>
            <a:lvl8pPr marR="0" lvl="7" rtl="0">
              <a:lnSpc>
                <a:spcPct val="100000"/>
              </a:lnSpc>
              <a:spcBef>
                <a:spcPts val="0"/>
              </a:spcBef>
              <a:spcAft>
                <a:spcPts val="0"/>
              </a:spcAft>
              <a:buClr>
                <a:srgbClr val="FFFFFF"/>
              </a:buClr>
              <a:buSzPts val="1800"/>
              <a:buFont typeface="Avenir"/>
              <a:buNone/>
              <a:defRPr sz="1800" b="0" i="0" u="none" strike="noStrike" cap="none">
                <a:solidFill>
                  <a:srgbClr val="FFFFFF"/>
                </a:solidFill>
                <a:latin typeface="Avenir"/>
                <a:ea typeface="Avenir"/>
                <a:cs typeface="Avenir"/>
                <a:sym typeface="Avenir"/>
              </a:defRPr>
            </a:lvl8pPr>
            <a:lvl9pPr marR="0" lvl="8" rtl="0">
              <a:lnSpc>
                <a:spcPct val="100000"/>
              </a:lnSpc>
              <a:spcBef>
                <a:spcPts val="0"/>
              </a:spcBef>
              <a:spcAft>
                <a:spcPts val="0"/>
              </a:spcAft>
              <a:buClr>
                <a:srgbClr val="FFFFFF"/>
              </a:buClr>
              <a:buSzPts val="1800"/>
              <a:buFont typeface="Avenir"/>
              <a:buNone/>
              <a:defRPr sz="1800" b="0" i="0" u="none" strike="noStrike" cap="none">
                <a:solidFill>
                  <a:srgbClr val="FFFFFF"/>
                </a:solidFill>
                <a:latin typeface="Avenir"/>
                <a:ea typeface="Avenir"/>
                <a:cs typeface="Avenir"/>
                <a:sym typeface="Avenir"/>
              </a:defRPr>
            </a:lvl9pPr>
          </a:lstStyle>
          <a:p>
            <a:endParaRPr/>
          </a:p>
        </p:txBody>
      </p:sp>
      <p:sp>
        <p:nvSpPr>
          <p:cNvPr id="89" name="Google Shape;89;p22"/>
          <p:cNvSpPr txBox="1">
            <a:spLocks noGrp="1"/>
          </p:cNvSpPr>
          <p:nvPr>
            <p:ph type="sldNum" idx="12"/>
          </p:nvPr>
        </p:nvSpPr>
        <p:spPr>
          <a:xfrm>
            <a:off x="8472458" y="6217622"/>
            <a:ext cx="548700" cy="524700"/>
          </a:xfrm>
          <a:prstGeom prst="rect">
            <a:avLst/>
          </a:prstGeom>
          <a:noFill/>
          <a:ln>
            <a:noFill/>
          </a:ln>
        </p:spPr>
        <p:txBody>
          <a:bodyPr spcFirstLastPara="1" wrap="square" lIns="121900" tIns="121900" rIns="121900" bIns="121900" anchor="ctr" anchorCtr="0">
            <a:noAutofit/>
          </a:bodyPr>
          <a:lstStyle>
            <a:lvl1pPr marL="0" marR="0" lvl="0"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1pPr>
            <a:lvl2pPr marL="0" marR="0" lvl="1"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2pPr>
            <a:lvl3pPr marL="0" marR="0" lvl="2"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3pPr>
            <a:lvl4pPr marL="0" marR="0" lvl="3"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4pPr>
            <a:lvl5pPr marL="0" marR="0" lvl="4"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5pPr>
            <a:lvl6pPr marL="0" marR="0" lvl="5"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6pPr>
            <a:lvl7pPr marL="0" marR="0" lvl="6"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7pPr>
            <a:lvl8pPr marL="0" marR="0" lvl="7"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8pPr>
            <a:lvl9pPr marL="0" marR="0" lvl="8"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90" name="Google Shape;90;p22"/>
          <p:cNvSpPr txBox="1">
            <a:spLocks noGrp="1"/>
          </p:cNvSpPr>
          <p:nvPr>
            <p:ph type="subTitle" idx="2"/>
          </p:nvPr>
        </p:nvSpPr>
        <p:spPr>
          <a:xfrm>
            <a:off x="265500" y="5541025"/>
            <a:ext cx="2195700" cy="524700"/>
          </a:xfrm>
          <a:prstGeom prst="rect">
            <a:avLst/>
          </a:prstGeom>
          <a:noFill/>
          <a:ln>
            <a:noFill/>
          </a:ln>
        </p:spPr>
        <p:txBody>
          <a:bodyPr spcFirstLastPara="1" wrap="square" lIns="91425" tIns="91425" rIns="91425" bIns="91425" anchor="t" anchorCtr="0"/>
          <a:lstStyle>
            <a:lvl1pPr marR="0" lvl="0" rtl="0">
              <a:lnSpc>
                <a:spcPct val="100000"/>
              </a:lnSpc>
              <a:spcBef>
                <a:spcPts val="0"/>
              </a:spcBef>
              <a:spcAft>
                <a:spcPts val="0"/>
              </a:spcAft>
              <a:buClr>
                <a:srgbClr val="FFFFFF"/>
              </a:buClr>
              <a:buSzPts val="1800"/>
              <a:buNone/>
              <a:defRPr sz="1800" b="1" i="0" u="none" strike="noStrike" cap="none">
                <a:solidFill>
                  <a:srgbClr val="FFFFFF"/>
                </a:solidFill>
              </a:defRPr>
            </a:lvl1pPr>
            <a:lvl2pPr marR="0" lvl="1" rtl="0">
              <a:lnSpc>
                <a:spcPct val="100000"/>
              </a:lnSpc>
              <a:spcBef>
                <a:spcPts val="0"/>
              </a:spcBef>
              <a:spcAft>
                <a:spcPts val="0"/>
              </a:spcAft>
              <a:buClr>
                <a:srgbClr val="FFFFFF"/>
              </a:buClr>
              <a:buSzPts val="1800"/>
              <a:buNone/>
              <a:defRPr sz="1800" b="1" i="0" u="none" strike="noStrike" cap="none">
                <a:solidFill>
                  <a:srgbClr val="FFFFFF"/>
                </a:solidFill>
              </a:defRPr>
            </a:lvl2pPr>
            <a:lvl3pPr marR="0" lvl="2" rtl="0">
              <a:lnSpc>
                <a:spcPct val="100000"/>
              </a:lnSpc>
              <a:spcBef>
                <a:spcPts val="0"/>
              </a:spcBef>
              <a:spcAft>
                <a:spcPts val="0"/>
              </a:spcAft>
              <a:buClr>
                <a:srgbClr val="FFFFFF"/>
              </a:buClr>
              <a:buSzPts val="1800"/>
              <a:buNone/>
              <a:defRPr sz="1800" b="1" i="0" u="none" strike="noStrike" cap="none">
                <a:solidFill>
                  <a:srgbClr val="FFFFFF"/>
                </a:solidFill>
              </a:defRPr>
            </a:lvl3pPr>
            <a:lvl4pPr marR="0" lvl="3" rtl="0">
              <a:lnSpc>
                <a:spcPct val="100000"/>
              </a:lnSpc>
              <a:spcBef>
                <a:spcPts val="0"/>
              </a:spcBef>
              <a:spcAft>
                <a:spcPts val="0"/>
              </a:spcAft>
              <a:buClr>
                <a:srgbClr val="FFFFFF"/>
              </a:buClr>
              <a:buSzPts val="1800"/>
              <a:buNone/>
              <a:defRPr sz="1800" b="1" i="0" u="none" strike="noStrike" cap="none">
                <a:solidFill>
                  <a:srgbClr val="FFFFFF"/>
                </a:solidFill>
              </a:defRPr>
            </a:lvl4pPr>
            <a:lvl5pPr marR="0" lvl="4" rtl="0">
              <a:lnSpc>
                <a:spcPct val="100000"/>
              </a:lnSpc>
              <a:spcBef>
                <a:spcPts val="0"/>
              </a:spcBef>
              <a:spcAft>
                <a:spcPts val="0"/>
              </a:spcAft>
              <a:buClr>
                <a:srgbClr val="FFFFFF"/>
              </a:buClr>
              <a:buSzPts val="1800"/>
              <a:buNone/>
              <a:defRPr sz="1800" b="1" i="0" u="none" strike="noStrike" cap="none">
                <a:solidFill>
                  <a:srgbClr val="FFFFFF"/>
                </a:solidFill>
              </a:defRPr>
            </a:lvl5pPr>
            <a:lvl6pPr marR="0" lvl="5" rtl="0">
              <a:lnSpc>
                <a:spcPct val="100000"/>
              </a:lnSpc>
              <a:spcBef>
                <a:spcPts val="0"/>
              </a:spcBef>
              <a:spcAft>
                <a:spcPts val="0"/>
              </a:spcAft>
              <a:buClr>
                <a:srgbClr val="FFFFFF"/>
              </a:buClr>
              <a:buSzPts val="1800"/>
              <a:buNone/>
              <a:defRPr sz="1800" b="1" i="0" u="none" strike="noStrike" cap="none">
                <a:solidFill>
                  <a:srgbClr val="FFFFFF"/>
                </a:solidFill>
              </a:defRPr>
            </a:lvl6pPr>
            <a:lvl7pPr marR="0" lvl="6" rtl="0">
              <a:lnSpc>
                <a:spcPct val="100000"/>
              </a:lnSpc>
              <a:spcBef>
                <a:spcPts val="0"/>
              </a:spcBef>
              <a:spcAft>
                <a:spcPts val="0"/>
              </a:spcAft>
              <a:buClr>
                <a:srgbClr val="FFFFFF"/>
              </a:buClr>
              <a:buSzPts val="1800"/>
              <a:buNone/>
              <a:defRPr sz="1800" b="1" i="0" u="none" strike="noStrike" cap="none">
                <a:solidFill>
                  <a:srgbClr val="FFFFFF"/>
                </a:solidFill>
              </a:defRPr>
            </a:lvl7pPr>
            <a:lvl8pPr marR="0" lvl="7" rtl="0">
              <a:lnSpc>
                <a:spcPct val="100000"/>
              </a:lnSpc>
              <a:spcBef>
                <a:spcPts val="0"/>
              </a:spcBef>
              <a:spcAft>
                <a:spcPts val="0"/>
              </a:spcAft>
              <a:buClr>
                <a:srgbClr val="FFFFFF"/>
              </a:buClr>
              <a:buSzPts val="1800"/>
              <a:buNone/>
              <a:defRPr sz="1800" b="1" i="0" u="none" strike="noStrike" cap="none">
                <a:solidFill>
                  <a:srgbClr val="FFFFFF"/>
                </a:solidFill>
              </a:defRPr>
            </a:lvl8pPr>
            <a:lvl9pPr marR="0" lvl="8" rtl="0">
              <a:lnSpc>
                <a:spcPct val="100000"/>
              </a:lnSpc>
              <a:spcBef>
                <a:spcPts val="0"/>
              </a:spcBef>
              <a:spcAft>
                <a:spcPts val="0"/>
              </a:spcAft>
              <a:buClr>
                <a:srgbClr val="FFFFFF"/>
              </a:buClr>
              <a:buSzPts val="1800"/>
              <a:buNone/>
              <a:defRPr sz="1800" b="1" i="0" u="none" strike="noStrike" cap="none">
                <a:solidFill>
                  <a:srgbClr val="FFFFFF"/>
                </a:solidFill>
              </a:defRPr>
            </a:lvl9pPr>
          </a:lstStyle>
          <a:p>
            <a:endParaRPr/>
          </a:p>
        </p:txBody>
      </p:sp>
      <p:sp>
        <p:nvSpPr>
          <p:cNvPr id="91" name="Google Shape;91;p22"/>
          <p:cNvSpPr txBox="1">
            <a:spLocks noGrp="1"/>
          </p:cNvSpPr>
          <p:nvPr>
            <p:ph type="subTitle" idx="3"/>
          </p:nvPr>
        </p:nvSpPr>
        <p:spPr>
          <a:xfrm>
            <a:off x="4835325" y="5892326"/>
            <a:ext cx="4045200" cy="524700"/>
          </a:xfrm>
          <a:prstGeom prst="rect">
            <a:avLst/>
          </a:prstGeom>
          <a:noFill/>
          <a:ln>
            <a:noFill/>
          </a:ln>
        </p:spPr>
        <p:txBody>
          <a:bodyPr spcFirstLastPara="1" wrap="square" lIns="91425" tIns="91425" rIns="91425" bIns="91425" anchor="t" anchorCtr="0"/>
          <a:lstStyle>
            <a:lvl1pPr marR="0" lvl="0" rtl="0">
              <a:lnSpc>
                <a:spcPct val="100000"/>
              </a:lnSpc>
              <a:spcBef>
                <a:spcPts val="0"/>
              </a:spcBef>
              <a:spcAft>
                <a:spcPts val="0"/>
              </a:spcAft>
              <a:buClr>
                <a:srgbClr val="434343"/>
              </a:buClr>
              <a:buSzPts val="1800"/>
              <a:buFont typeface="Avenir"/>
              <a:buNone/>
              <a:defRPr sz="1800" b="0" i="0" u="none" strike="noStrike" cap="none">
                <a:solidFill>
                  <a:srgbClr val="434343"/>
                </a:solidFill>
                <a:latin typeface="Avenir"/>
                <a:ea typeface="Avenir"/>
                <a:cs typeface="Avenir"/>
                <a:sym typeface="Avenir"/>
              </a:defRPr>
            </a:lvl1pPr>
            <a:lvl2pPr marR="0" lvl="1" rtl="0">
              <a:lnSpc>
                <a:spcPct val="100000"/>
              </a:lnSpc>
              <a:spcBef>
                <a:spcPts val="0"/>
              </a:spcBef>
              <a:spcAft>
                <a:spcPts val="0"/>
              </a:spcAft>
              <a:buClr>
                <a:srgbClr val="434343"/>
              </a:buClr>
              <a:buSzPts val="1800"/>
              <a:buFont typeface="Avenir"/>
              <a:buNone/>
              <a:defRPr sz="1800" b="0" i="0" u="none" strike="noStrike" cap="none">
                <a:solidFill>
                  <a:srgbClr val="434343"/>
                </a:solidFill>
                <a:latin typeface="Avenir"/>
                <a:ea typeface="Avenir"/>
                <a:cs typeface="Avenir"/>
                <a:sym typeface="Avenir"/>
              </a:defRPr>
            </a:lvl2pPr>
            <a:lvl3pPr marR="0" lvl="2" rtl="0">
              <a:lnSpc>
                <a:spcPct val="100000"/>
              </a:lnSpc>
              <a:spcBef>
                <a:spcPts val="0"/>
              </a:spcBef>
              <a:spcAft>
                <a:spcPts val="0"/>
              </a:spcAft>
              <a:buClr>
                <a:srgbClr val="434343"/>
              </a:buClr>
              <a:buSzPts val="1800"/>
              <a:buFont typeface="Avenir"/>
              <a:buNone/>
              <a:defRPr sz="1800" b="0" i="0" u="none" strike="noStrike" cap="none">
                <a:solidFill>
                  <a:srgbClr val="434343"/>
                </a:solidFill>
                <a:latin typeface="Avenir"/>
                <a:ea typeface="Avenir"/>
                <a:cs typeface="Avenir"/>
                <a:sym typeface="Avenir"/>
              </a:defRPr>
            </a:lvl3pPr>
            <a:lvl4pPr marR="0" lvl="3" rtl="0">
              <a:lnSpc>
                <a:spcPct val="100000"/>
              </a:lnSpc>
              <a:spcBef>
                <a:spcPts val="0"/>
              </a:spcBef>
              <a:spcAft>
                <a:spcPts val="0"/>
              </a:spcAft>
              <a:buClr>
                <a:srgbClr val="434343"/>
              </a:buClr>
              <a:buSzPts val="1800"/>
              <a:buFont typeface="Avenir"/>
              <a:buNone/>
              <a:defRPr sz="1800" b="0" i="0" u="none" strike="noStrike" cap="none">
                <a:solidFill>
                  <a:srgbClr val="434343"/>
                </a:solidFill>
                <a:latin typeface="Avenir"/>
                <a:ea typeface="Avenir"/>
                <a:cs typeface="Avenir"/>
                <a:sym typeface="Avenir"/>
              </a:defRPr>
            </a:lvl4pPr>
            <a:lvl5pPr marR="0" lvl="4" rtl="0">
              <a:lnSpc>
                <a:spcPct val="100000"/>
              </a:lnSpc>
              <a:spcBef>
                <a:spcPts val="0"/>
              </a:spcBef>
              <a:spcAft>
                <a:spcPts val="0"/>
              </a:spcAft>
              <a:buClr>
                <a:srgbClr val="434343"/>
              </a:buClr>
              <a:buSzPts val="1800"/>
              <a:buFont typeface="Avenir"/>
              <a:buNone/>
              <a:defRPr sz="1800" b="0" i="0" u="none" strike="noStrike" cap="none">
                <a:solidFill>
                  <a:srgbClr val="434343"/>
                </a:solidFill>
                <a:latin typeface="Avenir"/>
                <a:ea typeface="Avenir"/>
                <a:cs typeface="Avenir"/>
                <a:sym typeface="Avenir"/>
              </a:defRPr>
            </a:lvl5pPr>
            <a:lvl6pPr marR="0" lvl="5" rtl="0">
              <a:lnSpc>
                <a:spcPct val="100000"/>
              </a:lnSpc>
              <a:spcBef>
                <a:spcPts val="0"/>
              </a:spcBef>
              <a:spcAft>
                <a:spcPts val="0"/>
              </a:spcAft>
              <a:buClr>
                <a:srgbClr val="434343"/>
              </a:buClr>
              <a:buSzPts val="1800"/>
              <a:buFont typeface="Avenir"/>
              <a:buNone/>
              <a:defRPr sz="1800" b="0" i="0" u="none" strike="noStrike" cap="none">
                <a:solidFill>
                  <a:srgbClr val="434343"/>
                </a:solidFill>
                <a:latin typeface="Avenir"/>
                <a:ea typeface="Avenir"/>
                <a:cs typeface="Avenir"/>
                <a:sym typeface="Avenir"/>
              </a:defRPr>
            </a:lvl6pPr>
            <a:lvl7pPr marR="0" lvl="6" rtl="0">
              <a:lnSpc>
                <a:spcPct val="100000"/>
              </a:lnSpc>
              <a:spcBef>
                <a:spcPts val="0"/>
              </a:spcBef>
              <a:spcAft>
                <a:spcPts val="0"/>
              </a:spcAft>
              <a:buClr>
                <a:srgbClr val="434343"/>
              </a:buClr>
              <a:buSzPts val="1800"/>
              <a:buFont typeface="Avenir"/>
              <a:buNone/>
              <a:defRPr sz="1800" b="0" i="0" u="none" strike="noStrike" cap="none">
                <a:solidFill>
                  <a:srgbClr val="434343"/>
                </a:solidFill>
                <a:latin typeface="Avenir"/>
                <a:ea typeface="Avenir"/>
                <a:cs typeface="Avenir"/>
                <a:sym typeface="Avenir"/>
              </a:defRPr>
            </a:lvl7pPr>
            <a:lvl8pPr marR="0" lvl="7" rtl="0">
              <a:lnSpc>
                <a:spcPct val="100000"/>
              </a:lnSpc>
              <a:spcBef>
                <a:spcPts val="0"/>
              </a:spcBef>
              <a:spcAft>
                <a:spcPts val="0"/>
              </a:spcAft>
              <a:buClr>
                <a:srgbClr val="434343"/>
              </a:buClr>
              <a:buSzPts val="1800"/>
              <a:buFont typeface="Avenir"/>
              <a:buNone/>
              <a:defRPr sz="1800" b="0" i="0" u="none" strike="noStrike" cap="none">
                <a:solidFill>
                  <a:srgbClr val="434343"/>
                </a:solidFill>
                <a:latin typeface="Avenir"/>
                <a:ea typeface="Avenir"/>
                <a:cs typeface="Avenir"/>
                <a:sym typeface="Avenir"/>
              </a:defRPr>
            </a:lvl8pPr>
            <a:lvl9pPr marR="0" lvl="8" rtl="0">
              <a:lnSpc>
                <a:spcPct val="100000"/>
              </a:lnSpc>
              <a:spcBef>
                <a:spcPts val="0"/>
              </a:spcBef>
              <a:spcAft>
                <a:spcPts val="0"/>
              </a:spcAft>
              <a:buClr>
                <a:srgbClr val="434343"/>
              </a:buClr>
              <a:buSzPts val="1800"/>
              <a:buFont typeface="Avenir"/>
              <a:buNone/>
              <a:defRPr sz="1800" b="0" i="0" u="none" strike="noStrike" cap="none">
                <a:solidFill>
                  <a:srgbClr val="434343"/>
                </a:solidFill>
                <a:latin typeface="Avenir"/>
                <a:ea typeface="Avenir"/>
                <a:cs typeface="Avenir"/>
                <a:sym typeface="Avenir"/>
              </a:defRPr>
            </a:lvl9pPr>
          </a:lstStyle>
          <a:p>
            <a:endParaRPr/>
          </a:p>
        </p:txBody>
      </p:sp>
      <p:cxnSp>
        <p:nvCxnSpPr>
          <p:cNvPr id="92" name="Google Shape;92;p22"/>
          <p:cNvCxnSpPr/>
          <p:nvPr/>
        </p:nvCxnSpPr>
        <p:spPr>
          <a:xfrm>
            <a:off x="265500" y="1905700"/>
            <a:ext cx="4045200" cy="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heuristic examples 2">
  <p:cSld name="Section title and description 1_2">
    <p:spTree>
      <p:nvGrpSpPr>
        <p:cNvPr id="1" name="Shape 93"/>
        <p:cNvGrpSpPr/>
        <p:nvPr/>
      </p:nvGrpSpPr>
      <p:grpSpPr>
        <a:xfrm>
          <a:off x="0" y="0"/>
          <a:ext cx="0" cy="0"/>
          <a:chOff x="0" y="0"/>
          <a:chExt cx="0" cy="0"/>
        </a:xfrm>
      </p:grpSpPr>
      <p:sp>
        <p:nvSpPr>
          <p:cNvPr id="94" name="Google Shape;94;p23"/>
          <p:cNvSpPr/>
          <p:nvPr/>
        </p:nvSpPr>
        <p:spPr>
          <a:xfrm>
            <a:off x="4572000" y="129450"/>
            <a:ext cx="4572000" cy="6728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23"/>
          <p:cNvSpPr txBox="1">
            <a:spLocks noGrp="1"/>
          </p:cNvSpPr>
          <p:nvPr>
            <p:ph type="subTitle" idx="1"/>
          </p:nvPr>
        </p:nvSpPr>
        <p:spPr>
          <a:xfrm>
            <a:off x="265500" y="517800"/>
            <a:ext cx="4045200" cy="4636800"/>
          </a:xfrm>
          <a:prstGeom prst="rect">
            <a:avLst/>
          </a:prstGeom>
          <a:noFill/>
          <a:ln>
            <a:noFill/>
          </a:ln>
        </p:spPr>
        <p:txBody>
          <a:bodyPr spcFirstLastPara="1" wrap="square" lIns="91425" tIns="91425" rIns="91425" bIns="91425" anchor="t" anchorCtr="0"/>
          <a:lstStyle>
            <a:lvl1pPr marR="0" lvl="0" rtl="0">
              <a:lnSpc>
                <a:spcPct val="100000"/>
              </a:lnSpc>
              <a:spcBef>
                <a:spcPts val="0"/>
              </a:spcBef>
              <a:spcAft>
                <a:spcPts val="0"/>
              </a:spcAft>
              <a:buClr>
                <a:srgbClr val="FFFFFF"/>
              </a:buClr>
              <a:buSzPts val="1800"/>
              <a:buFont typeface="Avenir"/>
              <a:buNone/>
              <a:defRPr sz="1800" b="0" i="0" u="none" strike="noStrike" cap="none">
                <a:solidFill>
                  <a:srgbClr val="FFFFFF"/>
                </a:solidFill>
                <a:latin typeface="Avenir"/>
                <a:ea typeface="Avenir"/>
                <a:cs typeface="Avenir"/>
                <a:sym typeface="Avenir"/>
              </a:defRPr>
            </a:lvl1pPr>
            <a:lvl2pPr marR="0" lvl="1" rtl="0">
              <a:lnSpc>
                <a:spcPct val="100000"/>
              </a:lnSpc>
              <a:spcBef>
                <a:spcPts val="0"/>
              </a:spcBef>
              <a:spcAft>
                <a:spcPts val="0"/>
              </a:spcAft>
              <a:buClr>
                <a:srgbClr val="FFFFFF"/>
              </a:buClr>
              <a:buSzPts val="1800"/>
              <a:buFont typeface="Avenir"/>
              <a:buNone/>
              <a:defRPr sz="1800" b="0" i="0" u="none" strike="noStrike" cap="none">
                <a:solidFill>
                  <a:srgbClr val="FFFFFF"/>
                </a:solidFill>
                <a:latin typeface="Avenir"/>
                <a:ea typeface="Avenir"/>
                <a:cs typeface="Avenir"/>
                <a:sym typeface="Avenir"/>
              </a:defRPr>
            </a:lvl2pPr>
            <a:lvl3pPr marR="0" lvl="2" rtl="0">
              <a:lnSpc>
                <a:spcPct val="100000"/>
              </a:lnSpc>
              <a:spcBef>
                <a:spcPts val="0"/>
              </a:spcBef>
              <a:spcAft>
                <a:spcPts val="0"/>
              </a:spcAft>
              <a:buClr>
                <a:srgbClr val="FFFFFF"/>
              </a:buClr>
              <a:buSzPts val="1800"/>
              <a:buFont typeface="Avenir"/>
              <a:buNone/>
              <a:defRPr sz="1800" b="0" i="0" u="none" strike="noStrike" cap="none">
                <a:solidFill>
                  <a:srgbClr val="FFFFFF"/>
                </a:solidFill>
                <a:latin typeface="Avenir"/>
                <a:ea typeface="Avenir"/>
                <a:cs typeface="Avenir"/>
                <a:sym typeface="Avenir"/>
              </a:defRPr>
            </a:lvl3pPr>
            <a:lvl4pPr marR="0" lvl="3" rtl="0">
              <a:lnSpc>
                <a:spcPct val="100000"/>
              </a:lnSpc>
              <a:spcBef>
                <a:spcPts val="0"/>
              </a:spcBef>
              <a:spcAft>
                <a:spcPts val="0"/>
              </a:spcAft>
              <a:buClr>
                <a:srgbClr val="FFFFFF"/>
              </a:buClr>
              <a:buSzPts val="1800"/>
              <a:buFont typeface="Avenir"/>
              <a:buNone/>
              <a:defRPr sz="1800" b="0" i="0" u="none" strike="noStrike" cap="none">
                <a:solidFill>
                  <a:srgbClr val="FFFFFF"/>
                </a:solidFill>
                <a:latin typeface="Avenir"/>
                <a:ea typeface="Avenir"/>
                <a:cs typeface="Avenir"/>
                <a:sym typeface="Avenir"/>
              </a:defRPr>
            </a:lvl4pPr>
            <a:lvl5pPr marR="0" lvl="4" rtl="0">
              <a:lnSpc>
                <a:spcPct val="100000"/>
              </a:lnSpc>
              <a:spcBef>
                <a:spcPts val="0"/>
              </a:spcBef>
              <a:spcAft>
                <a:spcPts val="0"/>
              </a:spcAft>
              <a:buClr>
                <a:srgbClr val="FFFFFF"/>
              </a:buClr>
              <a:buSzPts val="1800"/>
              <a:buFont typeface="Avenir"/>
              <a:buNone/>
              <a:defRPr sz="1800" b="0" i="0" u="none" strike="noStrike" cap="none">
                <a:solidFill>
                  <a:srgbClr val="FFFFFF"/>
                </a:solidFill>
                <a:latin typeface="Avenir"/>
                <a:ea typeface="Avenir"/>
                <a:cs typeface="Avenir"/>
                <a:sym typeface="Avenir"/>
              </a:defRPr>
            </a:lvl5pPr>
            <a:lvl6pPr marR="0" lvl="5" rtl="0">
              <a:lnSpc>
                <a:spcPct val="100000"/>
              </a:lnSpc>
              <a:spcBef>
                <a:spcPts val="0"/>
              </a:spcBef>
              <a:spcAft>
                <a:spcPts val="0"/>
              </a:spcAft>
              <a:buClr>
                <a:srgbClr val="FFFFFF"/>
              </a:buClr>
              <a:buSzPts val="1800"/>
              <a:buFont typeface="Avenir"/>
              <a:buNone/>
              <a:defRPr sz="1800" b="0" i="0" u="none" strike="noStrike" cap="none">
                <a:solidFill>
                  <a:srgbClr val="FFFFFF"/>
                </a:solidFill>
                <a:latin typeface="Avenir"/>
                <a:ea typeface="Avenir"/>
                <a:cs typeface="Avenir"/>
                <a:sym typeface="Avenir"/>
              </a:defRPr>
            </a:lvl6pPr>
            <a:lvl7pPr marR="0" lvl="6" rtl="0">
              <a:lnSpc>
                <a:spcPct val="100000"/>
              </a:lnSpc>
              <a:spcBef>
                <a:spcPts val="0"/>
              </a:spcBef>
              <a:spcAft>
                <a:spcPts val="0"/>
              </a:spcAft>
              <a:buClr>
                <a:srgbClr val="FFFFFF"/>
              </a:buClr>
              <a:buSzPts val="1800"/>
              <a:buFont typeface="Avenir"/>
              <a:buNone/>
              <a:defRPr sz="1800" b="0" i="0" u="none" strike="noStrike" cap="none">
                <a:solidFill>
                  <a:srgbClr val="FFFFFF"/>
                </a:solidFill>
                <a:latin typeface="Avenir"/>
                <a:ea typeface="Avenir"/>
                <a:cs typeface="Avenir"/>
                <a:sym typeface="Avenir"/>
              </a:defRPr>
            </a:lvl7pPr>
            <a:lvl8pPr marR="0" lvl="7" rtl="0">
              <a:lnSpc>
                <a:spcPct val="100000"/>
              </a:lnSpc>
              <a:spcBef>
                <a:spcPts val="0"/>
              </a:spcBef>
              <a:spcAft>
                <a:spcPts val="0"/>
              </a:spcAft>
              <a:buClr>
                <a:srgbClr val="FFFFFF"/>
              </a:buClr>
              <a:buSzPts val="1800"/>
              <a:buFont typeface="Avenir"/>
              <a:buNone/>
              <a:defRPr sz="1800" b="0" i="0" u="none" strike="noStrike" cap="none">
                <a:solidFill>
                  <a:srgbClr val="FFFFFF"/>
                </a:solidFill>
                <a:latin typeface="Avenir"/>
                <a:ea typeface="Avenir"/>
                <a:cs typeface="Avenir"/>
                <a:sym typeface="Avenir"/>
              </a:defRPr>
            </a:lvl8pPr>
            <a:lvl9pPr marR="0" lvl="8" rtl="0">
              <a:lnSpc>
                <a:spcPct val="100000"/>
              </a:lnSpc>
              <a:spcBef>
                <a:spcPts val="0"/>
              </a:spcBef>
              <a:spcAft>
                <a:spcPts val="0"/>
              </a:spcAft>
              <a:buClr>
                <a:srgbClr val="FFFFFF"/>
              </a:buClr>
              <a:buSzPts val="1800"/>
              <a:buFont typeface="Avenir"/>
              <a:buNone/>
              <a:defRPr sz="1800" b="0" i="0" u="none" strike="noStrike" cap="none">
                <a:solidFill>
                  <a:srgbClr val="FFFFFF"/>
                </a:solidFill>
                <a:latin typeface="Avenir"/>
                <a:ea typeface="Avenir"/>
                <a:cs typeface="Avenir"/>
                <a:sym typeface="Avenir"/>
              </a:defRPr>
            </a:lvl9pPr>
          </a:lstStyle>
          <a:p>
            <a:endParaRPr/>
          </a:p>
        </p:txBody>
      </p:sp>
      <p:sp>
        <p:nvSpPr>
          <p:cNvPr id="96" name="Google Shape;96;p23"/>
          <p:cNvSpPr txBox="1">
            <a:spLocks noGrp="1"/>
          </p:cNvSpPr>
          <p:nvPr>
            <p:ph type="sldNum" idx="12"/>
          </p:nvPr>
        </p:nvSpPr>
        <p:spPr>
          <a:xfrm>
            <a:off x="8472458" y="6217622"/>
            <a:ext cx="548700" cy="524700"/>
          </a:xfrm>
          <a:prstGeom prst="rect">
            <a:avLst/>
          </a:prstGeom>
          <a:noFill/>
          <a:ln>
            <a:noFill/>
          </a:ln>
        </p:spPr>
        <p:txBody>
          <a:bodyPr spcFirstLastPara="1" wrap="square" lIns="121900" tIns="121900" rIns="121900" bIns="121900" anchor="ctr" anchorCtr="0">
            <a:noAutofit/>
          </a:bodyPr>
          <a:lstStyle>
            <a:lvl1pPr marL="0" marR="0" lvl="0"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1pPr>
            <a:lvl2pPr marL="0" marR="0" lvl="1"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2pPr>
            <a:lvl3pPr marL="0" marR="0" lvl="2"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3pPr>
            <a:lvl4pPr marL="0" marR="0" lvl="3"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4pPr>
            <a:lvl5pPr marL="0" marR="0" lvl="4"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5pPr>
            <a:lvl6pPr marL="0" marR="0" lvl="5"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6pPr>
            <a:lvl7pPr marL="0" marR="0" lvl="6"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7pPr>
            <a:lvl8pPr marL="0" marR="0" lvl="7"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8pPr>
            <a:lvl9pPr marL="0" marR="0" lvl="8"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97" name="Google Shape;97;p23"/>
          <p:cNvSpPr txBox="1">
            <a:spLocks noGrp="1"/>
          </p:cNvSpPr>
          <p:nvPr>
            <p:ph type="subTitle" idx="2"/>
          </p:nvPr>
        </p:nvSpPr>
        <p:spPr>
          <a:xfrm>
            <a:off x="265500" y="5541025"/>
            <a:ext cx="2195700" cy="524700"/>
          </a:xfrm>
          <a:prstGeom prst="rect">
            <a:avLst/>
          </a:prstGeom>
          <a:noFill/>
          <a:ln>
            <a:noFill/>
          </a:ln>
        </p:spPr>
        <p:txBody>
          <a:bodyPr spcFirstLastPara="1" wrap="square" lIns="91425" tIns="91425" rIns="91425" bIns="91425" anchor="t" anchorCtr="0"/>
          <a:lstStyle>
            <a:lvl1pPr marR="0" lvl="0" rtl="0">
              <a:lnSpc>
                <a:spcPct val="100000"/>
              </a:lnSpc>
              <a:spcBef>
                <a:spcPts val="0"/>
              </a:spcBef>
              <a:spcAft>
                <a:spcPts val="0"/>
              </a:spcAft>
              <a:buClr>
                <a:srgbClr val="FFFFFF"/>
              </a:buClr>
              <a:buSzPts val="1800"/>
              <a:buNone/>
              <a:defRPr sz="1800" b="1" i="0" u="none" strike="noStrike" cap="none">
                <a:solidFill>
                  <a:srgbClr val="FFFFFF"/>
                </a:solidFill>
              </a:defRPr>
            </a:lvl1pPr>
            <a:lvl2pPr marR="0" lvl="1" rtl="0">
              <a:lnSpc>
                <a:spcPct val="100000"/>
              </a:lnSpc>
              <a:spcBef>
                <a:spcPts val="0"/>
              </a:spcBef>
              <a:spcAft>
                <a:spcPts val="0"/>
              </a:spcAft>
              <a:buClr>
                <a:srgbClr val="FFFFFF"/>
              </a:buClr>
              <a:buSzPts val="1800"/>
              <a:buNone/>
              <a:defRPr sz="1800" b="1" i="0" u="none" strike="noStrike" cap="none">
                <a:solidFill>
                  <a:srgbClr val="FFFFFF"/>
                </a:solidFill>
              </a:defRPr>
            </a:lvl2pPr>
            <a:lvl3pPr marR="0" lvl="2" rtl="0">
              <a:lnSpc>
                <a:spcPct val="100000"/>
              </a:lnSpc>
              <a:spcBef>
                <a:spcPts val="0"/>
              </a:spcBef>
              <a:spcAft>
                <a:spcPts val="0"/>
              </a:spcAft>
              <a:buClr>
                <a:srgbClr val="FFFFFF"/>
              </a:buClr>
              <a:buSzPts val="1800"/>
              <a:buNone/>
              <a:defRPr sz="1800" b="1" i="0" u="none" strike="noStrike" cap="none">
                <a:solidFill>
                  <a:srgbClr val="FFFFFF"/>
                </a:solidFill>
              </a:defRPr>
            </a:lvl3pPr>
            <a:lvl4pPr marR="0" lvl="3" rtl="0">
              <a:lnSpc>
                <a:spcPct val="100000"/>
              </a:lnSpc>
              <a:spcBef>
                <a:spcPts val="0"/>
              </a:spcBef>
              <a:spcAft>
                <a:spcPts val="0"/>
              </a:spcAft>
              <a:buClr>
                <a:srgbClr val="FFFFFF"/>
              </a:buClr>
              <a:buSzPts val="1800"/>
              <a:buNone/>
              <a:defRPr sz="1800" b="1" i="0" u="none" strike="noStrike" cap="none">
                <a:solidFill>
                  <a:srgbClr val="FFFFFF"/>
                </a:solidFill>
              </a:defRPr>
            </a:lvl4pPr>
            <a:lvl5pPr marR="0" lvl="4" rtl="0">
              <a:lnSpc>
                <a:spcPct val="100000"/>
              </a:lnSpc>
              <a:spcBef>
                <a:spcPts val="0"/>
              </a:spcBef>
              <a:spcAft>
                <a:spcPts val="0"/>
              </a:spcAft>
              <a:buClr>
                <a:srgbClr val="FFFFFF"/>
              </a:buClr>
              <a:buSzPts val="1800"/>
              <a:buNone/>
              <a:defRPr sz="1800" b="1" i="0" u="none" strike="noStrike" cap="none">
                <a:solidFill>
                  <a:srgbClr val="FFFFFF"/>
                </a:solidFill>
              </a:defRPr>
            </a:lvl5pPr>
            <a:lvl6pPr marR="0" lvl="5" rtl="0">
              <a:lnSpc>
                <a:spcPct val="100000"/>
              </a:lnSpc>
              <a:spcBef>
                <a:spcPts val="0"/>
              </a:spcBef>
              <a:spcAft>
                <a:spcPts val="0"/>
              </a:spcAft>
              <a:buClr>
                <a:srgbClr val="FFFFFF"/>
              </a:buClr>
              <a:buSzPts val="1800"/>
              <a:buNone/>
              <a:defRPr sz="1800" b="1" i="0" u="none" strike="noStrike" cap="none">
                <a:solidFill>
                  <a:srgbClr val="FFFFFF"/>
                </a:solidFill>
              </a:defRPr>
            </a:lvl6pPr>
            <a:lvl7pPr marR="0" lvl="6" rtl="0">
              <a:lnSpc>
                <a:spcPct val="100000"/>
              </a:lnSpc>
              <a:spcBef>
                <a:spcPts val="0"/>
              </a:spcBef>
              <a:spcAft>
                <a:spcPts val="0"/>
              </a:spcAft>
              <a:buClr>
                <a:srgbClr val="FFFFFF"/>
              </a:buClr>
              <a:buSzPts val="1800"/>
              <a:buNone/>
              <a:defRPr sz="1800" b="1" i="0" u="none" strike="noStrike" cap="none">
                <a:solidFill>
                  <a:srgbClr val="FFFFFF"/>
                </a:solidFill>
              </a:defRPr>
            </a:lvl7pPr>
            <a:lvl8pPr marR="0" lvl="7" rtl="0">
              <a:lnSpc>
                <a:spcPct val="100000"/>
              </a:lnSpc>
              <a:spcBef>
                <a:spcPts val="0"/>
              </a:spcBef>
              <a:spcAft>
                <a:spcPts val="0"/>
              </a:spcAft>
              <a:buClr>
                <a:srgbClr val="FFFFFF"/>
              </a:buClr>
              <a:buSzPts val="1800"/>
              <a:buNone/>
              <a:defRPr sz="1800" b="1" i="0" u="none" strike="noStrike" cap="none">
                <a:solidFill>
                  <a:srgbClr val="FFFFFF"/>
                </a:solidFill>
              </a:defRPr>
            </a:lvl8pPr>
            <a:lvl9pPr marR="0" lvl="8" rtl="0">
              <a:lnSpc>
                <a:spcPct val="100000"/>
              </a:lnSpc>
              <a:spcBef>
                <a:spcPts val="0"/>
              </a:spcBef>
              <a:spcAft>
                <a:spcPts val="0"/>
              </a:spcAft>
              <a:buClr>
                <a:srgbClr val="FFFFFF"/>
              </a:buClr>
              <a:buSzPts val="1800"/>
              <a:buNone/>
              <a:defRPr sz="1800" b="1" i="0" u="none" strike="noStrike" cap="none">
                <a:solidFill>
                  <a:srgbClr val="FFFFFF"/>
                </a:solidFill>
              </a:defRPr>
            </a:lvl9pPr>
          </a:lstStyle>
          <a:p>
            <a:endParaRPr/>
          </a:p>
        </p:txBody>
      </p:sp>
      <p:sp>
        <p:nvSpPr>
          <p:cNvPr id="98" name="Google Shape;98;p23"/>
          <p:cNvSpPr txBox="1">
            <a:spLocks noGrp="1"/>
          </p:cNvSpPr>
          <p:nvPr>
            <p:ph type="subTitle" idx="3"/>
          </p:nvPr>
        </p:nvSpPr>
        <p:spPr>
          <a:xfrm>
            <a:off x="4835325" y="5892326"/>
            <a:ext cx="4045200" cy="524700"/>
          </a:xfrm>
          <a:prstGeom prst="rect">
            <a:avLst/>
          </a:prstGeom>
          <a:noFill/>
          <a:ln>
            <a:noFill/>
          </a:ln>
        </p:spPr>
        <p:txBody>
          <a:bodyPr spcFirstLastPara="1" wrap="square" lIns="91425" tIns="91425" rIns="91425" bIns="91425" anchor="t" anchorCtr="0"/>
          <a:lstStyle>
            <a:lvl1pPr marR="0" lvl="0" rtl="0">
              <a:lnSpc>
                <a:spcPct val="100000"/>
              </a:lnSpc>
              <a:spcBef>
                <a:spcPts val="0"/>
              </a:spcBef>
              <a:spcAft>
                <a:spcPts val="0"/>
              </a:spcAft>
              <a:buClr>
                <a:srgbClr val="434343"/>
              </a:buClr>
              <a:buSzPts val="1800"/>
              <a:buFont typeface="Avenir"/>
              <a:buNone/>
              <a:defRPr sz="1800" b="0" i="0" u="none" strike="noStrike" cap="none">
                <a:solidFill>
                  <a:srgbClr val="434343"/>
                </a:solidFill>
                <a:latin typeface="Avenir"/>
                <a:ea typeface="Avenir"/>
                <a:cs typeface="Avenir"/>
                <a:sym typeface="Avenir"/>
              </a:defRPr>
            </a:lvl1pPr>
            <a:lvl2pPr marR="0" lvl="1" rtl="0">
              <a:lnSpc>
                <a:spcPct val="100000"/>
              </a:lnSpc>
              <a:spcBef>
                <a:spcPts val="0"/>
              </a:spcBef>
              <a:spcAft>
                <a:spcPts val="0"/>
              </a:spcAft>
              <a:buClr>
                <a:srgbClr val="434343"/>
              </a:buClr>
              <a:buSzPts val="1800"/>
              <a:buFont typeface="Avenir"/>
              <a:buNone/>
              <a:defRPr sz="1800" b="0" i="0" u="none" strike="noStrike" cap="none">
                <a:solidFill>
                  <a:srgbClr val="434343"/>
                </a:solidFill>
                <a:latin typeface="Avenir"/>
                <a:ea typeface="Avenir"/>
                <a:cs typeface="Avenir"/>
                <a:sym typeface="Avenir"/>
              </a:defRPr>
            </a:lvl2pPr>
            <a:lvl3pPr marR="0" lvl="2" rtl="0">
              <a:lnSpc>
                <a:spcPct val="100000"/>
              </a:lnSpc>
              <a:spcBef>
                <a:spcPts val="0"/>
              </a:spcBef>
              <a:spcAft>
                <a:spcPts val="0"/>
              </a:spcAft>
              <a:buClr>
                <a:srgbClr val="434343"/>
              </a:buClr>
              <a:buSzPts val="1800"/>
              <a:buFont typeface="Avenir"/>
              <a:buNone/>
              <a:defRPr sz="1800" b="0" i="0" u="none" strike="noStrike" cap="none">
                <a:solidFill>
                  <a:srgbClr val="434343"/>
                </a:solidFill>
                <a:latin typeface="Avenir"/>
                <a:ea typeface="Avenir"/>
                <a:cs typeface="Avenir"/>
                <a:sym typeface="Avenir"/>
              </a:defRPr>
            </a:lvl3pPr>
            <a:lvl4pPr marR="0" lvl="3" rtl="0">
              <a:lnSpc>
                <a:spcPct val="100000"/>
              </a:lnSpc>
              <a:spcBef>
                <a:spcPts val="0"/>
              </a:spcBef>
              <a:spcAft>
                <a:spcPts val="0"/>
              </a:spcAft>
              <a:buClr>
                <a:srgbClr val="434343"/>
              </a:buClr>
              <a:buSzPts val="1800"/>
              <a:buFont typeface="Avenir"/>
              <a:buNone/>
              <a:defRPr sz="1800" b="0" i="0" u="none" strike="noStrike" cap="none">
                <a:solidFill>
                  <a:srgbClr val="434343"/>
                </a:solidFill>
                <a:latin typeface="Avenir"/>
                <a:ea typeface="Avenir"/>
                <a:cs typeface="Avenir"/>
                <a:sym typeface="Avenir"/>
              </a:defRPr>
            </a:lvl4pPr>
            <a:lvl5pPr marR="0" lvl="4" rtl="0">
              <a:lnSpc>
                <a:spcPct val="100000"/>
              </a:lnSpc>
              <a:spcBef>
                <a:spcPts val="0"/>
              </a:spcBef>
              <a:spcAft>
                <a:spcPts val="0"/>
              </a:spcAft>
              <a:buClr>
                <a:srgbClr val="434343"/>
              </a:buClr>
              <a:buSzPts val="1800"/>
              <a:buFont typeface="Avenir"/>
              <a:buNone/>
              <a:defRPr sz="1800" b="0" i="0" u="none" strike="noStrike" cap="none">
                <a:solidFill>
                  <a:srgbClr val="434343"/>
                </a:solidFill>
                <a:latin typeface="Avenir"/>
                <a:ea typeface="Avenir"/>
                <a:cs typeface="Avenir"/>
                <a:sym typeface="Avenir"/>
              </a:defRPr>
            </a:lvl5pPr>
            <a:lvl6pPr marR="0" lvl="5" rtl="0">
              <a:lnSpc>
                <a:spcPct val="100000"/>
              </a:lnSpc>
              <a:spcBef>
                <a:spcPts val="0"/>
              </a:spcBef>
              <a:spcAft>
                <a:spcPts val="0"/>
              </a:spcAft>
              <a:buClr>
                <a:srgbClr val="434343"/>
              </a:buClr>
              <a:buSzPts val="1800"/>
              <a:buFont typeface="Avenir"/>
              <a:buNone/>
              <a:defRPr sz="1800" b="0" i="0" u="none" strike="noStrike" cap="none">
                <a:solidFill>
                  <a:srgbClr val="434343"/>
                </a:solidFill>
                <a:latin typeface="Avenir"/>
                <a:ea typeface="Avenir"/>
                <a:cs typeface="Avenir"/>
                <a:sym typeface="Avenir"/>
              </a:defRPr>
            </a:lvl6pPr>
            <a:lvl7pPr marR="0" lvl="6" rtl="0">
              <a:lnSpc>
                <a:spcPct val="100000"/>
              </a:lnSpc>
              <a:spcBef>
                <a:spcPts val="0"/>
              </a:spcBef>
              <a:spcAft>
                <a:spcPts val="0"/>
              </a:spcAft>
              <a:buClr>
                <a:srgbClr val="434343"/>
              </a:buClr>
              <a:buSzPts val="1800"/>
              <a:buFont typeface="Avenir"/>
              <a:buNone/>
              <a:defRPr sz="1800" b="0" i="0" u="none" strike="noStrike" cap="none">
                <a:solidFill>
                  <a:srgbClr val="434343"/>
                </a:solidFill>
                <a:latin typeface="Avenir"/>
                <a:ea typeface="Avenir"/>
                <a:cs typeface="Avenir"/>
                <a:sym typeface="Avenir"/>
              </a:defRPr>
            </a:lvl7pPr>
            <a:lvl8pPr marR="0" lvl="7" rtl="0">
              <a:lnSpc>
                <a:spcPct val="100000"/>
              </a:lnSpc>
              <a:spcBef>
                <a:spcPts val="0"/>
              </a:spcBef>
              <a:spcAft>
                <a:spcPts val="0"/>
              </a:spcAft>
              <a:buClr>
                <a:srgbClr val="434343"/>
              </a:buClr>
              <a:buSzPts val="1800"/>
              <a:buFont typeface="Avenir"/>
              <a:buNone/>
              <a:defRPr sz="1800" b="0" i="0" u="none" strike="noStrike" cap="none">
                <a:solidFill>
                  <a:srgbClr val="434343"/>
                </a:solidFill>
                <a:latin typeface="Avenir"/>
                <a:ea typeface="Avenir"/>
                <a:cs typeface="Avenir"/>
                <a:sym typeface="Avenir"/>
              </a:defRPr>
            </a:lvl8pPr>
            <a:lvl9pPr marR="0" lvl="8" rtl="0">
              <a:lnSpc>
                <a:spcPct val="100000"/>
              </a:lnSpc>
              <a:spcBef>
                <a:spcPts val="0"/>
              </a:spcBef>
              <a:spcAft>
                <a:spcPts val="0"/>
              </a:spcAft>
              <a:buClr>
                <a:srgbClr val="434343"/>
              </a:buClr>
              <a:buSzPts val="1800"/>
              <a:buFont typeface="Avenir"/>
              <a:buNone/>
              <a:defRPr sz="1800" b="0" i="0" u="none" strike="noStrike" cap="none">
                <a:solidFill>
                  <a:srgbClr val="434343"/>
                </a:solidFill>
                <a:latin typeface="Avenir"/>
                <a:ea typeface="Avenir"/>
                <a:cs typeface="Avenir"/>
                <a:sym typeface="Aveni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heuristic examples 1">
  <p:cSld name="Section title and description 1_1">
    <p:spTree>
      <p:nvGrpSpPr>
        <p:cNvPr id="1" name="Shape 99"/>
        <p:cNvGrpSpPr/>
        <p:nvPr/>
      </p:nvGrpSpPr>
      <p:grpSpPr>
        <a:xfrm>
          <a:off x="0" y="0"/>
          <a:ext cx="0" cy="0"/>
          <a:chOff x="0" y="0"/>
          <a:chExt cx="0" cy="0"/>
        </a:xfrm>
      </p:grpSpPr>
      <p:sp>
        <p:nvSpPr>
          <p:cNvPr id="100" name="Google Shape;100;p24"/>
          <p:cNvSpPr/>
          <p:nvPr/>
        </p:nvSpPr>
        <p:spPr>
          <a:xfrm>
            <a:off x="4572000" y="129450"/>
            <a:ext cx="4572000" cy="6728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 name="Google Shape;101;p24"/>
          <p:cNvSpPr txBox="1">
            <a:spLocks noGrp="1"/>
          </p:cNvSpPr>
          <p:nvPr>
            <p:ph type="title"/>
          </p:nvPr>
        </p:nvSpPr>
        <p:spPr>
          <a:xfrm>
            <a:off x="265500" y="369799"/>
            <a:ext cx="4045200" cy="14646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rgbClr val="FFFFFF"/>
              </a:buClr>
              <a:buSzPts val="3000"/>
              <a:buFont typeface="Avenir"/>
              <a:buNone/>
              <a:defRPr sz="3000" b="0" i="0" u="none" strike="noStrike" cap="none">
                <a:solidFill>
                  <a:srgbClr val="FFFFFF"/>
                </a:solidFill>
                <a:latin typeface="Avenir"/>
                <a:ea typeface="Avenir"/>
                <a:cs typeface="Avenir"/>
                <a:sym typeface="Avenir"/>
              </a:defRPr>
            </a:lvl1pPr>
            <a:lvl2pPr marR="0" lvl="1" algn="ctr" rtl="0">
              <a:lnSpc>
                <a:spcPct val="100000"/>
              </a:lnSpc>
              <a:spcBef>
                <a:spcPts val="0"/>
              </a:spcBef>
              <a:spcAft>
                <a:spcPts val="0"/>
              </a:spcAft>
              <a:buClr>
                <a:srgbClr val="FFFFFF"/>
              </a:buClr>
              <a:buSzPts val="3600"/>
              <a:buFont typeface="Avenir"/>
              <a:buNone/>
              <a:defRPr sz="3600" b="0" i="0" u="none" strike="noStrike" cap="none">
                <a:solidFill>
                  <a:srgbClr val="FFFFFF"/>
                </a:solidFill>
                <a:latin typeface="Avenir"/>
                <a:ea typeface="Avenir"/>
                <a:cs typeface="Avenir"/>
                <a:sym typeface="Avenir"/>
              </a:defRPr>
            </a:lvl2pPr>
            <a:lvl3pPr marR="0" lvl="2" algn="ctr" rtl="0">
              <a:lnSpc>
                <a:spcPct val="100000"/>
              </a:lnSpc>
              <a:spcBef>
                <a:spcPts val="0"/>
              </a:spcBef>
              <a:spcAft>
                <a:spcPts val="0"/>
              </a:spcAft>
              <a:buClr>
                <a:srgbClr val="FFFFFF"/>
              </a:buClr>
              <a:buSzPts val="3600"/>
              <a:buFont typeface="Avenir"/>
              <a:buNone/>
              <a:defRPr sz="3600" b="0" i="0" u="none" strike="noStrike" cap="none">
                <a:solidFill>
                  <a:srgbClr val="FFFFFF"/>
                </a:solidFill>
                <a:latin typeface="Avenir"/>
                <a:ea typeface="Avenir"/>
                <a:cs typeface="Avenir"/>
                <a:sym typeface="Avenir"/>
              </a:defRPr>
            </a:lvl3pPr>
            <a:lvl4pPr marR="0" lvl="3" algn="ctr" rtl="0">
              <a:lnSpc>
                <a:spcPct val="100000"/>
              </a:lnSpc>
              <a:spcBef>
                <a:spcPts val="0"/>
              </a:spcBef>
              <a:spcAft>
                <a:spcPts val="0"/>
              </a:spcAft>
              <a:buClr>
                <a:srgbClr val="FFFFFF"/>
              </a:buClr>
              <a:buSzPts val="3600"/>
              <a:buFont typeface="Avenir"/>
              <a:buNone/>
              <a:defRPr sz="3600" b="0" i="0" u="none" strike="noStrike" cap="none">
                <a:solidFill>
                  <a:srgbClr val="FFFFFF"/>
                </a:solidFill>
                <a:latin typeface="Avenir"/>
                <a:ea typeface="Avenir"/>
                <a:cs typeface="Avenir"/>
                <a:sym typeface="Avenir"/>
              </a:defRPr>
            </a:lvl4pPr>
            <a:lvl5pPr marR="0" lvl="4" algn="ctr" rtl="0">
              <a:lnSpc>
                <a:spcPct val="100000"/>
              </a:lnSpc>
              <a:spcBef>
                <a:spcPts val="0"/>
              </a:spcBef>
              <a:spcAft>
                <a:spcPts val="0"/>
              </a:spcAft>
              <a:buClr>
                <a:srgbClr val="FFFFFF"/>
              </a:buClr>
              <a:buSzPts val="3600"/>
              <a:buFont typeface="Avenir"/>
              <a:buNone/>
              <a:defRPr sz="3600" b="0" i="0" u="none" strike="noStrike" cap="none">
                <a:solidFill>
                  <a:srgbClr val="FFFFFF"/>
                </a:solidFill>
                <a:latin typeface="Avenir"/>
                <a:ea typeface="Avenir"/>
                <a:cs typeface="Avenir"/>
                <a:sym typeface="Avenir"/>
              </a:defRPr>
            </a:lvl5pPr>
            <a:lvl6pPr marR="0" lvl="5" algn="ctr" rtl="0">
              <a:lnSpc>
                <a:spcPct val="100000"/>
              </a:lnSpc>
              <a:spcBef>
                <a:spcPts val="0"/>
              </a:spcBef>
              <a:spcAft>
                <a:spcPts val="0"/>
              </a:spcAft>
              <a:buClr>
                <a:srgbClr val="FFFFFF"/>
              </a:buClr>
              <a:buSzPts val="3600"/>
              <a:buFont typeface="Avenir"/>
              <a:buNone/>
              <a:defRPr sz="3600" b="0" i="0" u="none" strike="noStrike" cap="none">
                <a:solidFill>
                  <a:srgbClr val="FFFFFF"/>
                </a:solidFill>
                <a:latin typeface="Avenir"/>
                <a:ea typeface="Avenir"/>
                <a:cs typeface="Avenir"/>
                <a:sym typeface="Avenir"/>
              </a:defRPr>
            </a:lvl6pPr>
            <a:lvl7pPr marR="0" lvl="6" algn="ctr" rtl="0">
              <a:lnSpc>
                <a:spcPct val="100000"/>
              </a:lnSpc>
              <a:spcBef>
                <a:spcPts val="0"/>
              </a:spcBef>
              <a:spcAft>
                <a:spcPts val="0"/>
              </a:spcAft>
              <a:buClr>
                <a:srgbClr val="FFFFFF"/>
              </a:buClr>
              <a:buSzPts val="3600"/>
              <a:buFont typeface="Avenir"/>
              <a:buNone/>
              <a:defRPr sz="3600" b="0" i="0" u="none" strike="noStrike" cap="none">
                <a:solidFill>
                  <a:srgbClr val="FFFFFF"/>
                </a:solidFill>
                <a:latin typeface="Avenir"/>
                <a:ea typeface="Avenir"/>
                <a:cs typeface="Avenir"/>
                <a:sym typeface="Avenir"/>
              </a:defRPr>
            </a:lvl7pPr>
            <a:lvl8pPr marR="0" lvl="7" algn="ctr" rtl="0">
              <a:lnSpc>
                <a:spcPct val="100000"/>
              </a:lnSpc>
              <a:spcBef>
                <a:spcPts val="0"/>
              </a:spcBef>
              <a:spcAft>
                <a:spcPts val="0"/>
              </a:spcAft>
              <a:buClr>
                <a:srgbClr val="FFFFFF"/>
              </a:buClr>
              <a:buSzPts val="3600"/>
              <a:buFont typeface="Avenir"/>
              <a:buNone/>
              <a:defRPr sz="3600" b="0" i="0" u="none" strike="noStrike" cap="none">
                <a:solidFill>
                  <a:srgbClr val="FFFFFF"/>
                </a:solidFill>
                <a:latin typeface="Avenir"/>
                <a:ea typeface="Avenir"/>
                <a:cs typeface="Avenir"/>
                <a:sym typeface="Avenir"/>
              </a:defRPr>
            </a:lvl8pPr>
            <a:lvl9pPr marR="0" lvl="8" algn="ctr" rtl="0">
              <a:lnSpc>
                <a:spcPct val="100000"/>
              </a:lnSpc>
              <a:spcBef>
                <a:spcPts val="0"/>
              </a:spcBef>
              <a:spcAft>
                <a:spcPts val="0"/>
              </a:spcAft>
              <a:buClr>
                <a:srgbClr val="FFFFFF"/>
              </a:buClr>
              <a:buSzPts val="3600"/>
              <a:buFont typeface="Avenir"/>
              <a:buNone/>
              <a:defRPr sz="3600" b="0" i="0" u="none" strike="noStrike" cap="none">
                <a:solidFill>
                  <a:srgbClr val="FFFFFF"/>
                </a:solidFill>
                <a:latin typeface="Avenir"/>
                <a:ea typeface="Avenir"/>
                <a:cs typeface="Avenir"/>
                <a:sym typeface="Avenir"/>
              </a:defRPr>
            </a:lvl9pPr>
          </a:lstStyle>
          <a:p>
            <a:endParaRPr/>
          </a:p>
        </p:txBody>
      </p:sp>
      <p:sp>
        <p:nvSpPr>
          <p:cNvPr id="102" name="Google Shape;102;p24"/>
          <p:cNvSpPr txBox="1">
            <a:spLocks noGrp="1"/>
          </p:cNvSpPr>
          <p:nvPr>
            <p:ph type="subTitle" idx="1"/>
          </p:nvPr>
        </p:nvSpPr>
        <p:spPr>
          <a:xfrm>
            <a:off x="265500" y="2835250"/>
            <a:ext cx="4045200" cy="2490900"/>
          </a:xfrm>
          <a:prstGeom prst="rect">
            <a:avLst/>
          </a:prstGeom>
          <a:noFill/>
          <a:ln>
            <a:noFill/>
          </a:ln>
        </p:spPr>
        <p:txBody>
          <a:bodyPr spcFirstLastPara="1" wrap="square" lIns="91425" tIns="91425" rIns="91425" bIns="91425" anchor="t" anchorCtr="0"/>
          <a:lstStyle>
            <a:lvl1pPr marR="0" lvl="0" rtl="0">
              <a:lnSpc>
                <a:spcPct val="100000"/>
              </a:lnSpc>
              <a:spcBef>
                <a:spcPts val="0"/>
              </a:spcBef>
              <a:spcAft>
                <a:spcPts val="0"/>
              </a:spcAft>
              <a:buClr>
                <a:srgbClr val="FFFFFF"/>
              </a:buClr>
              <a:buSzPts val="1800"/>
              <a:buFont typeface="Avenir"/>
              <a:buNone/>
              <a:defRPr sz="1800" b="0" i="0" u="none" strike="noStrike" cap="none">
                <a:solidFill>
                  <a:srgbClr val="FFFFFF"/>
                </a:solidFill>
                <a:latin typeface="Avenir"/>
                <a:ea typeface="Avenir"/>
                <a:cs typeface="Avenir"/>
                <a:sym typeface="Avenir"/>
              </a:defRPr>
            </a:lvl1pPr>
            <a:lvl2pPr marR="0" lvl="1" rtl="0">
              <a:lnSpc>
                <a:spcPct val="100000"/>
              </a:lnSpc>
              <a:spcBef>
                <a:spcPts val="0"/>
              </a:spcBef>
              <a:spcAft>
                <a:spcPts val="0"/>
              </a:spcAft>
              <a:buClr>
                <a:srgbClr val="FFFFFF"/>
              </a:buClr>
              <a:buSzPts val="1800"/>
              <a:buFont typeface="Avenir"/>
              <a:buNone/>
              <a:defRPr sz="1800" b="0" i="0" u="none" strike="noStrike" cap="none">
                <a:solidFill>
                  <a:srgbClr val="FFFFFF"/>
                </a:solidFill>
                <a:latin typeface="Avenir"/>
                <a:ea typeface="Avenir"/>
                <a:cs typeface="Avenir"/>
                <a:sym typeface="Avenir"/>
              </a:defRPr>
            </a:lvl2pPr>
            <a:lvl3pPr marR="0" lvl="2" rtl="0">
              <a:lnSpc>
                <a:spcPct val="100000"/>
              </a:lnSpc>
              <a:spcBef>
                <a:spcPts val="0"/>
              </a:spcBef>
              <a:spcAft>
                <a:spcPts val="0"/>
              </a:spcAft>
              <a:buClr>
                <a:srgbClr val="FFFFFF"/>
              </a:buClr>
              <a:buSzPts val="1800"/>
              <a:buFont typeface="Avenir"/>
              <a:buNone/>
              <a:defRPr sz="1800" b="0" i="0" u="none" strike="noStrike" cap="none">
                <a:solidFill>
                  <a:srgbClr val="FFFFFF"/>
                </a:solidFill>
                <a:latin typeface="Avenir"/>
                <a:ea typeface="Avenir"/>
                <a:cs typeface="Avenir"/>
                <a:sym typeface="Avenir"/>
              </a:defRPr>
            </a:lvl3pPr>
            <a:lvl4pPr marR="0" lvl="3" rtl="0">
              <a:lnSpc>
                <a:spcPct val="100000"/>
              </a:lnSpc>
              <a:spcBef>
                <a:spcPts val="0"/>
              </a:spcBef>
              <a:spcAft>
                <a:spcPts val="0"/>
              </a:spcAft>
              <a:buClr>
                <a:srgbClr val="FFFFFF"/>
              </a:buClr>
              <a:buSzPts val="1800"/>
              <a:buFont typeface="Avenir"/>
              <a:buNone/>
              <a:defRPr sz="1800" b="0" i="0" u="none" strike="noStrike" cap="none">
                <a:solidFill>
                  <a:srgbClr val="FFFFFF"/>
                </a:solidFill>
                <a:latin typeface="Avenir"/>
                <a:ea typeface="Avenir"/>
                <a:cs typeface="Avenir"/>
                <a:sym typeface="Avenir"/>
              </a:defRPr>
            </a:lvl4pPr>
            <a:lvl5pPr marR="0" lvl="4" rtl="0">
              <a:lnSpc>
                <a:spcPct val="100000"/>
              </a:lnSpc>
              <a:spcBef>
                <a:spcPts val="0"/>
              </a:spcBef>
              <a:spcAft>
                <a:spcPts val="0"/>
              </a:spcAft>
              <a:buClr>
                <a:srgbClr val="FFFFFF"/>
              </a:buClr>
              <a:buSzPts val="1800"/>
              <a:buFont typeface="Avenir"/>
              <a:buNone/>
              <a:defRPr sz="1800" b="0" i="0" u="none" strike="noStrike" cap="none">
                <a:solidFill>
                  <a:srgbClr val="FFFFFF"/>
                </a:solidFill>
                <a:latin typeface="Avenir"/>
                <a:ea typeface="Avenir"/>
                <a:cs typeface="Avenir"/>
                <a:sym typeface="Avenir"/>
              </a:defRPr>
            </a:lvl5pPr>
            <a:lvl6pPr marR="0" lvl="5" rtl="0">
              <a:lnSpc>
                <a:spcPct val="100000"/>
              </a:lnSpc>
              <a:spcBef>
                <a:spcPts val="0"/>
              </a:spcBef>
              <a:spcAft>
                <a:spcPts val="0"/>
              </a:spcAft>
              <a:buClr>
                <a:srgbClr val="FFFFFF"/>
              </a:buClr>
              <a:buSzPts val="1800"/>
              <a:buFont typeface="Avenir"/>
              <a:buNone/>
              <a:defRPr sz="1800" b="0" i="0" u="none" strike="noStrike" cap="none">
                <a:solidFill>
                  <a:srgbClr val="FFFFFF"/>
                </a:solidFill>
                <a:latin typeface="Avenir"/>
                <a:ea typeface="Avenir"/>
                <a:cs typeface="Avenir"/>
                <a:sym typeface="Avenir"/>
              </a:defRPr>
            </a:lvl6pPr>
            <a:lvl7pPr marR="0" lvl="6" rtl="0">
              <a:lnSpc>
                <a:spcPct val="100000"/>
              </a:lnSpc>
              <a:spcBef>
                <a:spcPts val="0"/>
              </a:spcBef>
              <a:spcAft>
                <a:spcPts val="0"/>
              </a:spcAft>
              <a:buClr>
                <a:srgbClr val="FFFFFF"/>
              </a:buClr>
              <a:buSzPts val="1800"/>
              <a:buFont typeface="Avenir"/>
              <a:buNone/>
              <a:defRPr sz="1800" b="0" i="0" u="none" strike="noStrike" cap="none">
                <a:solidFill>
                  <a:srgbClr val="FFFFFF"/>
                </a:solidFill>
                <a:latin typeface="Avenir"/>
                <a:ea typeface="Avenir"/>
                <a:cs typeface="Avenir"/>
                <a:sym typeface="Avenir"/>
              </a:defRPr>
            </a:lvl7pPr>
            <a:lvl8pPr marR="0" lvl="7" rtl="0">
              <a:lnSpc>
                <a:spcPct val="100000"/>
              </a:lnSpc>
              <a:spcBef>
                <a:spcPts val="0"/>
              </a:spcBef>
              <a:spcAft>
                <a:spcPts val="0"/>
              </a:spcAft>
              <a:buClr>
                <a:srgbClr val="FFFFFF"/>
              </a:buClr>
              <a:buSzPts val="1800"/>
              <a:buFont typeface="Avenir"/>
              <a:buNone/>
              <a:defRPr sz="1800" b="0" i="0" u="none" strike="noStrike" cap="none">
                <a:solidFill>
                  <a:srgbClr val="FFFFFF"/>
                </a:solidFill>
                <a:latin typeface="Avenir"/>
                <a:ea typeface="Avenir"/>
                <a:cs typeface="Avenir"/>
                <a:sym typeface="Avenir"/>
              </a:defRPr>
            </a:lvl8pPr>
            <a:lvl9pPr marR="0" lvl="8" rtl="0">
              <a:lnSpc>
                <a:spcPct val="100000"/>
              </a:lnSpc>
              <a:spcBef>
                <a:spcPts val="0"/>
              </a:spcBef>
              <a:spcAft>
                <a:spcPts val="0"/>
              </a:spcAft>
              <a:buClr>
                <a:srgbClr val="FFFFFF"/>
              </a:buClr>
              <a:buSzPts val="1800"/>
              <a:buFont typeface="Avenir"/>
              <a:buNone/>
              <a:defRPr sz="1800" b="0" i="0" u="none" strike="noStrike" cap="none">
                <a:solidFill>
                  <a:srgbClr val="FFFFFF"/>
                </a:solidFill>
                <a:latin typeface="Avenir"/>
                <a:ea typeface="Avenir"/>
                <a:cs typeface="Avenir"/>
                <a:sym typeface="Avenir"/>
              </a:defRPr>
            </a:lvl9pPr>
          </a:lstStyle>
          <a:p>
            <a:endParaRPr/>
          </a:p>
        </p:txBody>
      </p:sp>
      <p:sp>
        <p:nvSpPr>
          <p:cNvPr id="103" name="Google Shape;103;p24"/>
          <p:cNvSpPr txBox="1">
            <a:spLocks noGrp="1"/>
          </p:cNvSpPr>
          <p:nvPr>
            <p:ph type="sldNum" idx="12"/>
          </p:nvPr>
        </p:nvSpPr>
        <p:spPr>
          <a:xfrm>
            <a:off x="8472458" y="6217622"/>
            <a:ext cx="548700" cy="524700"/>
          </a:xfrm>
          <a:prstGeom prst="rect">
            <a:avLst/>
          </a:prstGeom>
          <a:noFill/>
          <a:ln>
            <a:noFill/>
          </a:ln>
        </p:spPr>
        <p:txBody>
          <a:bodyPr spcFirstLastPara="1" wrap="square" lIns="121900" tIns="121900" rIns="121900" bIns="121900" anchor="ctr" anchorCtr="0">
            <a:noAutofit/>
          </a:bodyPr>
          <a:lstStyle>
            <a:lvl1pPr marL="0" marR="0" lvl="0"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1pPr>
            <a:lvl2pPr marL="0" marR="0" lvl="1"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2pPr>
            <a:lvl3pPr marL="0" marR="0" lvl="2"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3pPr>
            <a:lvl4pPr marL="0" marR="0" lvl="3"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4pPr>
            <a:lvl5pPr marL="0" marR="0" lvl="4"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5pPr>
            <a:lvl6pPr marL="0" marR="0" lvl="5"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6pPr>
            <a:lvl7pPr marL="0" marR="0" lvl="6"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7pPr>
            <a:lvl8pPr marL="0" marR="0" lvl="7"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8pPr>
            <a:lvl9pPr marL="0" marR="0" lvl="8" indent="0" algn="l" rtl="0">
              <a:spcBef>
                <a:spcPts val="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04" name="Google Shape;104;p24"/>
          <p:cNvSpPr txBox="1">
            <a:spLocks noGrp="1"/>
          </p:cNvSpPr>
          <p:nvPr>
            <p:ph type="subTitle" idx="2"/>
          </p:nvPr>
        </p:nvSpPr>
        <p:spPr>
          <a:xfrm>
            <a:off x="265500" y="5541025"/>
            <a:ext cx="2195700" cy="524700"/>
          </a:xfrm>
          <a:prstGeom prst="rect">
            <a:avLst/>
          </a:prstGeom>
          <a:noFill/>
          <a:ln>
            <a:noFill/>
          </a:ln>
        </p:spPr>
        <p:txBody>
          <a:bodyPr spcFirstLastPara="1" wrap="square" lIns="91425" tIns="91425" rIns="91425" bIns="91425" anchor="t" anchorCtr="0"/>
          <a:lstStyle>
            <a:lvl1pPr marR="0" lvl="0" rtl="0">
              <a:lnSpc>
                <a:spcPct val="100000"/>
              </a:lnSpc>
              <a:spcBef>
                <a:spcPts val="0"/>
              </a:spcBef>
              <a:spcAft>
                <a:spcPts val="0"/>
              </a:spcAft>
              <a:buClr>
                <a:srgbClr val="FFFFFF"/>
              </a:buClr>
              <a:buSzPts val="1800"/>
              <a:buNone/>
              <a:defRPr sz="1800" b="1" i="0" u="none" strike="noStrike" cap="none">
                <a:solidFill>
                  <a:srgbClr val="FFFFFF"/>
                </a:solidFill>
              </a:defRPr>
            </a:lvl1pPr>
            <a:lvl2pPr marR="0" lvl="1" rtl="0">
              <a:lnSpc>
                <a:spcPct val="100000"/>
              </a:lnSpc>
              <a:spcBef>
                <a:spcPts val="0"/>
              </a:spcBef>
              <a:spcAft>
                <a:spcPts val="0"/>
              </a:spcAft>
              <a:buClr>
                <a:srgbClr val="FFFFFF"/>
              </a:buClr>
              <a:buSzPts val="1800"/>
              <a:buNone/>
              <a:defRPr sz="1800" b="1" i="0" u="none" strike="noStrike" cap="none">
                <a:solidFill>
                  <a:srgbClr val="FFFFFF"/>
                </a:solidFill>
              </a:defRPr>
            </a:lvl2pPr>
            <a:lvl3pPr marR="0" lvl="2" rtl="0">
              <a:lnSpc>
                <a:spcPct val="100000"/>
              </a:lnSpc>
              <a:spcBef>
                <a:spcPts val="0"/>
              </a:spcBef>
              <a:spcAft>
                <a:spcPts val="0"/>
              </a:spcAft>
              <a:buClr>
                <a:srgbClr val="FFFFFF"/>
              </a:buClr>
              <a:buSzPts val="1800"/>
              <a:buNone/>
              <a:defRPr sz="1800" b="1" i="0" u="none" strike="noStrike" cap="none">
                <a:solidFill>
                  <a:srgbClr val="FFFFFF"/>
                </a:solidFill>
              </a:defRPr>
            </a:lvl3pPr>
            <a:lvl4pPr marR="0" lvl="3" rtl="0">
              <a:lnSpc>
                <a:spcPct val="100000"/>
              </a:lnSpc>
              <a:spcBef>
                <a:spcPts val="0"/>
              </a:spcBef>
              <a:spcAft>
                <a:spcPts val="0"/>
              </a:spcAft>
              <a:buClr>
                <a:srgbClr val="FFFFFF"/>
              </a:buClr>
              <a:buSzPts val="1800"/>
              <a:buNone/>
              <a:defRPr sz="1800" b="1" i="0" u="none" strike="noStrike" cap="none">
                <a:solidFill>
                  <a:srgbClr val="FFFFFF"/>
                </a:solidFill>
              </a:defRPr>
            </a:lvl4pPr>
            <a:lvl5pPr marR="0" lvl="4" rtl="0">
              <a:lnSpc>
                <a:spcPct val="100000"/>
              </a:lnSpc>
              <a:spcBef>
                <a:spcPts val="0"/>
              </a:spcBef>
              <a:spcAft>
                <a:spcPts val="0"/>
              </a:spcAft>
              <a:buClr>
                <a:srgbClr val="FFFFFF"/>
              </a:buClr>
              <a:buSzPts val="1800"/>
              <a:buNone/>
              <a:defRPr sz="1800" b="1" i="0" u="none" strike="noStrike" cap="none">
                <a:solidFill>
                  <a:srgbClr val="FFFFFF"/>
                </a:solidFill>
              </a:defRPr>
            </a:lvl5pPr>
            <a:lvl6pPr marR="0" lvl="5" rtl="0">
              <a:lnSpc>
                <a:spcPct val="100000"/>
              </a:lnSpc>
              <a:spcBef>
                <a:spcPts val="0"/>
              </a:spcBef>
              <a:spcAft>
                <a:spcPts val="0"/>
              </a:spcAft>
              <a:buClr>
                <a:srgbClr val="FFFFFF"/>
              </a:buClr>
              <a:buSzPts val="1800"/>
              <a:buNone/>
              <a:defRPr sz="1800" b="1" i="0" u="none" strike="noStrike" cap="none">
                <a:solidFill>
                  <a:srgbClr val="FFFFFF"/>
                </a:solidFill>
              </a:defRPr>
            </a:lvl6pPr>
            <a:lvl7pPr marR="0" lvl="6" rtl="0">
              <a:lnSpc>
                <a:spcPct val="100000"/>
              </a:lnSpc>
              <a:spcBef>
                <a:spcPts val="0"/>
              </a:spcBef>
              <a:spcAft>
                <a:spcPts val="0"/>
              </a:spcAft>
              <a:buClr>
                <a:srgbClr val="FFFFFF"/>
              </a:buClr>
              <a:buSzPts val="1800"/>
              <a:buNone/>
              <a:defRPr sz="1800" b="1" i="0" u="none" strike="noStrike" cap="none">
                <a:solidFill>
                  <a:srgbClr val="FFFFFF"/>
                </a:solidFill>
              </a:defRPr>
            </a:lvl7pPr>
            <a:lvl8pPr marR="0" lvl="7" rtl="0">
              <a:lnSpc>
                <a:spcPct val="100000"/>
              </a:lnSpc>
              <a:spcBef>
                <a:spcPts val="0"/>
              </a:spcBef>
              <a:spcAft>
                <a:spcPts val="0"/>
              </a:spcAft>
              <a:buClr>
                <a:srgbClr val="FFFFFF"/>
              </a:buClr>
              <a:buSzPts val="1800"/>
              <a:buNone/>
              <a:defRPr sz="1800" b="1" i="0" u="none" strike="noStrike" cap="none">
                <a:solidFill>
                  <a:srgbClr val="FFFFFF"/>
                </a:solidFill>
              </a:defRPr>
            </a:lvl8pPr>
            <a:lvl9pPr marR="0" lvl="8" rtl="0">
              <a:lnSpc>
                <a:spcPct val="100000"/>
              </a:lnSpc>
              <a:spcBef>
                <a:spcPts val="0"/>
              </a:spcBef>
              <a:spcAft>
                <a:spcPts val="0"/>
              </a:spcAft>
              <a:buClr>
                <a:srgbClr val="FFFFFF"/>
              </a:buClr>
              <a:buSzPts val="1800"/>
              <a:buNone/>
              <a:defRPr sz="1800" b="1" i="0" u="none" strike="noStrike" cap="none">
                <a:solidFill>
                  <a:srgbClr val="FFFFFF"/>
                </a:solidFill>
              </a:defRPr>
            </a:lvl9pPr>
          </a:lstStyle>
          <a:p>
            <a:endParaRPr/>
          </a:p>
        </p:txBody>
      </p:sp>
      <p:sp>
        <p:nvSpPr>
          <p:cNvPr id="105" name="Google Shape;105;p24"/>
          <p:cNvSpPr txBox="1">
            <a:spLocks noGrp="1"/>
          </p:cNvSpPr>
          <p:nvPr>
            <p:ph type="subTitle" idx="3"/>
          </p:nvPr>
        </p:nvSpPr>
        <p:spPr>
          <a:xfrm>
            <a:off x="4835325" y="5892326"/>
            <a:ext cx="4045200" cy="524700"/>
          </a:xfrm>
          <a:prstGeom prst="rect">
            <a:avLst/>
          </a:prstGeom>
          <a:noFill/>
          <a:ln>
            <a:noFill/>
          </a:ln>
        </p:spPr>
        <p:txBody>
          <a:bodyPr spcFirstLastPara="1" wrap="square" lIns="91425" tIns="91425" rIns="91425" bIns="91425" anchor="t" anchorCtr="0"/>
          <a:lstStyle>
            <a:lvl1pPr marR="0" lvl="0" rtl="0">
              <a:lnSpc>
                <a:spcPct val="100000"/>
              </a:lnSpc>
              <a:spcBef>
                <a:spcPts val="0"/>
              </a:spcBef>
              <a:spcAft>
                <a:spcPts val="0"/>
              </a:spcAft>
              <a:buClr>
                <a:srgbClr val="434343"/>
              </a:buClr>
              <a:buSzPts val="1800"/>
              <a:buFont typeface="Avenir"/>
              <a:buNone/>
              <a:defRPr sz="1800" b="0" i="0" u="none" strike="noStrike" cap="none">
                <a:solidFill>
                  <a:srgbClr val="434343"/>
                </a:solidFill>
                <a:latin typeface="Avenir"/>
                <a:ea typeface="Avenir"/>
                <a:cs typeface="Avenir"/>
                <a:sym typeface="Avenir"/>
              </a:defRPr>
            </a:lvl1pPr>
            <a:lvl2pPr marR="0" lvl="1" rtl="0">
              <a:lnSpc>
                <a:spcPct val="100000"/>
              </a:lnSpc>
              <a:spcBef>
                <a:spcPts val="0"/>
              </a:spcBef>
              <a:spcAft>
                <a:spcPts val="0"/>
              </a:spcAft>
              <a:buClr>
                <a:srgbClr val="434343"/>
              </a:buClr>
              <a:buSzPts val="1800"/>
              <a:buFont typeface="Avenir"/>
              <a:buNone/>
              <a:defRPr sz="1800" b="0" i="0" u="none" strike="noStrike" cap="none">
                <a:solidFill>
                  <a:srgbClr val="434343"/>
                </a:solidFill>
                <a:latin typeface="Avenir"/>
                <a:ea typeface="Avenir"/>
                <a:cs typeface="Avenir"/>
                <a:sym typeface="Avenir"/>
              </a:defRPr>
            </a:lvl2pPr>
            <a:lvl3pPr marR="0" lvl="2" rtl="0">
              <a:lnSpc>
                <a:spcPct val="100000"/>
              </a:lnSpc>
              <a:spcBef>
                <a:spcPts val="0"/>
              </a:spcBef>
              <a:spcAft>
                <a:spcPts val="0"/>
              </a:spcAft>
              <a:buClr>
                <a:srgbClr val="434343"/>
              </a:buClr>
              <a:buSzPts val="1800"/>
              <a:buFont typeface="Avenir"/>
              <a:buNone/>
              <a:defRPr sz="1800" b="0" i="0" u="none" strike="noStrike" cap="none">
                <a:solidFill>
                  <a:srgbClr val="434343"/>
                </a:solidFill>
                <a:latin typeface="Avenir"/>
                <a:ea typeface="Avenir"/>
                <a:cs typeface="Avenir"/>
                <a:sym typeface="Avenir"/>
              </a:defRPr>
            </a:lvl3pPr>
            <a:lvl4pPr marR="0" lvl="3" rtl="0">
              <a:lnSpc>
                <a:spcPct val="100000"/>
              </a:lnSpc>
              <a:spcBef>
                <a:spcPts val="0"/>
              </a:spcBef>
              <a:spcAft>
                <a:spcPts val="0"/>
              </a:spcAft>
              <a:buClr>
                <a:srgbClr val="434343"/>
              </a:buClr>
              <a:buSzPts val="1800"/>
              <a:buFont typeface="Avenir"/>
              <a:buNone/>
              <a:defRPr sz="1800" b="0" i="0" u="none" strike="noStrike" cap="none">
                <a:solidFill>
                  <a:srgbClr val="434343"/>
                </a:solidFill>
                <a:latin typeface="Avenir"/>
                <a:ea typeface="Avenir"/>
                <a:cs typeface="Avenir"/>
                <a:sym typeface="Avenir"/>
              </a:defRPr>
            </a:lvl4pPr>
            <a:lvl5pPr marR="0" lvl="4" rtl="0">
              <a:lnSpc>
                <a:spcPct val="100000"/>
              </a:lnSpc>
              <a:spcBef>
                <a:spcPts val="0"/>
              </a:spcBef>
              <a:spcAft>
                <a:spcPts val="0"/>
              </a:spcAft>
              <a:buClr>
                <a:srgbClr val="434343"/>
              </a:buClr>
              <a:buSzPts val="1800"/>
              <a:buFont typeface="Avenir"/>
              <a:buNone/>
              <a:defRPr sz="1800" b="0" i="0" u="none" strike="noStrike" cap="none">
                <a:solidFill>
                  <a:srgbClr val="434343"/>
                </a:solidFill>
                <a:latin typeface="Avenir"/>
                <a:ea typeface="Avenir"/>
                <a:cs typeface="Avenir"/>
                <a:sym typeface="Avenir"/>
              </a:defRPr>
            </a:lvl5pPr>
            <a:lvl6pPr marR="0" lvl="5" rtl="0">
              <a:lnSpc>
                <a:spcPct val="100000"/>
              </a:lnSpc>
              <a:spcBef>
                <a:spcPts val="0"/>
              </a:spcBef>
              <a:spcAft>
                <a:spcPts val="0"/>
              </a:spcAft>
              <a:buClr>
                <a:srgbClr val="434343"/>
              </a:buClr>
              <a:buSzPts val="1800"/>
              <a:buFont typeface="Avenir"/>
              <a:buNone/>
              <a:defRPr sz="1800" b="0" i="0" u="none" strike="noStrike" cap="none">
                <a:solidFill>
                  <a:srgbClr val="434343"/>
                </a:solidFill>
                <a:latin typeface="Avenir"/>
                <a:ea typeface="Avenir"/>
                <a:cs typeface="Avenir"/>
                <a:sym typeface="Avenir"/>
              </a:defRPr>
            </a:lvl6pPr>
            <a:lvl7pPr marR="0" lvl="6" rtl="0">
              <a:lnSpc>
                <a:spcPct val="100000"/>
              </a:lnSpc>
              <a:spcBef>
                <a:spcPts val="0"/>
              </a:spcBef>
              <a:spcAft>
                <a:spcPts val="0"/>
              </a:spcAft>
              <a:buClr>
                <a:srgbClr val="434343"/>
              </a:buClr>
              <a:buSzPts val="1800"/>
              <a:buFont typeface="Avenir"/>
              <a:buNone/>
              <a:defRPr sz="1800" b="0" i="0" u="none" strike="noStrike" cap="none">
                <a:solidFill>
                  <a:srgbClr val="434343"/>
                </a:solidFill>
                <a:latin typeface="Avenir"/>
                <a:ea typeface="Avenir"/>
                <a:cs typeface="Avenir"/>
                <a:sym typeface="Avenir"/>
              </a:defRPr>
            </a:lvl7pPr>
            <a:lvl8pPr marR="0" lvl="7" rtl="0">
              <a:lnSpc>
                <a:spcPct val="100000"/>
              </a:lnSpc>
              <a:spcBef>
                <a:spcPts val="0"/>
              </a:spcBef>
              <a:spcAft>
                <a:spcPts val="0"/>
              </a:spcAft>
              <a:buClr>
                <a:srgbClr val="434343"/>
              </a:buClr>
              <a:buSzPts val="1800"/>
              <a:buFont typeface="Avenir"/>
              <a:buNone/>
              <a:defRPr sz="1800" b="0" i="0" u="none" strike="noStrike" cap="none">
                <a:solidFill>
                  <a:srgbClr val="434343"/>
                </a:solidFill>
                <a:latin typeface="Avenir"/>
                <a:ea typeface="Avenir"/>
                <a:cs typeface="Avenir"/>
                <a:sym typeface="Avenir"/>
              </a:defRPr>
            </a:lvl8pPr>
            <a:lvl9pPr marR="0" lvl="8" rtl="0">
              <a:lnSpc>
                <a:spcPct val="100000"/>
              </a:lnSpc>
              <a:spcBef>
                <a:spcPts val="0"/>
              </a:spcBef>
              <a:spcAft>
                <a:spcPts val="0"/>
              </a:spcAft>
              <a:buClr>
                <a:srgbClr val="434343"/>
              </a:buClr>
              <a:buSzPts val="1800"/>
              <a:buFont typeface="Avenir"/>
              <a:buNone/>
              <a:defRPr sz="1800" b="0" i="0" u="none" strike="noStrike" cap="none">
                <a:solidFill>
                  <a:srgbClr val="434343"/>
                </a:solidFill>
                <a:latin typeface="Avenir"/>
                <a:ea typeface="Avenir"/>
                <a:cs typeface="Avenir"/>
                <a:sym typeface="Avenir"/>
              </a:defRPr>
            </a:lvl9pPr>
          </a:lstStyle>
          <a:p>
            <a:endParaRPr/>
          </a:p>
        </p:txBody>
      </p:sp>
      <p:cxnSp>
        <p:nvCxnSpPr>
          <p:cNvPr id="106" name="Google Shape;106;p24"/>
          <p:cNvCxnSpPr/>
          <p:nvPr/>
        </p:nvCxnSpPr>
        <p:spPr>
          <a:xfrm>
            <a:off x="265500" y="2591500"/>
            <a:ext cx="4045200" cy="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2 1">
  <p:cSld name="Blank 2 1">
    <p:bg>
      <p:bgPr>
        <a:solidFill>
          <a:srgbClr val="F2F5F8"/>
        </a:solidFill>
        <a:effectLst/>
      </p:bgPr>
    </p:bg>
    <p:spTree>
      <p:nvGrpSpPr>
        <p:cNvPr id="1" name="Shape 107"/>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Custom Layout">
  <p:cSld name="1_Custom Layout">
    <p:bg>
      <p:bgPr>
        <a:solidFill>
          <a:srgbClr val="0191AE"/>
        </a:solidFill>
        <a:effectLst/>
      </p:bgPr>
    </p:bg>
    <p:spTree>
      <p:nvGrpSpPr>
        <p:cNvPr id="1" name="Shape 108"/>
        <p:cNvGrpSpPr/>
        <p:nvPr/>
      </p:nvGrpSpPr>
      <p:grpSpPr>
        <a:xfrm>
          <a:off x="0" y="0"/>
          <a:ext cx="0" cy="0"/>
          <a:chOff x="0" y="0"/>
          <a:chExt cx="0" cy="0"/>
        </a:xfrm>
      </p:grpSpPr>
      <p:sp>
        <p:nvSpPr>
          <p:cNvPr id="109" name="Google Shape;109;p26"/>
          <p:cNvSpPr txBox="1">
            <a:spLocks noGrp="1"/>
          </p:cNvSpPr>
          <p:nvPr>
            <p:ph type="title"/>
          </p:nvPr>
        </p:nvSpPr>
        <p:spPr>
          <a:xfrm>
            <a:off x="628650" y="2766218"/>
            <a:ext cx="7886700" cy="1325700"/>
          </a:xfrm>
          <a:prstGeom prst="rect">
            <a:avLst/>
          </a:prstGeom>
          <a:noFill/>
          <a:ln>
            <a:noFill/>
          </a:ln>
        </p:spPr>
        <p:txBody>
          <a:bodyPr spcFirstLastPara="1" wrap="square" lIns="91425" tIns="91425" rIns="91425" bIns="91425" anchor="ctr" anchorCtr="0"/>
          <a:lstStyle>
            <a:lvl1pPr marR="0" lvl="0" algn="ctr" rtl="0">
              <a:lnSpc>
                <a:spcPct val="90000"/>
              </a:lnSpc>
              <a:spcBef>
                <a:spcPts val="0"/>
              </a:spcBef>
              <a:spcAft>
                <a:spcPts val="0"/>
              </a:spcAft>
              <a:buClr>
                <a:schemeClr val="lt1"/>
              </a:buClr>
              <a:buSzPts val="4400"/>
              <a:buFont typeface="Avenir"/>
              <a:buNone/>
              <a:defRPr sz="4400" b="1" i="0" u="none" strike="noStrike" cap="none">
                <a:solidFill>
                  <a:schemeClr val="lt1"/>
                </a:solidFill>
                <a:latin typeface="Avenir"/>
                <a:ea typeface="Avenir"/>
                <a:cs typeface="Avenir"/>
                <a:sym typeface="Avenir"/>
              </a:defRPr>
            </a:lvl1pPr>
            <a:lvl2pPr marR="0" lvl="1" algn="l" rtl="0">
              <a:lnSpc>
                <a:spcPct val="100000"/>
              </a:lnSpc>
              <a:spcBef>
                <a:spcPts val="0"/>
              </a:spcBef>
              <a:spcAft>
                <a:spcPts val="0"/>
              </a:spcAft>
              <a:buClr>
                <a:srgbClr val="FFFFFF"/>
              </a:buClr>
              <a:buSzPts val="3700"/>
              <a:buFont typeface="Avenir"/>
              <a:buNone/>
              <a:defRPr sz="1900" b="0" i="0" u="none" strike="noStrike" cap="none">
                <a:solidFill>
                  <a:srgbClr val="FFFFFF"/>
                </a:solidFill>
                <a:latin typeface="Avenir"/>
                <a:ea typeface="Avenir"/>
                <a:cs typeface="Avenir"/>
                <a:sym typeface="Avenir"/>
              </a:defRPr>
            </a:lvl2pPr>
            <a:lvl3pPr marR="0" lvl="2" algn="l" rtl="0">
              <a:lnSpc>
                <a:spcPct val="100000"/>
              </a:lnSpc>
              <a:spcBef>
                <a:spcPts val="0"/>
              </a:spcBef>
              <a:spcAft>
                <a:spcPts val="0"/>
              </a:spcAft>
              <a:buClr>
                <a:srgbClr val="FFFFFF"/>
              </a:buClr>
              <a:buSzPts val="3700"/>
              <a:buFont typeface="Avenir"/>
              <a:buNone/>
              <a:defRPr sz="1900" b="0" i="0" u="none" strike="noStrike" cap="none">
                <a:solidFill>
                  <a:srgbClr val="FFFFFF"/>
                </a:solidFill>
                <a:latin typeface="Avenir"/>
                <a:ea typeface="Avenir"/>
                <a:cs typeface="Avenir"/>
                <a:sym typeface="Avenir"/>
              </a:defRPr>
            </a:lvl3pPr>
            <a:lvl4pPr marR="0" lvl="3" algn="l" rtl="0">
              <a:lnSpc>
                <a:spcPct val="100000"/>
              </a:lnSpc>
              <a:spcBef>
                <a:spcPts val="0"/>
              </a:spcBef>
              <a:spcAft>
                <a:spcPts val="0"/>
              </a:spcAft>
              <a:buClr>
                <a:srgbClr val="FFFFFF"/>
              </a:buClr>
              <a:buSzPts val="3700"/>
              <a:buFont typeface="Avenir"/>
              <a:buNone/>
              <a:defRPr sz="1900" b="0" i="0" u="none" strike="noStrike" cap="none">
                <a:solidFill>
                  <a:srgbClr val="FFFFFF"/>
                </a:solidFill>
                <a:latin typeface="Avenir"/>
                <a:ea typeface="Avenir"/>
                <a:cs typeface="Avenir"/>
                <a:sym typeface="Avenir"/>
              </a:defRPr>
            </a:lvl4pPr>
            <a:lvl5pPr marR="0" lvl="4" algn="l" rtl="0">
              <a:lnSpc>
                <a:spcPct val="100000"/>
              </a:lnSpc>
              <a:spcBef>
                <a:spcPts val="0"/>
              </a:spcBef>
              <a:spcAft>
                <a:spcPts val="0"/>
              </a:spcAft>
              <a:buClr>
                <a:srgbClr val="FFFFFF"/>
              </a:buClr>
              <a:buSzPts val="3700"/>
              <a:buFont typeface="Avenir"/>
              <a:buNone/>
              <a:defRPr sz="1900" b="0" i="0" u="none" strike="noStrike" cap="none">
                <a:solidFill>
                  <a:srgbClr val="FFFFFF"/>
                </a:solidFill>
                <a:latin typeface="Avenir"/>
                <a:ea typeface="Avenir"/>
                <a:cs typeface="Avenir"/>
                <a:sym typeface="Avenir"/>
              </a:defRPr>
            </a:lvl5pPr>
            <a:lvl6pPr marR="0" lvl="5" algn="l" rtl="0">
              <a:lnSpc>
                <a:spcPct val="100000"/>
              </a:lnSpc>
              <a:spcBef>
                <a:spcPts val="0"/>
              </a:spcBef>
              <a:spcAft>
                <a:spcPts val="0"/>
              </a:spcAft>
              <a:buClr>
                <a:srgbClr val="FFFFFF"/>
              </a:buClr>
              <a:buSzPts val="3700"/>
              <a:buFont typeface="Avenir"/>
              <a:buNone/>
              <a:defRPr sz="1900" b="0" i="0" u="none" strike="noStrike" cap="none">
                <a:solidFill>
                  <a:srgbClr val="FFFFFF"/>
                </a:solidFill>
                <a:latin typeface="Avenir"/>
                <a:ea typeface="Avenir"/>
                <a:cs typeface="Avenir"/>
                <a:sym typeface="Avenir"/>
              </a:defRPr>
            </a:lvl6pPr>
            <a:lvl7pPr marR="0" lvl="6" algn="l" rtl="0">
              <a:lnSpc>
                <a:spcPct val="100000"/>
              </a:lnSpc>
              <a:spcBef>
                <a:spcPts val="0"/>
              </a:spcBef>
              <a:spcAft>
                <a:spcPts val="0"/>
              </a:spcAft>
              <a:buClr>
                <a:srgbClr val="FFFFFF"/>
              </a:buClr>
              <a:buSzPts val="3700"/>
              <a:buFont typeface="Avenir"/>
              <a:buNone/>
              <a:defRPr sz="1900" b="0" i="0" u="none" strike="noStrike" cap="none">
                <a:solidFill>
                  <a:srgbClr val="FFFFFF"/>
                </a:solidFill>
                <a:latin typeface="Avenir"/>
                <a:ea typeface="Avenir"/>
                <a:cs typeface="Avenir"/>
                <a:sym typeface="Avenir"/>
              </a:defRPr>
            </a:lvl7pPr>
            <a:lvl8pPr marR="0" lvl="7" algn="l" rtl="0">
              <a:lnSpc>
                <a:spcPct val="100000"/>
              </a:lnSpc>
              <a:spcBef>
                <a:spcPts val="0"/>
              </a:spcBef>
              <a:spcAft>
                <a:spcPts val="0"/>
              </a:spcAft>
              <a:buClr>
                <a:srgbClr val="FFFFFF"/>
              </a:buClr>
              <a:buSzPts val="3700"/>
              <a:buFont typeface="Avenir"/>
              <a:buNone/>
              <a:defRPr sz="1900" b="0" i="0" u="none" strike="noStrike" cap="none">
                <a:solidFill>
                  <a:srgbClr val="FFFFFF"/>
                </a:solidFill>
                <a:latin typeface="Avenir"/>
                <a:ea typeface="Avenir"/>
                <a:cs typeface="Avenir"/>
                <a:sym typeface="Avenir"/>
              </a:defRPr>
            </a:lvl8pPr>
            <a:lvl9pPr marR="0" lvl="8" algn="l" rtl="0">
              <a:lnSpc>
                <a:spcPct val="100000"/>
              </a:lnSpc>
              <a:spcBef>
                <a:spcPts val="0"/>
              </a:spcBef>
              <a:spcAft>
                <a:spcPts val="0"/>
              </a:spcAft>
              <a:buClr>
                <a:srgbClr val="FFFFFF"/>
              </a:buClr>
              <a:buSzPts val="3700"/>
              <a:buFont typeface="Avenir"/>
              <a:buNone/>
              <a:defRPr sz="1900" b="0" i="0" u="none" strike="noStrike" cap="none">
                <a:solidFill>
                  <a:srgbClr val="FFFFFF"/>
                </a:solidFill>
                <a:latin typeface="Avenir"/>
                <a:ea typeface="Avenir"/>
                <a:cs typeface="Avenir"/>
                <a:sym typeface="Aveni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2 1 1">
  <p:cSld name="Blank 2 1 1">
    <p:spTree>
      <p:nvGrpSpPr>
        <p:cNvPr id="1" name="Shape 110"/>
        <p:cNvGrpSpPr/>
        <p:nvPr/>
      </p:nvGrpSpPr>
      <p:grpSpPr>
        <a:xfrm>
          <a:off x="0" y="0"/>
          <a:ext cx="0" cy="0"/>
          <a:chOff x="0" y="0"/>
          <a:chExt cx="0" cy="0"/>
        </a:xfrm>
      </p:grpSpPr>
      <p:cxnSp>
        <p:nvCxnSpPr>
          <p:cNvPr id="111" name="Google Shape;111;p27"/>
          <p:cNvCxnSpPr/>
          <p:nvPr/>
        </p:nvCxnSpPr>
        <p:spPr>
          <a:xfrm>
            <a:off x="526200" y="1199891"/>
            <a:ext cx="8091600" cy="0"/>
          </a:xfrm>
          <a:prstGeom prst="straightConnector1">
            <a:avLst/>
          </a:prstGeom>
          <a:noFill/>
          <a:ln w="9525" cap="flat" cmpd="sng">
            <a:solidFill>
              <a:srgbClr val="CCCCCC"/>
            </a:solidFill>
            <a:prstDash val="solid"/>
            <a:round/>
            <a:headEnd type="none" w="sm" len="sm"/>
            <a:tailEnd type="none" w="sm" len="sm"/>
          </a:ln>
        </p:spPr>
      </p:cxnSp>
      <p:sp>
        <p:nvSpPr>
          <p:cNvPr id="112" name="Google Shape;112;p27"/>
          <p:cNvSpPr txBox="1">
            <a:spLocks noGrp="1"/>
          </p:cNvSpPr>
          <p:nvPr>
            <p:ph type="title"/>
          </p:nvPr>
        </p:nvSpPr>
        <p:spPr>
          <a:xfrm>
            <a:off x="526200" y="436300"/>
            <a:ext cx="8306100" cy="763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516F90"/>
              </a:buClr>
              <a:buSzPts val="3700"/>
              <a:buFont typeface="Avenir"/>
              <a:buNone/>
              <a:defRPr sz="3700" b="0" i="0" u="none" strike="noStrike" cap="none">
                <a:solidFill>
                  <a:srgbClr val="516F90"/>
                </a:solidFill>
                <a:latin typeface="Avenir"/>
                <a:ea typeface="Avenir"/>
                <a:cs typeface="Avenir"/>
                <a:sym typeface="Avenir"/>
              </a:defRPr>
            </a:lvl1pPr>
            <a:lvl2pPr marR="0" lvl="1"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2pPr>
            <a:lvl3pPr marR="0" lvl="2"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3pPr>
            <a:lvl4pPr marR="0" lvl="3"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4pPr>
            <a:lvl5pPr marR="0" lvl="4"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5pPr>
            <a:lvl6pPr marR="0" lvl="5"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6pPr>
            <a:lvl7pPr marR="0" lvl="6"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7pPr>
            <a:lvl8pPr marR="0" lvl="7"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8pPr>
            <a:lvl9pPr marR="0" lvl="8"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30465C"/>
        </a:solidFill>
        <a:effectLst/>
      </p:bgPr>
    </p:bg>
    <p:spTree>
      <p:nvGrpSpPr>
        <p:cNvPr id="1" name="Shape 208"/>
        <p:cNvGrpSpPr/>
        <p:nvPr/>
      </p:nvGrpSpPr>
      <p:grpSpPr>
        <a:xfrm>
          <a:off x="0" y="0"/>
          <a:ext cx="0" cy="0"/>
          <a:chOff x="0" y="0"/>
          <a:chExt cx="0" cy="0"/>
        </a:xfrm>
      </p:grpSpPr>
      <p:sp>
        <p:nvSpPr>
          <p:cNvPr id="209" name="Google Shape;209;p54"/>
          <p:cNvSpPr txBox="1">
            <a:spLocks noGrp="1"/>
          </p:cNvSpPr>
          <p:nvPr>
            <p:ph type="ctrTitle"/>
          </p:nvPr>
        </p:nvSpPr>
        <p:spPr>
          <a:xfrm>
            <a:off x="3209928" y="992767"/>
            <a:ext cx="5622300" cy="2736900"/>
          </a:xfrm>
          <a:prstGeom prst="rect">
            <a:avLst/>
          </a:prstGeom>
        </p:spPr>
        <p:txBody>
          <a:bodyPr spcFirstLastPara="1" wrap="square" lIns="121900" tIns="121900" rIns="121900" bIns="121900" anchor="b" anchorCtr="0"/>
          <a:lstStyle>
            <a:lvl1pPr lvl="0" algn="ctr" rtl="0">
              <a:spcBef>
                <a:spcPts val="0"/>
              </a:spcBef>
              <a:spcAft>
                <a:spcPts val="0"/>
              </a:spcAft>
              <a:buClr>
                <a:srgbClr val="FFFFFF"/>
              </a:buClr>
              <a:buSzPts val="6900"/>
              <a:buFont typeface="Avenir"/>
              <a:buNone/>
              <a:defRPr sz="6900">
                <a:solidFill>
                  <a:srgbClr val="FFFFFF"/>
                </a:solidFill>
                <a:latin typeface="Avenir"/>
                <a:ea typeface="Avenir"/>
                <a:cs typeface="Avenir"/>
                <a:sym typeface="Avenir"/>
              </a:defRPr>
            </a:lvl1pPr>
            <a:lvl2pPr lvl="1" algn="ctr" rtl="0">
              <a:spcBef>
                <a:spcPts val="0"/>
              </a:spcBef>
              <a:spcAft>
                <a:spcPts val="0"/>
              </a:spcAft>
              <a:buSzPts val="6900"/>
              <a:buNone/>
              <a:defRPr sz="6900"/>
            </a:lvl2pPr>
            <a:lvl3pPr lvl="2" algn="ctr" rtl="0">
              <a:spcBef>
                <a:spcPts val="0"/>
              </a:spcBef>
              <a:spcAft>
                <a:spcPts val="0"/>
              </a:spcAft>
              <a:buSzPts val="6900"/>
              <a:buNone/>
              <a:defRPr sz="6900"/>
            </a:lvl3pPr>
            <a:lvl4pPr lvl="3" algn="ctr" rtl="0">
              <a:spcBef>
                <a:spcPts val="0"/>
              </a:spcBef>
              <a:spcAft>
                <a:spcPts val="0"/>
              </a:spcAft>
              <a:buSzPts val="6900"/>
              <a:buNone/>
              <a:defRPr sz="6900"/>
            </a:lvl4pPr>
            <a:lvl5pPr lvl="4" algn="ctr" rtl="0">
              <a:spcBef>
                <a:spcPts val="0"/>
              </a:spcBef>
              <a:spcAft>
                <a:spcPts val="0"/>
              </a:spcAft>
              <a:buSzPts val="6900"/>
              <a:buNone/>
              <a:defRPr sz="6900"/>
            </a:lvl5pPr>
            <a:lvl6pPr lvl="5" algn="ctr" rtl="0">
              <a:spcBef>
                <a:spcPts val="0"/>
              </a:spcBef>
              <a:spcAft>
                <a:spcPts val="0"/>
              </a:spcAft>
              <a:buSzPts val="6900"/>
              <a:buNone/>
              <a:defRPr sz="6900"/>
            </a:lvl6pPr>
            <a:lvl7pPr lvl="6" algn="ctr" rtl="0">
              <a:spcBef>
                <a:spcPts val="0"/>
              </a:spcBef>
              <a:spcAft>
                <a:spcPts val="0"/>
              </a:spcAft>
              <a:buSzPts val="6900"/>
              <a:buNone/>
              <a:defRPr sz="6900"/>
            </a:lvl7pPr>
            <a:lvl8pPr lvl="7" algn="ctr" rtl="0">
              <a:spcBef>
                <a:spcPts val="0"/>
              </a:spcBef>
              <a:spcAft>
                <a:spcPts val="0"/>
              </a:spcAft>
              <a:buSzPts val="6900"/>
              <a:buNone/>
              <a:defRPr sz="6900"/>
            </a:lvl8pPr>
            <a:lvl9pPr lvl="8" algn="ctr" rtl="0">
              <a:spcBef>
                <a:spcPts val="0"/>
              </a:spcBef>
              <a:spcAft>
                <a:spcPts val="0"/>
              </a:spcAft>
              <a:buSzPts val="6900"/>
              <a:buNone/>
              <a:defRPr sz="6900"/>
            </a:lvl9pPr>
          </a:lstStyle>
          <a:p>
            <a:endParaRPr/>
          </a:p>
        </p:txBody>
      </p:sp>
      <p:sp>
        <p:nvSpPr>
          <p:cNvPr id="210" name="Google Shape;210;p54"/>
          <p:cNvSpPr txBox="1">
            <a:spLocks noGrp="1"/>
          </p:cNvSpPr>
          <p:nvPr>
            <p:ph type="subTitle" idx="1"/>
          </p:nvPr>
        </p:nvSpPr>
        <p:spPr>
          <a:xfrm>
            <a:off x="3209925" y="3778833"/>
            <a:ext cx="5622000" cy="1056900"/>
          </a:xfrm>
          <a:prstGeom prst="rect">
            <a:avLst/>
          </a:prstGeom>
        </p:spPr>
        <p:txBody>
          <a:bodyPr spcFirstLastPara="1" wrap="square" lIns="121900" tIns="121900" rIns="121900" bIns="121900" anchor="t" anchorCtr="0"/>
          <a:lstStyle>
            <a:lvl1pPr lvl="0" algn="ctr" rtl="0">
              <a:lnSpc>
                <a:spcPct val="100000"/>
              </a:lnSpc>
              <a:spcBef>
                <a:spcPts val="0"/>
              </a:spcBef>
              <a:spcAft>
                <a:spcPts val="0"/>
              </a:spcAft>
              <a:buClr>
                <a:srgbClr val="FFFFFF"/>
              </a:buClr>
              <a:buSzPts val="3700"/>
              <a:buFont typeface="Avenir"/>
              <a:buNone/>
              <a:defRPr sz="3700">
                <a:solidFill>
                  <a:srgbClr val="FFFFFF"/>
                </a:solidFill>
                <a:latin typeface="Avenir"/>
                <a:ea typeface="Avenir"/>
                <a:cs typeface="Avenir"/>
                <a:sym typeface="Avenir"/>
              </a:defRPr>
            </a:lvl1pPr>
            <a:lvl2pPr lvl="1" algn="ctr" rtl="0">
              <a:lnSpc>
                <a:spcPct val="100000"/>
              </a:lnSpc>
              <a:spcBef>
                <a:spcPts val="0"/>
              </a:spcBef>
              <a:spcAft>
                <a:spcPts val="0"/>
              </a:spcAft>
              <a:buSzPts val="3700"/>
              <a:buNone/>
              <a:defRPr sz="3700"/>
            </a:lvl2pPr>
            <a:lvl3pPr lvl="2" algn="ctr" rtl="0">
              <a:lnSpc>
                <a:spcPct val="100000"/>
              </a:lnSpc>
              <a:spcBef>
                <a:spcPts val="0"/>
              </a:spcBef>
              <a:spcAft>
                <a:spcPts val="0"/>
              </a:spcAft>
              <a:buSzPts val="3700"/>
              <a:buNone/>
              <a:defRPr sz="3700"/>
            </a:lvl3pPr>
            <a:lvl4pPr lvl="3" algn="ctr" rtl="0">
              <a:lnSpc>
                <a:spcPct val="100000"/>
              </a:lnSpc>
              <a:spcBef>
                <a:spcPts val="0"/>
              </a:spcBef>
              <a:spcAft>
                <a:spcPts val="0"/>
              </a:spcAft>
              <a:buSzPts val="3700"/>
              <a:buNone/>
              <a:defRPr sz="3700"/>
            </a:lvl4pPr>
            <a:lvl5pPr lvl="4" algn="ctr" rtl="0">
              <a:lnSpc>
                <a:spcPct val="100000"/>
              </a:lnSpc>
              <a:spcBef>
                <a:spcPts val="0"/>
              </a:spcBef>
              <a:spcAft>
                <a:spcPts val="0"/>
              </a:spcAft>
              <a:buSzPts val="3700"/>
              <a:buNone/>
              <a:defRPr sz="3700"/>
            </a:lvl5pPr>
            <a:lvl6pPr lvl="5" algn="ctr" rtl="0">
              <a:lnSpc>
                <a:spcPct val="100000"/>
              </a:lnSpc>
              <a:spcBef>
                <a:spcPts val="0"/>
              </a:spcBef>
              <a:spcAft>
                <a:spcPts val="0"/>
              </a:spcAft>
              <a:buSzPts val="3700"/>
              <a:buNone/>
              <a:defRPr sz="3700"/>
            </a:lvl6pPr>
            <a:lvl7pPr lvl="6" algn="ctr" rtl="0">
              <a:lnSpc>
                <a:spcPct val="100000"/>
              </a:lnSpc>
              <a:spcBef>
                <a:spcPts val="0"/>
              </a:spcBef>
              <a:spcAft>
                <a:spcPts val="0"/>
              </a:spcAft>
              <a:buSzPts val="3700"/>
              <a:buNone/>
              <a:defRPr sz="3700"/>
            </a:lvl7pPr>
            <a:lvl8pPr lvl="7" algn="ctr" rtl="0">
              <a:lnSpc>
                <a:spcPct val="100000"/>
              </a:lnSpc>
              <a:spcBef>
                <a:spcPts val="0"/>
              </a:spcBef>
              <a:spcAft>
                <a:spcPts val="0"/>
              </a:spcAft>
              <a:buSzPts val="3700"/>
              <a:buNone/>
              <a:defRPr sz="3700"/>
            </a:lvl8pPr>
            <a:lvl9pPr lvl="8" algn="ctr" rtl="0">
              <a:lnSpc>
                <a:spcPct val="100000"/>
              </a:lnSpc>
              <a:spcBef>
                <a:spcPts val="0"/>
              </a:spcBef>
              <a:spcAft>
                <a:spcPts val="0"/>
              </a:spcAft>
              <a:buSzPts val="3700"/>
              <a:buNone/>
              <a:defRPr sz="3700"/>
            </a:lvl9pPr>
          </a:lstStyle>
          <a:p>
            <a:endParaRPr/>
          </a:p>
        </p:txBody>
      </p:sp>
      <p:grpSp>
        <p:nvGrpSpPr>
          <p:cNvPr id="211" name="Google Shape;211;p54"/>
          <p:cNvGrpSpPr/>
          <p:nvPr/>
        </p:nvGrpSpPr>
        <p:grpSpPr>
          <a:xfrm>
            <a:off x="25" y="65422"/>
            <a:ext cx="9143950" cy="0"/>
            <a:chOff x="25" y="79419"/>
            <a:chExt cx="9143950" cy="0"/>
          </a:xfrm>
        </p:grpSpPr>
        <p:cxnSp>
          <p:nvCxnSpPr>
            <p:cNvPr id="212" name="Google Shape;212;p54"/>
            <p:cNvCxnSpPr/>
            <p:nvPr/>
          </p:nvCxnSpPr>
          <p:spPr>
            <a:xfrm>
              <a:off x="25" y="79419"/>
              <a:ext cx="2984400" cy="0"/>
            </a:xfrm>
            <a:prstGeom prst="straightConnector1">
              <a:avLst/>
            </a:prstGeom>
            <a:noFill/>
            <a:ln w="114300" cap="flat" cmpd="sng">
              <a:solidFill>
                <a:srgbClr val="F5C168"/>
              </a:solidFill>
              <a:prstDash val="solid"/>
              <a:round/>
              <a:headEnd type="none" w="med" len="med"/>
              <a:tailEnd type="none" w="med" len="med"/>
            </a:ln>
          </p:spPr>
        </p:cxnSp>
        <p:cxnSp>
          <p:nvCxnSpPr>
            <p:cNvPr id="213" name="Google Shape;213;p54"/>
            <p:cNvCxnSpPr/>
            <p:nvPr/>
          </p:nvCxnSpPr>
          <p:spPr>
            <a:xfrm>
              <a:off x="2984425" y="79419"/>
              <a:ext cx="3099000" cy="0"/>
            </a:xfrm>
            <a:prstGeom prst="straightConnector1">
              <a:avLst/>
            </a:prstGeom>
            <a:noFill/>
            <a:ln w="114300" cap="flat" cmpd="sng">
              <a:solidFill>
                <a:srgbClr val="FF8F59"/>
              </a:solidFill>
              <a:prstDash val="solid"/>
              <a:round/>
              <a:headEnd type="none" w="med" len="med"/>
              <a:tailEnd type="none" w="med" len="med"/>
            </a:ln>
          </p:spPr>
        </p:cxnSp>
        <p:cxnSp>
          <p:nvCxnSpPr>
            <p:cNvPr id="214" name="Google Shape;214;p54"/>
            <p:cNvCxnSpPr/>
            <p:nvPr/>
          </p:nvCxnSpPr>
          <p:spPr>
            <a:xfrm>
              <a:off x="6078575" y="79419"/>
              <a:ext cx="3065400" cy="0"/>
            </a:xfrm>
            <a:prstGeom prst="straightConnector1">
              <a:avLst/>
            </a:prstGeom>
            <a:noFill/>
            <a:ln w="114300" cap="flat" cmpd="sng">
              <a:solidFill>
                <a:srgbClr val="F0555C"/>
              </a:solidFill>
              <a:prstDash val="solid"/>
              <a:round/>
              <a:headEnd type="none" w="med" len="med"/>
              <a:tailEnd type="none" w="med" len="med"/>
            </a:ln>
          </p:spPr>
        </p:cxnSp>
      </p:grpSp>
      <p:sp>
        <p:nvSpPr>
          <p:cNvPr id="215" name="Google Shape;215;p54"/>
          <p:cNvSpPr/>
          <p:nvPr/>
        </p:nvSpPr>
        <p:spPr>
          <a:xfrm>
            <a:off x="769650" y="1962413"/>
            <a:ext cx="1790700" cy="2199880"/>
          </a:xfrm>
          <a:prstGeom prst="rect">
            <a:avLst/>
          </a:prstGeom>
          <a:noFill/>
          <a:ln>
            <a:noFill/>
          </a:ln>
        </p:spPr>
      </p:sp>
      <p:sp>
        <p:nvSpPr>
          <p:cNvPr id="216" name="Google Shape;216;p54"/>
          <p:cNvSpPr/>
          <p:nvPr/>
        </p:nvSpPr>
        <p:spPr>
          <a:xfrm>
            <a:off x="7460102" y="6143273"/>
            <a:ext cx="1048706" cy="381375"/>
          </a:xfrm>
          <a:prstGeom prst="rect">
            <a:avLst/>
          </a:prstGeom>
          <a:noFill/>
          <a:ln>
            <a:noFill/>
          </a:ln>
        </p:spPr>
      </p:sp>
      <p:cxnSp>
        <p:nvCxnSpPr>
          <p:cNvPr id="217" name="Google Shape;217;p54"/>
          <p:cNvCxnSpPr/>
          <p:nvPr/>
        </p:nvCxnSpPr>
        <p:spPr>
          <a:xfrm>
            <a:off x="2991850" y="2152800"/>
            <a:ext cx="0" cy="2552400"/>
          </a:xfrm>
          <a:prstGeom prst="straightConnector1">
            <a:avLst/>
          </a:prstGeom>
          <a:noFill/>
          <a:ln w="9525" cap="flat" cmpd="sng">
            <a:solidFill>
              <a:srgbClr val="FFFFFF"/>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8"/>
        <p:cNvGrpSpPr/>
        <p:nvPr/>
      </p:nvGrpSpPr>
      <p:grpSpPr>
        <a:xfrm>
          <a:off x="0" y="0"/>
          <a:ext cx="0" cy="0"/>
          <a:chOff x="0" y="0"/>
          <a:chExt cx="0" cy="0"/>
        </a:xfrm>
      </p:grpSpPr>
      <p:sp>
        <p:nvSpPr>
          <p:cNvPr id="219" name="Google Shape;219;p55"/>
          <p:cNvSpPr txBox="1">
            <a:spLocks noGrp="1"/>
          </p:cNvSpPr>
          <p:nvPr>
            <p:ph type="title"/>
          </p:nvPr>
        </p:nvSpPr>
        <p:spPr>
          <a:xfrm>
            <a:off x="311700" y="2867800"/>
            <a:ext cx="8520600" cy="1122300"/>
          </a:xfrm>
          <a:prstGeom prst="rect">
            <a:avLst/>
          </a:prstGeom>
        </p:spPr>
        <p:txBody>
          <a:bodyPr spcFirstLastPara="1" wrap="square" lIns="121900" tIns="121900" rIns="121900" bIns="121900" anchor="ctr" anchorCtr="0"/>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0"/>
        <p:cNvGrpSpPr/>
        <p:nvPr/>
      </p:nvGrpSpPr>
      <p:grpSpPr>
        <a:xfrm>
          <a:off x="0" y="0"/>
          <a:ext cx="0" cy="0"/>
          <a:chOff x="0" y="0"/>
          <a:chExt cx="0" cy="0"/>
        </a:xfrm>
      </p:grpSpPr>
      <p:sp>
        <p:nvSpPr>
          <p:cNvPr id="221" name="Google Shape;221;p56"/>
          <p:cNvSpPr txBox="1">
            <a:spLocks noGrp="1"/>
          </p:cNvSpPr>
          <p:nvPr>
            <p:ph type="title"/>
          </p:nvPr>
        </p:nvSpPr>
        <p:spPr>
          <a:xfrm>
            <a:off x="526200" y="436300"/>
            <a:ext cx="8306100" cy="763500"/>
          </a:xfrm>
          <a:prstGeom prst="rect">
            <a:avLst/>
          </a:prstGeom>
        </p:spPr>
        <p:txBody>
          <a:bodyPr spcFirstLastPara="1" wrap="square" lIns="121900" tIns="121900" rIns="121900" bIns="121900" anchor="t" anchorCtr="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22" name="Google Shape;222;p56"/>
          <p:cNvSpPr txBox="1">
            <a:spLocks noGrp="1"/>
          </p:cNvSpPr>
          <p:nvPr>
            <p:ph type="body" idx="1"/>
          </p:nvPr>
        </p:nvSpPr>
        <p:spPr>
          <a:xfrm>
            <a:off x="526200" y="1536633"/>
            <a:ext cx="8306100" cy="4555200"/>
          </a:xfrm>
          <a:prstGeom prst="rect">
            <a:avLst/>
          </a:prstGeom>
        </p:spPr>
        <p:txBody>
          <a:bodyPr spcFirstLastPara="1" wrap="square" lIns="121900" tIns="121900" rIns="121900" bIns="121900" anchor="t" anchorCtr="0"/>
          <a:lstStyle>
            <a:lvl1pPr marL="457200" lvl="0" indent="-381000" rtl="0">
              <a:spcBef>
                <a:spcPts val="0"/>
              </a:spcBef>
              <a:spcAft>
                <a:spcPts val="0"/>
              </a:spcAft>
              <a:buSzPts val="24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cxnSp>
        <p:nvCxnSpPr>
          <p:cNvPr id="223" name="Google Shape;223;p56"/>
          <p:cNvCxnSpPr/>
          <p:nvPr/>
        </p:nvCxnSpPr>
        <p:spPr>
          <a:xfrm>
            <a:off x="526200" y="1199892"/>
            <a:ext cx="80916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30465C"/>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3209928" y="992767"/>
            <a:ext cx="5622300" cy="27369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rgbClr val="FFFFFF"/>
              </a:buClr>
              <a:buSzPts val="6900"/>
              <a:buFont typeface="Avenir"/>
              <a:buNone/>
              <a:defRPr sz="6900" b="0" i="0" u="none" strike="noStrike" cap="none">
                <a:solidFill>
                  <a:srgbClr val="FFFFFF"/>
                </a:solidFill>
                <a:latin typeface="Avenir"/>
                <a:ea typeface="Avenir"/>
                <a:cs typeface="Avenir"/>
                <a:sym typeface="Avenir"/>
              </a:defRPr>
            </a:lvl1pPr>
            <a:lvl2pPr marR="0" lvl="1" algn="ctr" rtl="0">
              <a:lnSpc>
                <a:spcPct val="100000"/>
              </a:lnSpc>
              <a:spcBef>
                <a:spcPts val="0"/>
              </a:spcBef>
              <a:spcAft>
                <a:spcPts val="0"/>
              </a:spcAft>
              <a:buClr>
                <a:srgbClr val="FFFFFF"/>
              </a:buClr>
              <a:buSzPts val="6900"/>
              <a:buFont typeface="Avenir"/>
              <a:buNone/>
              <a:defRPr sz="6900" b="0" i="0" u="none" strike="noStrike" cap="none">
                <a:solidFill>
                  <a:srgbClr val="FFFFFF"/>
                </a:solidFill>
                <a:latin typeface="Avenir"/>
                <a:ea typeface="Avenir"/>
                <a:cs typeface="Avenir"/>
                <a:sym typeface="Avenir"/>
              </a:defRPr>
            </a:lvl2pPr>
            <a:lvl3pPr marR="0" lvl="2" algn="ctr" rtl="0">
              <a:lnSpc>
                <a:spcPct val="100000"/>
              </a:lnSpc>
              <a:spcBef>
                <a:spcPts val="0"/>
              </a:spcBef>
              <a:spcAft>
                <a:spcPts val="0"/>
              </a:spcAft>
              <a:buClr>
                <a:srgbClr val="FFFFFF"/>
              </a:buClr>
              <a:buSzPts val="6900"/>
              <a:buFont typeface="Avenir"/>
              <a:buNone/>
              <a:defRPr sz="6900" b="0" i="0" u="none" strike="noStrike" cap="none">
                <a:solidFill>
                  <a:srgbClr val="FFFFFF"/>
                </a:solidFill>
                <a:latin typeface="Avenir"/>
                <a:ea typeface="Avenir"/>
                <a:cs typeface="Avenir"/>
                <a:sym typeface="Avenir"/>
              </a:defRPr>
            </a:lvl3pPr>
            <a:lvl4pPr marR="0" lvl="3" algn="ctr" rtl="0">
              <a:lnSpc>
                <a:spcPct val="100000"/>
              </a:lnSpc>
              <a:spcBef>
                <a:spcPts val="0"/>
              </a:spcBef>
              <a:spcAft>
                <a:spcPts val="0"/>
              </a:spcAft>
              <a:buClr>
                <a:srgbClr val="FFFFFF"/>
              </a:buClr>
              <a:buSzPts val="6900"/>
              <a:buFont typeface="Avenir"/>
              <a:buNone/>
              <a:defRPr sz="6900" b="0" i="0" u="none" strike="noStrike" cap="none">
                <a:solidFill>
                  <a:srgbClr val="FFFFFF"/>
                </a:solidFill>
                <a:latin typeface="Avenir"/>
                <a:ea typeface="Avenir"/>
                <a:cs typeface="Avenir"/>
                <a:sym typeface="Avenir"/>
              </a:defRPr>
            </a:lvl4pPr>
            <a:lvl5pPr marR="0" lvl="4" algn="ctr" rtl="0">
              <a:lnSpc>
                <a:spcPct val="100000"/>
              </a:lnSpc>
              <a:spcBef>
                <a:spcPts val="0"/>
              </a:spcBef>
              <a:spcAft>
                <a:spcPts val="0"/>
              </a:spcAft>
              <a:buClr>
                <a:srgbClr val="FFFFFF"/>
              </a:buClr>
              <a:buSzPts val="6900"/>
              <a:buFont typeface="Avenir"/>
              <a:buNone/>
              <a:defRPr sz="6900" b="0" i="0" u="none" strike="noStrike" cap="none">
                <a:solidFill>
                  <a:srgbClr val="FFFFFF"/>
                </a:solidFill>
                <a:latin typeface="Avenir"/>
                <a:ea typeface="Avenir"/>
                <a:cs typeface="Avenir"/>
                <a:sym typeface="Avenir"/>
              </a:defRPr>
            </a:lvl5pPr>
            <a:lvl6pPr marR="0" lvl="5" algn="ctr" rtl="0">
              <a:lnSpc>
                <a:spcPct val="100000"/>
              </a:lnSpc>
              <a:spcBef>
                <a:spcPts val="0"/>
              </a:spcBef>
              <a:spcAft>
                <a:spcPts val="0"/>
              </a:spcAft>
              <a:buClr>
                <a:srgbClr val="FFFFFF"/>
              </a:buClr>
              <a:buSzPts val="6900"/>
              <a:buFont typeface="Avenir"/>
              <a:buNone/>
              <a:defRPr sz="6900" b="0" i="0" u="none" strike="noStrike" cap="none">
                <a:solidFill>
                  <a:srgbClr val="FFFFFF"/>
                </a:solidFill>
                <a:latin typeface="Avenir"/>
                <a:ea typeface="Avenir"/>
                <a:cs typeface="Avenir"/>
                <a:sym typeface="Avenir"/>
              </a:defRPr>
            </a:lvl6pPr>
            <a:lvl7pPr marR="0" lvl="6" algn="ctr" rtl="0">
              <a:lnSpc>
                <a:spcPct val="100000"/>
              </a:lnSpc>
              <a:spcBef>
                <a:spcPts val="0"/>
              </a:spcBef>
              <a:spcAft>
                <a:spcPts val="0"/>
              </a:spcAft>
              <a:buClr>
                <a:srgbClr val="FFFFFF"/>
              </a:buClr>
              <a:buSzPts val="6900"/>
              <a:buFont typeface="Avenir"/>
              <a:buNone/>
              <a:defRPr sz="6900" b="0" i="0" u="none" strike="noStrike" cap="none">
                <a:solidFill>
                  <a:srgbClr val="FFFFFF"/>
                </a:solidFill>
                <a:latin typeface="Avenir"/>
                <a:ea typeface="Avenir"/>
                <a:cs typeface="Avenir"/>
                <a:sym typeface="Avenir"/>
              </a:defRPr>
            </a:lvl7pPr>
            <a:lvl8pPr marR="0" lvl="7" algn="ctr" rtl="0">
              <a:lnSpc>
                <a:spcPct val="100000"/>
              </a:lnSpc>
              <a:spcBef>
                <a:spcPts val="0"/>
              </a:spcBef>
              <a:spcAft>
                <a:spcPts val="0"/>
              </a:spcAft>
              <a:buClr>
                <a:srgbClr val="FFFFFF"/>
              </a:buClr>
              <a:buSzPts val="6900"/>
              <a:buFont typeface="Avenir"/>
              <a:buNone/>
              <a:defRPr sz="6900" b="0" i="0" u="none" strike="noStrike" cap="none">
                <a:solidFill>
                  <a:srgbClr val="FFFFFF"/>
                </a:solidFill>
                <a:latin typeface="Avenir"/>
                <a:ea typeface="Avenir"/>
                <a:cs typeface="Avenir"/>
                <a:sym typeface="Avenir"/>
              </a:defRPr>
            </a:lvl8pPr>
            <a:lvl9pPr marR="0" lvl="8" algn="ctr" rtl="0">
              <a:lnSpc>
                <a:spcPct val="100000"/>
              </a:lnSpc>
              <a:spcBef>
                <a:spcPts val="0"/>
              </a:spcBef>
              <a:spcAft>
                <a:spcPts val="0"/>
              </a:spcAft>
              <a:buClr>
                <a:srgbClr val="FFFFFF"/>
              </a:buClr>
              <a:buSzPts val="6900"/>
              <a:buFont typeface="Avenir"/>
              <a:buNone/>
              <a:defRPr sz="6900" b="0" i="0" u="none" strike="noStrike" cap="none">
                <a:solidFill>
                  <a:srgbClr val="FFFFFF"/>
                </a:solidFill>
                <a:latin typeface="Avenir"/>
                <a:ea typeface="Avenir"/>
                <a:cs typeface="Avenir"/>
                <a:sym typeface="Avenir"/>
              </a:defRPr>
            </a:lvl9pPr>
          </a:lstStyle>
          <a:p>
            <a:endParaRPr/>
          </a:p>
        </p:txBody>
      </p:sp>
      <p:sp>
        <p:nvSpPr>
          <p:cNvPr id="23" name="Google Shape;23;p4"/>
          <p:cNvSpPr txBox="1">
            <a:spLocks noGrp="1"/>
          </p:cNvSpPr>
          <p:nvPr>
            <p:ph type="subTitle" idx="1"/>
          </p:nvPr>
        </p:nvSpPr>
        <p:spPr>
          <a:xfrm>
            <a:off x="3209925" y="3778833"/>
            <a:ext cx="5622000" cy="10569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1pPr>
            <a:lvl2pPr marR="0" lvl="1" algn="ctr"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2pPr>
            <a:lvl3pPr marR="0" lvl="2" algn="ctr"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3pPr>
            <a:lvl4pPr marR="0" lvl="3" algn="ctr"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4pPr>
            <a:lvl5pPr marR="0" lvl="4" algn="ctr"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5pPr>
            <a:lvl6pPr marR="0" lvl="5" algn="ctr"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6pPr>
            <a:lvl7pPr marR="0" lvl="6" algn="ctr"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7pPr>
            <a:lvl8pPr marR="0" lvl="7" algn="ctr"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8pPr>
            <a:lvl9pPr marR="0" lvl="8" algn="ctr"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9pPr>
          </a:lstStyle>
          <a:p>
            <a:endParaRPr/>
          </a:p>
        </p:txBody>
      </p:sp>
      <p:grpSp>
        <p:nvGrpSpPr>
          <p:cNvPr id="24" name="Google Shape;24;p4"/>
          <p:cNvGrpSpPr/>
          <p:nvPr/>
        </p:nvGrpSpPr>
        <p:grpSpPr>
          <a:xfrm>
            <a:off x="25" y="65422"/>
            <a:ext cx="9143950" cy="0"/>
            <a:chOff x="25" y="79419"/>
            <a:chExt cx="9143950" cy="0"/>
          </a:xfrm>
        </p:grpSpPr>
        <p:cxnSp>
          <p:nvCxnSpPr>
            <p:cNvPr id="25" name="Google Shape;25;p4"/>
            <p:cNvCxnSpPr/>
            <p:nvPr/>
          </p:nvCxnSpPr>
          <p:spPr>
            <a:xfrm>
              <a:off x="25" y="79419"/>
              <a:ext cx="2984400" cy="0"/>
            </a:xfrm>
            <a:prstGeom prst="straightConnector1">
              <a:avLst/>
            </a:prstGeom>
            <a:noFill/>
            <a:ln w="114300" cap="flat" cmpd="sng">
              <a:solidFill>
                <a:srgbClr val="F5C168"/>
              </a:solidFill>
              <a:prstDash val="solid"/>
              <a:round/>
              <a:headEnd type="none" w="sm" len="sm"/>
              <a:tailEnd type="none" w="sm" len="sm"/>
            </a:ln>
          </p:spPr>
        </p:cxnSp>
        <p:cxnSp>
          <p:nvCxnSpPr>
            <p:cNvPr id="26" name="Google Shape;26;p4"/>
            <p:cNvCxnSpPr/>
            <p:nvPr/>
          </p:nvCxnSpPr>
          <p:spPr>
            <a:xfrm>
              <a:off x="2984425" y="79419"/>
              <a:ext cx="3099000" cy="0"/>
            </a:xfrm>
            <a:prstGeom prst="straightConnector1">
              <a:avLst/>
            </a:prstGeom>
            <a:noFill/>
            <a:ln w="114300" cap="flat" cmpd="sng">
              <a:solidFill>
                <a:srgbClr val="FF8F59"/>
              </a:solidFill>
              <a:prstDash val="solid"/>
              <a:round/>
              <a:headEnd type="none" w="sm" len="sm"/>
              <a:tailEnd type="none" w="sm" len="sm"/>
            </a:ln>
          </p:spPr>
        </p:cxnSp>
        <p:cxnSp>
          <p:nvCxnSpPr>
            <p:cNvPr id="27" name="Google Shape;27;p4"/>
            <p:cNvCxnSpPr/>
            <p:nvPr/>
          </p:nvCxnSpPr>
          <p:spPr>
            <a:xfrm>
              <a:off x="6078575" y="79419"/>
              <a:ext cx="3065400" cy="0"/>
            </a:xfrm>
            <a:prstGeom prst="straightConnector1">
              <a:avLst/>
            </a:prstGeom>
            <a:noFill/>
            <a:ln w="114300" cap="flat" cmpd="sng">
              <a:solidFill>
                <a:srgbClr val="F0555C"/>
              </a:solidFill>
              <a:prstDash val="solid"/>
              <a:round/>
              <a:headEnd type="none" w="sm" len="sm"/>
              <a:tailEnd type="none" w="sm" len="sm"/>
            </a:ln>
          </p:spPr>
        </p:cxnSp>
      </p:grpSp>
      <p:sp>
        <p:nvSpPr>
          <p:cNvPr id="28" name="Google Shape;28;p4"/>
          <p:cNvSpPr/>
          <p:nvPr/>
        </p:nvSpPr>
        <p:spPr>
          <a:xfrm>
            <a:off x="769650" y="1962413"/>
            <a:ext cx="1790700" cy="293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7460102" y="6143273"/>
            <a:ext cx="1048800" cy="508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 name="Google Shape;30;p4"/>
          <p:cNvCxnSpPr/>
          <p:nvPr/>
        </p:nvCxnSpPr>
        <p:spPr>
          <a:xfrm>
            <a:off x="2991850" y="2152800"/>
            <a:ext cx="0" cy="2552400"/>
          </a:xfrm>
          <a:prstGeom prst="straightConnector1">
            <a:avLst/>
          </a:prstGeom>
          <a:noFill/>
          <a:ln w="9525" cap="flat" cmpd="sng">
            <a:solidFill>
              <a:srgbClr val="FFFFFF"/>
            </a:solidFill>
            <a:prstDash val="solid"/>
            <a:round/>
            <a:headEnd type="none" w="sm" len="sm"/>
            <a:tailEnd type="none" w="sm" len="sm"/>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4"/>
        <p:cNvGrpSpPr/>
        <p:nvPr/>
      </p:nvGrpSpPr>
      <p:grpSpPr>
        <a:xfrm>
          <a:off x="0" y="0"/>
          <a:ext cx="0" cy="0"/>
          <a:chOff x="0" y="0"/>
          <a:chExt cx="0" cy="0"/>
        </a:xfrm>
      </p:grpSpPr>
      <p:sp>
        <p:nvSpPr>
          <p:cNvPr id="225" name="Google Shape;225;p57"/>
          <p:cNvSpPr txBox="1">
            <a:spLocks noGrp="1"/>
          </p:cNvSpPr>
          <p:nvPr>
            <p:ph type="title"/>
          </p:nvPr>
        </p:nvSpPr>
        <p:spPr>
          <a:xfrm>
            <a:off x="526200" y="436300"/>
            <a:ext cx="8520600" cy="763500"/>
          </a:xfrm>
          <a:prstGeom prst="rect">
            <a:avLst/>
          </a:prstGeom>
        </p:spPr>
        <p:txBody>
          <a:bodyPr spcFirstLastPara="1" wrap="square" lIns="121900" tIns="121900" rIns="121900" bIns="121900" anchor="t" anchorCtr="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26" name="Google Shape;226;p57"/>
          <p:cNvSpPr txBox="1">
            <a:spLocks noGrp="1"/>
          </p:cNvSpPr>
          <p:nvPr>
            <p:ph type="body" idx="1"/>
          </p:nvPr>
        </p:nvSpPr>
        <p:spPr>
          <a:xfrm>
            <a:off x="526200" y="1536633"/>
            <a:ext cx="3785400" cy="4555200"/>
          </a:xfrm>
          <a:prstGeom prst="rect">
            <a:avLst/>
          </a:prstGeom>
        </p:spPr>
        <p:txBody>
          <a:bodyPr spcFirstLastPara="1" wrap="square" lIns="121900" tIns="121900" rIns="121900" bIns="121900" anchor="t" anchorCtr="0"/>
          <a:lstStyle>
            <a:lvl1pPr marL="457200" lvl="0" indent="-349250" rtl="0">
              <a:spcBef>
                <a:spcPts val="0"/>
              </a:spcBef>
              <a:spcAft>
                <a:spcPts val="0"/>
              </a:spcAft>
              <a:buSzPts val="1900"/>
              <a:buChar char="●"/>
              <a:defRPr sz="19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27" name="Google Shape;227;p57"/>
          <p:cNvSpPr txBox="1">
            <a:spLocks noGrp="1"/>
          </p:cNvSpPr>
          <p:nvPr>
            <p:ph type="body" idx="2"/>
          </p:nvPr>
        </p:nvSpPr>
        <p:spPr>
          <a:xfrm>
            <a:off x="4832400" y="1536633"/>
            <a:ext cx="3999900" cy="4555200"/>
          </a:xfrm>
          <a:prstGeom prst="rect">
            <a:avLst/>
          </a:prstGeom>
        </p:spPr>
        <p:txBody>
          <a:bodyPr spcFirstLastPara="1" wrap="square" lIns="121900" tIns="121900" rIns="121900" bIns="121900" anchor="t" anchorCtr="0"/>
          <a:lstStyle>
            <a:lvl1pPr marL="457200" lvl="0" indent="-349250" rtl="0">
              <a:spcBef>
                <a:spcPts val="0"/>
              </a:spcBef>
              <a:spcAft>
                <a:spcPts val="0"/>
              </a:spcAft>
              <a:buSzPts val="1900"/>
              <a:buChar char="●"/>
              <a:defRPr sz="19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cxnSp>
        <p:nvCxnSpPr>
          <p:cNvPr id="228" name="Google Shape;228;p57"/>
          <p:cNvCxnSpPr/>
          <p:nvPr/>
        </p:nvCxnSpPr>
        <p:spPr>
          <a:xfrm>
            <a:off x="526200" y="1199892"/>
            <a:ext cx="80916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9"/>
        <p:cNvGrpSpPr/>
        <p:nvPr/>
      </p:nvGrpSpPr>
      <p:grpSpPr>
        <a:xfrm>
          <a:off x="0" y="0"/>
          <a:ext cx="0" cy="0"/>
          <a:chOff x="0" y="0"/>
          <a:chExt cx="0" cy="0"/>
        </a:xfrm>
      </p:grpSpPr>
      <p:sp>
        <p:nvSpPr>
          <p:cNvPr id="230" name="Google Shape;230;p58"/>
          <p:cNvSpPr txBox="1">
            <a:spLocks noGrp="1"/>
          </p:cNvSpPr>
          <p:nvPr>
            <p:ph type="title"/>
          </p:nvPr>
        </p:nvSpPr>
        <p:spPr>
          <a:xfrm>
            <a:off x="526200" y="436300"/>
            <a:ext cx="8306100" cy="763500"/>
          </a:xfrm>
          <a:prstGeom prst="rect">
            <a:avLst/>
          </a:prstGeom>
        </p:spPr>
        <p:txBody>
          <a:bodyPr spcFirstLastPara="1" wrap="square" lIns="121900" tIns="121900" rIns="121900" bIns="121900" anchor="t" anchorCtr="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cxnSp>
        <p:nvCxnSpPr>
          <p:cNvPr id="231" name="Google Shape;231;p58"/>
          <p:cNvCxnSpPr/>
          <p:nvPr/>
        </p:nvCxnSpPr>
        <p:spPr>
          <a:xfrm>
            <a:off x="526200" y="1199892"/>
            <a:ext cx="80916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2"/>
        <p:cNvGrpSpPr/>
        <p:nvPr/>
      </p:nvGrpSpPr>
      <p:grpSpPr>
        <a:xfrm>
          <a:off x="0" y="0"/>
          <a:ext cx="0" cy="0"/>
          <a:chOff x="0" y="0"/>
          <a:chExt cx="0" cy="0"/>
        </a:xfrm>
      </p:grpSpPr>
      <p:sp>
        <p:nvSpPr>
          <p:cNvPr id="233" name="Google Shape;233;p59"/>
          <p:cNvSpPr txBox="1">
            <a:spLocks noGrp="1"/>
          </p:cNvSpPr>
          <p:nvPr>
            <p:ph type="title"/>
          </p:nvPr>
        </p:nvSpPr>
        <p:spPr>
          <a:xfrm>
            <a:off x="526200" y="192300"/>
            <a:ext cx="7946400" cy="1007700"/>
          </a:xfrm>
          <a:prstGeom prst="rect">
            <a:avLst/>
          </a:prstGeom>
        </p:spPr>
        <p:txBody>
          <a:bodyPr spcFirstLastPara="1" wrap="square" lIns="121900" tIns="121900" rIns="121900" bIns="121900" anchor="b" anchorCtr="0"/>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234" name="Google Shape;234;p59"/>
          <p:cNvSpPr txBox="1">
            <a:spLocks noGrp="1"/>
          </p:cNvSpPr>
          <p:nvPr>
            <p:ph type="body" idx="1"/>
          </p:nvPr>
        </p:nvSpPr>
        <p:spPr>
          <a:xfrm>
            <a:off x="526200" y="1852800"/>
            <a:ext cx="2593500" cy="4239300"/>
          </a:xfrm>
          <a:prstGeom prst="rect">
            <a:avLst/>
          </a:prstGeom>
        </p:spPr>
        <p:txBody>
          <a:bodyPr spcFirstLastPara="1" wrap="square" lIns="121900" tIns="121900" rIns="121900" bIns="121900" anchor="t" anchorCtr="0"/>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cxnSp>
        <p:nvCxnSpPr>
          <p:cNvPr id="235" name="Google Shape;235;p59"/>
          <p:cNvCxnSpPr/>
          <p:nvPr/>
        </p:nvCxnSpPr>
        <p:spPr>
          <a:xfrm>
            <a:off x="526200" y="1199892"/>
            <a:ext cx="80916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36"/>
        <p:cNvGrpSpPr/>
        <p:nvPr/>
      </p:nvGrpSpPr>
      <p:grpSpPr>
        <a:xfrm>
          <a:off x="0" y="0"/>
          <a:ext cx="0" cy="0"/>
          <a:chOff x="0" y="0"/>
          <a:chExt cx="0" cy="0"/>
        </a:xfrm>
      </p:grpSpPr>
      <p:sp>
        <p:nvSpPr>
          <p:cNvPr id="237" name="Google Shape;237;p60"/>
          <p:cNvSpPr txBox="1">
            <a:spLocks noGrp="1"/>
          </p:cNvSpPr>
          <p:nvPr>
            <p:ph type="title"/>
          </p:nvPr>
        </p:nvSpPr>
        <p:spPr>
          <a:xfrm>
            <a:off x="490250" y="600200"/>
            <a:ext cx="6367800" cy="5454300"/>
          </a:xfrm>
          <a:prstGeom prst="rect">
            <a:avLst/>
          </a:prstGeom>
        </p:spPr>
        <p:txBody>
          <a:bodyPr spcFirstLastPara="1" wrap="square" lIns="121900" tIns="121900" rIns="121900" bIns="121900" anchor="ctr" anchorCtr="0"/>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8"/>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9"/>
        <p:cNvGrpSpPr/>
        <p:nvPr/>
      </p:nvGrpSpPr>
      <p:grpSpPr>
        <a:xfrm>
          <a:off x="0" y="0"/>
          <a:ext cx="0" cy="0"/>
          <a:chOff x="0" y="0"/>
          <a:chExt cx="0" cy="0"/>
        </a:xfrm>
      </p:grpSpPr>
      <p:sp>
        <p:nvSpPr>
          <p:cNvPr id="240" name="Google Shape;240;p62"/>
          <p:cNvSpPr txBox="1">
            <a:spLocks noGrp="1"/>
          </p:cNvSpPr>
          <p:nvPr>
            <p:ph type="body" idx="1"/>
          </p:nvPr>
        </p:nvSpPr>
        <p:spPr>
          <a:xfrm>
            <a:off x="311700" y="5640767"/>
            <a:ext cx="5998800" cy="806700"/>
          </a:xfrm>
          <a:prstGeom prst="rect">
            <a:avLst/>
          </a:prstGeom>
        </p:spPr>
        <p:txBody>
          <a:bodyPr spcFirstLastPara="1" wrap="square" lIns="121900" tIns="121900" rIns="121900" bIns="121900" anchor="ctr" anchorCtr="0"/>
          <a:lstStyle>
            <a:lvl1pPr marL="457200" lvl="0" indent="-228600" rtl="0">
              <a:lnSpc>
                <a:spcPct val="100000"/>
              </a:lnSpc>
              <a:spcBef>
                <a:spcPts val="0"/>
              </a:spcBef>
              <a:spcAft>
                <a:spcPts val="0"/>
              </a:spcAft>
              <a:buSzPts val="2400"/>
              <a:buNone/>
              <a:defRPr/>
            </a:lvl1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41"/>
        <p:cNvGrpSpPr/>
        <p:nvPr/>
      </p:nvGrpSpPr>
      <p:grpSpPr>
        <a:xfrm>
          <a:off x="0" y="0"/>
          <a:ext cx="0" cy="0"/>
          <a:chOff x="0" y="0"/>
          <a:chExt cx="0" cy="0"/>
        </a:xfrm>
      </p:grpSpPr>
      <p:sp>
        <p:nvSpPr>
          <p:cNvPr id="242" name="Google Shape;242;p63"/>
          <p:cNvSpPr txBox="1">
            <a:spLocks noGrp="1"/>
          </p:cNvSpPr>
          <p:nvPr>
            <p:ph type="title" hasCustomPrompt="1"/>
          </p:nvPr>
        </p:nvSpPr>
        <p:spPr>
          <a:xfrm>
            <a:off x="311700" y="1474833"/>
            <a:ext cx="8520600" cy="2618100"/>
          </a:xfrm>
          <a:prstGeom prst="rect">
            <a:avLst/>
          </a:prstGeom>
        </p:spPr>
        <p:txBody>
          <a:bodyPr spcFirstLastPara="1" wrap="square" lIns="121900" tIns="121900" rIns="121900" bIns="121900" anchor="b" anchorCtr="0"/>
          <a:lstStyle>
            <a:lvl1pPr lvl="0" algn="ctr" rtl="0">
              <a:spcBef>
                <a:spcPts val="0"/>
              </a:spcBef>
              <a:spcAft>
                <a:spcPts val="0"/>
              </a:spcAft>
              <a:buSzPts val="16000"/>
              <a:buNone/>
              <a:defRPr sz="16000"/>
            </a:lvl1pPr>
            <a:lvl2pPr lvl="1" algn="ctr" rtl="0">
              <a:spcBef>
                <a:spcPts val="0"/>
              </a:spcBef>
              <a:spcAft>
                <a:spcPts val="0"/>
              </a:spcAft>
              <a:buSzPts val="16000"/>
              <a:buNone/>
              <a:defRPr sz="16000"/>
            </a:lvl2pPr>
            <a:lvl3pPr lvl="2" algn="ctr" rtl="0">
              <a:spcBef>
                <a:spcPts val="0"/>
              </a:spcBef>
              <a:spcAft>
                <a:spcPts val="0"/>
              </a:spcAft>
              <a:buSzPts val="16000"/>
              <a:buNone/>
              <a:defRPr sz="16000"/>
            </a:lvl3pPr>
            <a:lvl4pPr lvl="3" algn="ctr" rtl="0">
              <a:spcBef>
                <a:spcPts val="0"/>
              </a:spcBef>
              <a:spcAft>
                <a:spcPts val="0"/>
              </a:spcAft>
              <a:buSzPts val="16000"/>
              <a:buNone/>
              <a:defRPr sz="16000"/>
            </a:lvl4pPr>
            <a:lvl5pPr lvl="4" algn="ctr" rtl="0">
              <a:spcBef>
                <a:spcPts val="0"/>
              </a:spcBef>
              <a:spcAft>
                <a:spcPts val="0"/>
              </a:spcAft>
              <a:buSzPts val="16000"/>
              <a:buNone/>
              <a:defRPr sz="16000"/>
            </a:lvl5pPr>
            <a:lvl6pPr lvl="5" algn="ctr" rtl="0">
              <a:spcBef>
                <a:spcPts val="0"/>
              </a:spcBef>
              <a:spcAft>
                <a:spcPts val="0"/>
              </a:spcAft>
              <a:buSzPts val="16000"/>
              <a:buNone/>
              <a:defRPr sz="16000"/>
            </a:lvl6pPr>
            <a:lvl7pPr lvl="6" algn="ctr" rtl="0">
              <a:spcBef>
                <a:spcPts val="0"/>
              </a:spcBef>
              <a:spcAft>
                <a:spcPts val="0"/>
              </a:spcAft>
              <a:buSzPts val="16000"/>
              <a:buNone/>
              <a:defRPr sz="16000"/>
            </a:lvl7pPr>
            <a:lvl8pPr lvl="7" algn="ctr" rtl="0">
              <a:spcBef>
                <a:spcPts val="0"/>
              </a:spcBef>
              <a:spcAft>
                <a:spcPts val="0"/>
              </a:spcAft>
              <a:buSzPts val="16000"/>
              <a:buNone/>
              <a:defRPr sz="16000"/>
            </a:lvl8pPr>
            <a:lvl9pPr lvl="8" algn="ctr" rtl="0">
              <a:spcBef>
                <a:spcPts val="0"/>
              </a:spcBef>
              <a:spcAft>
                <a:spcPts val="0"/>
              </a:spcAft>
              <a:buSzPts val="16000"/>
              <a:buNone/>
              <a:defRPr sz="16000"/>
            </a:lvl9pPr>
          </a:lstStyle>
          <a:p>
            <a:r>
              <a:t>xx%</a:t>
            </a:r>
          </a:p>
        </p:txBody>
      </p:sp>
      <p:sp>
        <p:nvSpPr>
          <p:cNvPr id="243" name="Google Shape;243;p63"/>
          <p:cNvSpPr txBox="1">
            <a:spLocks noGrp="1"/>
          </p:cNvSpPr>
          <p:nvPr>
            <p:ph type="body" idx="1"/>
          </p:nvPr>
        </p:nvSpPr>
        <p:spPr>
          <a:xfrm>
            <a:off x="311700" y="4202967"/>
            <a:ext cx="8520600" cy="1734300"/>
          </a:xfrm>
          <a:prstGeom prst="rect">
            <a:avLst/>
          </a:prstGeom>
        </p:spPr>
        <p:txBody>
          <a:bodyPr spcFirstLastPara="1" wrap="square" lIns="121900" tIns="121900" rIns="121900" bIns="121900" anchor="t" anchorCtr="0"/>
          <a:lstStyle>
            <a:lvl1pPr marL="457200" lvl="0" indent="-381000" algn="ctr" rtl="0">
              <a:spcBef>
                <a:spcPts val="0"/>
              </a:spcBef>
              <a:spcAft>
                <a:spcPts val="0"/>
              </a:spcAft>
              <a:buSzPts val="2400"/>
              <a:buChar char="●"/>
              <a:defRPr/>
            </a:lvl1pPr>
            <a:lvl2pPr marL="914400" lvl="1" indent="-349250" algn="ctr" rtl="0">
              <a:spcBef>
                <a:spcPts val="2100"/>
              </a:spcBef>
              <a:spcAft>
                <a:spcPts val="0"/>
              </a:spcAft>
              <a:buSzPts val="1900"/>
              <a:buChar char="○"/>
              <a:defRPr/>
            </a:lvl2pPr>
            <a:lvl3pPr marL="1371600" lvl="2" indent="-349250" algn="ctr" rtl="0">
              <a:spcBef>
                <a:spcPts val="2100"/>
              </a:spcBef>
              <a:spcAft>
                <a:spcPts val="0"/>
              </a:spcAft>
              <a:buSzPts val="1900"/>
              <a:buChar char="■"/>
              <a:defRPr/>
            </a:lvl3pPr>
            <a:lvl4pPr marL="1828800" lvl="3" indent="-349250" algn="ctr" rtl="0">
              <a:spcBef>
                <a:spcPts val="2100"/>
              </a:spcBef>
              <a:spcAft>
                <a:spcPts val="0"/>
              </a:spcAft>
              <a:buSzPts val="1900"/>
              <a:buChar char="●"/>
              <a:defRPr/>
            </a:lvl4pPr>
            <a:lvl5pPr marL="2286000" lvl="4" indent="-349250" algn="ctr" rtl="0">
              <a:spcBef>
                <a:spcPts val="2100"/>
              </a:spcBef>
              <a:spcAft>
                <a:spcPts val="0"/>
              </a:spcAft>
              <a:buSzPts val="1900"/>
              <a:buChar char="○"/>
              <a:defRPr/>
            </a:lvl5pPr>
            <a:lvl6pPr marL="2743200" lvl="5" indent="-349250" algn="ctr" rtl="0">
              <a:spcBef>
                <a:spcPts val="2100"/>
              </a:spcBef>
              <a:spcAft>
                <a:spcPts val="0"/>
              </a:spcAft>
              <a:buSzPts val="1900"/>
              <a:buChar char="■"/>
              <a:defRPr/>
            </a:lvl6pPr>
            <a:lvl7pPr marL="3200400" lvl="6" indent="-349250" algn="ctr" rtl="0">
              <a:spcBef>
                <a:spcPts val="2100"/>
              </a:spcBef>
              <a:spcAft>
                <a:spcPts val="0"/>
              </a:spcAft>
              <a:buSzPts val="1900"/>
              <a:buChar char="●"/>
              <a:defRPr/>
            </a:lvl7pPr>
            <a:lvl8pPr marL="3657600" lvl="7" indent="-349250" algn="ctr" rtl="0">
              <a:spcBef>
                <a:spcPts val="2100"/>
              </a:spcBef>
              <a:spcAft>
                <a:spcPts val="0"/>
              </a:spcAft>
              <a:buSzPts val="1900"/>
              <a:buChar char="○"/>
              <a:defRPr/>
            </a:lvl8pPr>
            <a:lvl9pPr marL="4114800" lvl="8" indent="-349250" algn="ctr" rtl="0">
              <a:spcBef>
                <a:spcPts val="2100"/>
              </a:spcBef>
              <a:spcAft>
                <a:spcPts val="2100"/>
              </a:spcAft>
              <a:buSzPts val="1900"/>
              <a:buChar char="■"/>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7C98B6"/>
        </a:solidFill>
        <a:effectLst/>
      </p:bgPr>
    </p:bg>
    <p:spTree>
      <p:nvGrpSpPr>
        <p:cNvPr id="1" name="Shape 244"/>
        <p:cNvGrpSpPr/>
        <p:nvPr/>
      </p:nvGrpSpPr>
      <p:grpSpPr>
        <a:xfrm>
          <a:off x="0" y="0"/>
          <a:ext cx="0" cy="0"/>
          <a:chOff x="0" y="0"/>
          <a:chExt cx="0" cy="0"/>
        </a:xfrm>
      </p:grpSpPr>
      <p:cxnSp>
        <p:nvCxnSpPr>
          <p:cNvPr id="245" name="Google Shape;245;p64"/>
          <p:cNvCxnSpPr/>
          <p:nvPr/>
        </p:nvCxnSpPr>
        <p:spPr>
          <a:xfrm>
            <a:off x="526200" y="1199892"/>
            <a:ext cx="8091600" cy="0"/>
          </a:xfrm>
          <a:prstGeom prst="straightConnector1">
            <a:avLst/>
          </a:prstGeom>
          <a:noFill/>
          <a:ln w="9525" cap="flat" cmpd="sng">
            <a:solidFill>
              <a:srgbClr val="CCCCCC"/>
            </a:solidFill>
            <a:prstDash val="solid"/>
            <a:round/>
            <a:headEnd type="none" w="med" len="med"/>
            <a:tailEnd type="none" w="med" len="med"/>
          </a:ln>
        </p:spPr>
      </p:cxnSp>
      <p:sp>
        <p:nvSpPr>
          <p:cNvPr id="246" name="Google Shape;246;p64"/>
          <p:cNvSpPr txBox="1">
            <a:spLocks noGrp="1"/>
          </p:cNvSpPr>
          <p:nvPr>
            <p:ph type="title"/>
          </p:nvPr>
        </p:nvSpPr>
        <p:spPr>
          <a:xfrm>
            <a:off x="526200" y="436300"/>
            <a:ext cx="8306100" cy="763500"/>
          </a:xfrm>
          <a:prstGeom prst="rect">
            <a:avLst/>
          </a:prstGeom>
        </p:spPr>
        <p:txBody>
          <a:bodyPr spcFirstLastPara="1" wrap="square" lIns="121900" tIns="121900" rIns="121900" bIns="121900" anchor="t" anchorCtr="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lank 2">
  <p:cSld name="BLANK_2">
    <p:bg>
      <p:bgPr>
        <a:solidFill>
          <a:srgbClr val="F2F5F8"/>
        </a:solidFill>
        <a:effectLst/>
      </p:bgPr>
    </p:bg>
    <p:spTree>
      <p:nvGrpSpPr>
        <p:cNvPr id="1" name="Shape 247"/>
        <p:cNvGrpSpPr/>
        <p:nvPr/>
      </p:nvGrpSpPr>
      <p:grpSpPr>
        <a:xfrm>
          <a:off x="0" y="0"/>
          <a:ext cx="0" cy="0"/>
          <a:chOff x="0" y="0"/>
          <a:chExt cx="0" cy="0"/>
        </a:xfrm>
      </p:grpSpPr>
      <p:cxnSp>
        <p:nvCxnSpPr>
          <p:cNvPr id="248" name="Google Shape;248;p65"/>
          <p:cNvCxnSpPr/>
          <p:nvPr/>
        </p:nvCxnSpPr>
        <p:spPr>
          <a:xfrm>
            <a:off x="526200" y="1199892"/>
            <a:ext cx="8091600" cy="0"/>
          </a:xfrm>
          <a:prstGeom prst="straightConnector1">
            <a:avLst/>
          </a:prstGeom>
          <a:noFill/>
          <a:ln w="9525" cap="flat" cmpd="sng">
            <a:solidFill>
              <a:srgbClr val="CCCCCC"/>
            </a:solidFill>
            <a:prstDash val="solid"/>
            <a:round/>
            <a:headEnd type="none" w="med" len="med"/>
            <a:tailEnd type="none" w="med" len="med"/>
          </a:ln>
        </p:spPr>
      </p:cxnSp>
      <p:sp>
        <p:nvSpPr>
          <p:cNvPr id="249" name="Google Shape;249;p65"/>
          <p:cNvSpPr txBox="1">
            <a:spLocks noGrp="1"/>
          </p:cNvSpPr>
          <p:nvPr>
            <p:ph type="title"/>
          </p:nvPr>
        </p:nvSpPr>
        <p:spPr>
          <a:xfrm>
            <a:off x="526200" y="436300"/>
            <a:ext cx="8306100" cy="763500"/>
          </a:xfrm>
          <a:prstGeom prst="rect">
            <a:avLst/>
          </a:prstGeom>
        </p:spPr>
        <p:txBody>
          <a:bodyPr spcFirstLastPara="1" wrap="square" lIns="121900" tIns="121900" rIns="121900" bIns="121900" anchor="t" anchorCtr="0"/>
          <a:lstStyle>
            <a:lvl1pPr lvl="0" rtl="0">
              <a:spcBef>
                <a:spcPts val="0"/>
              </a:spcBef>
              <a:spcAft>
                <a:spcPts val="0"/>
              </a:spcAft>
              <a:buClr>
                <a:srgbClr val="516F90"/>
              </a:buClr>
              <a:buSzPts val="3700"/>
              <a:buNone/>
              <a:defRPr>
                <a:solidFill>
                  <a:srgbClr val="516F90"/>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ody Paragraph">
  <p:cSld name="Body Paragraph">
    <p:bg>
      <p:bgPr>
        <a:solidFill>
          <a:schemeClr val="lt1"/>
        </a:solidFill>
        <a:effectLst/>
      </p:bgPr>
    </p:bg>
    <p:spTree>
      <p:nvGrpSpPr>
        <p:cNvPr id="1" name="Shape 250"/>
        <p:cNvGrpSpPr/>
        <p:nvPr/>
      </p:nvGrpSpPr>
      <p:grpSpPr>
        <a:xfrm>
          <a:off x="0" y="0"/>
          <a:ext cx="0" cy="0"/>
          <a:chOff x="0" y="0"/>
          <a:chExt cx="0" cy="0"/>
        </a:xfrm>
      </p:grpSpPr>
      <p:sp>
        <p:nvSpPr>
          <p:cNvPr id="251" name="Google Shape;251;p66"/>
          <p:cNvSpPr txBox="1">
            <a:spLocks noGrp="1"/>
          </p:cNvSpPr>
          <p:nvPr>
            <p:ph type="body" idx="1"/>
          </p:nvPr>
        </p:nvSpPr>
        <p:spPr>
          <a:xfrm>
            <a:off x="455616" y="456620"/>
            <a:ext cx="8234400" cy="846900"/>
          </a:xfrm>
          <a:prstGeom prst="rect">
            <a:avLst/>
          </a:prstGeom>
          <a:noFill/>
          <a:ln>
            <a:noFill/>
          </a:ln>
        </p:spPr>
        <p:txBody>
          <a:bodyPr spcFirstLastPara="1" wrap="square" lIns="121900" tIns="121900" rIns="121900" bIns="121900" anchor="t" anchorCtr="0"/>
          <a:lstStyle>
            <a:lvl1pPr marL="457200" marR="0" lvl="0" indent="-228600" algn="l" rtl="0">
              <a:lnSpc>
                <a:spcPct val="80000"/>
              </a:lnSpc>
              <a:spcBef>
                <a:spcPts val="900"/>
              </a:spcBef>
              <a:spcAft>
                <a:spcPts val="0"/>
              </a:spcAft>
              <a:buClr>
                <a:srgbClr val="000000"/>
              </a:buClr>
              <a:buSzPts val="2400"/>
              <a:buFont typeface="Proxima Nova"/>
              <a:buNone/>
              <a:defRPr sz="4300" b="0" i="0">
                <a:solidFill>
                  <a:srgbClr val="000000"/>
                </a:solidFill>
                <a:latin typeface="Proxima Nova"/>
                <a:ea typeface="Proxima Nova"/>
                <a:cs typeface="Proxima Nova"/>
                <a:sym typeface="Proxima Nova"/>
              </a:defRPr>
            </a:lvl1pPr>
            <a:lvl2pPr marL="914400" lvl="1" indent="-349250" rtl="0">
              <a:spcBef>
                <a:spcPts val="0"/>
              </a:spcBef>
              <a:spcAft>
                <a:spcPts val="0"/>
              </a:spcAft>
              <a:buClr>
                <a:srgbClr val="000000"/>
              </a:buClr>
              <a:buSzPts val="1900"/>
              <a:buFont typeface="Proxima Nova"/>
              <a:buChar char="○"/>
              <a:defRPr>
                <a:solidFill>
                  <a:srgbClr val="000000"/>
                </a:solidFill>
                <a:latin typeface="Proxima Nova"/>
                <a:ea typeface="Proxima Nova"/>
                <a:cs typeface="Proxima Nova"/>
                <a:sym typeface="Proxima Nova"/>
              </a:defRPr>
            </a:lvl2pPr>
            <a:lvl3pPr marL="1371600" lvl="2" indent="-349250" rtl="0">
              <a:spcBef>
                <a:spcPts val="2100"/>
              </a:spcBef>
              <a:spcAft>
                <a:spcPts val="0"/>
              </a:spcAft>
              <a:buClr>
                <a:srgbClr val="000000"/>
              </a:buClr>
              <a:buSzPts val="1900"/>
              <a:buFont typeface="Proxima Nova"/>
              <a:buChar char="■"/>
              <a:defRPr>
                <a:solidFill>
                  <a:srgbClr val="000000"/>
                </a:solidFill>
                <a:latin typeface="Proxima Nova"/>
                <a:ea typeface="Proxima Nova"/>
                <a:cs typeface="Proxima Nova"/>
                <a:sym typeface="Proxima Nova"/>
              </a:defRPr>
            </a:lvl3pPr>
            <a:lvl4pPr marL="1828800" lvl="3" indent="-349250" rtl="0">
              <a:spcBef>
                <a:spcPts val="2100"/>
              </a:spcBef>
              <a:spcAft>
                <a:spcPts val="0"/>
              </a:spcAft>
              <a:buClr>
                <a:srgbClr val="000000"/>
              </a:buClr>
              <a:buSzPts val="1900"/>
              <a:buFont typeface="Proxima Nova"/>
              <a:buChar char="●"/>
              <a:defRPr>
                <a:solidFill>
                  <a:srgbClr val="000000"/>
                </a:solidFill>
                <a:latin typeface="Proxima Nova"/>
                <a:ea typeface="Proxima Nova"/>
                <a:cs typeface="Proxima Nova"/>
                <a:sym typeface="Proxima Nova"/>
              </a:defRPr>
            </a:lvl4pPr>
            <a:lvl5pPr marL="2286000" lvl="4" indent="-349250" rtl="0">
              <a:spcBef>
                <a:spcPts val="2100"/>
              </a:spcBef>
              <a:spcAft>
                <a:spcPts val="0"/>
              </a:spcAft>
              <a:buClr>
                <a:srgbClr val="000000"/>
              </a:buClr>
              <a:buSzPts val="1900"/>
              <a:buFont typeface="Proxima Nova"/>
              <a:buChar char="○"/>
              <a:defRPr>
                <a:solidFill>
                  <a:srgbClr val="000000"/>
                </a:solidFill>
                <a:latin typeface="Proxima Nova"/>
                <a:ea typeface="Proxima Nova"/>
                <a:cs typeface="Proxima Nova"/>
                <a:sym typeface="Proxima Nova"/>
              </a:defRPr>
            </a:lvl5pPr>
            <a:lvl6pPr marL="2743200" lvl="5" indent="-349250" rtl="0">
              <a:spcBef>
                <a:spcPts val="2100"/>
              </a:spcBef>
              <a:spcAft>
                <a:spcPts val="0"/>
              </a:spcAft>
              <a:buClr>
                <a:srgbClr val="000000"/>
              </a:buClr>
              <a:buSzPts val="1900"/>
              <a:buFont typeface="Proxima Nova"/>
              <a:buChar char="■"/>
              <a:defRPr sz="2700">
                <a:solidFill>
                  <a:srgbClr val="000000"/>
                </a:solidFill>
                <a:latin typeface="Proxima Nova"/>
                <a:ea typeface="Proxima Nova"/>
                <a:cs typeface="Proxima Nova"/>
                <a:sym typeface="Proxima Nova"/>
              </a:defRPr>
            </a:lvl6pPr>
            <a:lvl7pPr marL="3200400" lvl="6" indent="-349250" rtl="0">
              <a:spcBef>
                <a:spcPts val="2100"/>
              </a:spcBef>
              <a:spcAft>
                <a:spcPts val="0"/>
              </a:spcAft>
              <a:buClr>
                <a:srgbClr val="000000"/>
              </a:buClr>
              <a:buSzPts val="1900"/>
              <a:buFont typeface="Proxima Nova"/>
              <a:buChar char="●"/>
              <a:defRPr sz="2700">
                <a:solidFill>
                  <a:srgbClr val="000000"/>
                </a:solidFill>
                <a:latin typeface="Proxima Nova"/>
                <a:ea typeface="Proxima Nova"/>
                <a:cs typeface="Proxima Nova"/>
                <a:sym typeface="Proxima Nova"/>
              </a:defRPr>
            </a:lvl7pPr>
            <a:lvl8pPr marL="3657600" lvl="7" indent="-349250" rtl="0">
              <a:spcBef>
                <a:spcPts val="2100"/>
              </a:spcBef>
              <a:spcAft>
                <a:spcPts val="0"/>
              </a:spcAft>
              <a:buSzPts val="1900"/>
              <a:buFont typeface="Proxima Nova"/>
              <a:buChar char="○"/>
              <a:defRPr sz="2700">
                <a:solidFill>
                  <a:schemeClr val="dk1"/>
                </a:solidFill>
                <a:latin typeface="Proxima Nova"/>
                <a:ea typeface="Proxima Nova"/>
                <a:cs typeface="Proxima Nova"/>
                <a:sym typeface="Proxima Nova"/>
              </a:defRPr>
            </a:lvl8pPr>
            <a:lvl9pPr marL="4114800" lvl="8" indent="-349250" rtl="0">
              <a:spcBef>
                <a:spcPts val="2100"/>
              </a:spcBef>
              <a:spcAft>
                <a:spcPts val="2100"/>
              </a:spcAft>
              <a:buSzPts val="1900"/>
              <a:buFont typeface="Proxima Nova"/>
              <a:buChar char="■"/>
              <a:defRPr sz="2700">
                <a:solidFill>
                  <a:schemeClr val="dk1"/>
                </a:solidFill>
                <a:latin typeface="Proxima Nova"/>
                <a:ea typeface="Proxima Nova"/>
                <a:cs typeface="Proxima Nova"/>
                <a:sym typeface="Proxima Nova"/>
              </a:defRPr>
            </a:lvl9pPr>
          </a:lstStyle>
          <a:p>
            <a:endParaRPr/>
          </a:p>
        </p:txBody>
      </p:sp>
      <p:sp>
        <p:nvSpPr>
          <p:cNvPr id="252" name="Google Shape;252;p66"/>
          <p:cNvSpPr txBox="1">
            <a:spLocks noGrp="1"/>
          </p:cNvSpPr>
          <p:nvPr>
            <p:ph type="body" idx="2"/>
          </p:nvPr>
        </p:nvSpPr>
        <p:spPr>
          <a:xfrm>
            <a:off x="457200" y="1506537"/>
            <a:ext cx="8229600" cy="4897500"/>
          </a:xfrm>
          <a:prstGeom prst="rect">
            <a:avLst/>
          </a:prstGeom>
          <a:noFill/>
          <a:ln>
            <a:noFill/>
          </a:ln>
        </p:spPr>
        <p:txBody>
          <a:bodyPr spcFirstLastPara="1" wrap="square" lIns="121900" tIns="121900" rIns="121900" bIns="121900" anchor="t" anchorCtr="0"/>
          <a:lstStyle>
            <a:lvl1pPr marL="457200" lvl="0" indent="-228600" rtl="0">
              <a:lnSpc>
                <a:spcPct val="150000"/>
              </a:lnSpc>
              <a:spcBef>
                <a:spcPts val="0"/>
              </a:spcBef>
              <a:spcAft>
                <a:spcPts val="0"/>
              </a:spcAft>
              <a:buClr>
                <a:srgbClr val="000000"/>
              </a:buClr>
              <a:buSzPts val="2400"/>
              <a:buFont typeface="Proxima Nova"/>
              <a:buNone/>
              <a:defRPr sz="1900">
                <a:solidFill>
                  <a:srgbClr val="000000"/>
                </a:solidFill>
                <a:latin typeface="Proxima Nova"/>
                <a:ea typeface="Proxima Nova"/>
                <a:cs typeface="Proxima Nova"/>
                <a:sym typeface="Proxima Nova"/>
              </a:defRPr>
            </a:lvl1pPr>
            <a:lvl2pPr marL="914400" lvl="1" indent="-349250" rtl="0">
              <a:spcBef>
                <a:spcPts val="2100"/>
              </a:spcBef>
              <a:spcAft>
                <a:spcPts val="0"/>
              </a:spcAft>
              <a:buClr>
                <a:srgbClr val="000000"/>
              </a:buClr>
              <a:buSzPts val="1900"/>
              <a:buFont typeface="Proxima Nova"/>
              <a:buChar char="○"/>
              <a:defRPr sz="1900">
                <a:solidFill>
                  <a:srgbClr val="000000"/>
                </a:solidFill>
                <a:latin typeface="Proxima Nova"/>
                <a:ea typeface="Proxima Nova"/>
                <a:cs typeface="Proxima Nova"/>
                <a:sym typeface="Proxima Nova"/>
              </a:defRPr>
            </a:lvl2pPr>
            <a:lvl3pPr marL="1371600" lvl="2" indent="-349250" rtl="0">
              <a:spcBef>
                <a:spcPts val="2100"/>
              </a:spcBef>
              <a:spcAft>
                <a:spcPts val="0"/>
              </a:spcAft>
              <a:buClr>
                <a:srgbClr val="000000"/>
              </a:buClr>
              <a:buSzPts val="1900"/>
              <a:buFont typeface="Proxima Nova"/>
              <a:buChar char="■"/>
              <a:defRPr sz="1900">
                <a:solidFill>
                  <a:srgbClr val="000000"/>
                </a:solidFill>
                <a:latin typeface="Proxima Nova"/>
                <a:ea typeface="Proxima Nova"/>
                <a:cs typeface="Proxima Nova"/>
                <a:sym typeface="Proxima Nova"/>
              </a:defRPr>
            </a:lvl3pPr>
            <a:lvl4pPr marL="1828800" lvl="3" indent="-349250" rtl="0">
              <a:spcBef>
                <a:spcPts val="2100"/>
              </a:spcBef>
              <a:spcAft>
                <a:spcPts val="0"/>
              </a:spcAft>
              <a:buClr>
                <a:srgbClr val="000000"/>
              </a:buClr>
              <a:buSzPts val="1900"/>
              <a:buFont typeface="Proxima Nova"/>
              <a:buChar char="●"/>
              <a:defRPr sz="1900">
                <a:solidFill>
                  <a:srgbClr val="000000"/>
                </a:solidFill>
                <a:latin typeface="Proxima Nova"/>
                <a:ea typeface="Proxima Nova"/>
                <a:cs typeface="Proxima Nova"/>
                <a:sym typeface="Proxima Nova"/>
              </a:defRPr>
            </a:lvl4pPr>
            <a:lvl5pPr marL="2286000" lvl="4" indent="-349250" rtl="0">
              <a:spcBef>
                <a:spcPts val="2100"/>
              </a:spcBef>
              <a:spcAft>
                <a:spcPts val="0"/>
              </a:spcAft>
              <a:buClr>
                <a:srgbClr val="000000"/>
              </a:buClr>
              <a:buSzPts val="1900"/>
              <a:buFont typeface="Proxima Nova"/>
              <a:buChar char="○"/>
              <a:defRPr sz="1900">
                <a:solidFill>
                  <a:srgbClr val="000000"/>
                </a:solidFill>
                <a:latin typeface="Proxima Nova"/>
                <a:ea typeface="Proxima Nova"/>
                <a:cs typeface="Proxima Nova"/>
                <a:sym typeface="Proxima Nova"/>
              </a:defRPr>
            </a:lvl5pPr>
            <a:lvl6pPr marL="2743200" lvl="5" indent="-349250" rtl="0">
              <a:spcBef>
                <a:spcPts val="2100"/>
              </a:spcBef>
              <a:spcAft>
                <a:spcPts val="0"/>
              </a:spcAft>
              <a:buClr>
                <a:srgbClr val="000000"/>
              </a:buClr>
              <a:buSzPts val="1900"/>
              <a:buFont typeface="Proxima Nova"/>
              <a:buChar char="■"/>
              <a:defRPr sz="1900">
                <a:solidFill>
                  <a:srgbClr val="000000"/>
                </a:solidFill>
                <a:latin typeface="Proxima Nova"/>
                <a:ea typeface="Proxima Nova"/>
                <a:cs typeface="Proxima Nova"/>
                <a:sym typeface="Proxima Nova"/>
              </a:defRPr>
            </a:lvl6pPr>
            <a:lvl7pPr marL="3200400" lvl="6" indent="-349250" rtl="0">
              <a:spcBef>
                <a:spcPts val="2100"/>
              </a:spcBef>
              <a:spcAft>
                <a:spcPts val="0"/>
              </a:spcAft>
              <a:buClr>
                <a:srgbClr val="000000"/>
              </a:buClr>
              <a:buSzPts val="1900"/>
              <a:buFont typeface="Proxima Nova"/>
              <a:buChar char="●"/>
              <a:defRPr sz="1900">
                <a:solidFill>
                  <a:srgbClr val="000000"/>
                </a:solidFill>
                <a:latin typeface="Proxima Nova"/>
                <a:ea typeface="Proxima Nova"/>
                <a:cs typeface="Proxima Nova"/>
                <a:sym typeface="Proxima Nova"/>
              </a:defRPr>
            </a:lvl7pPr>
            <a:lvl8pPr marL="3657600" lvl="7" indent="-349250" rtl="0">
              <a:spcBef>
                <a:spcPts val="2100"/>
              </a:spcBef>
              <a:spcAft>
                <a:spcPts val="0"/>
              </a:spcAft>
              <a:buClr>
                <a:srgbClr val="000000"/>
              </a:buClr>
              <a:buSzPts val="1900"/>
              <a:buFont typeface="Proxima Nova"/>
              <a:buChar char="○"/>
              <a:defRPr sz="1900">
                <a:solidFill>
                  <a:srgbClr val="000000"/>
                </a:solidFill>
                <a:latin typeface="Proxima Nova"/>
                <a:ea typeface="Proxima Nova"/>
                <a:cs typeface="Proxima Nova"/>
                <a:sym typeface="Proxima Nova"/>
              </a:defRPr>
            </a:lvl8pPr>
            <a:lvl9pPr marL="4114800" lvl="8" indent="-349250" rtl="0">
              <a:spcBef>
                <a:spcPts val="2100"/>
              </a:spcBef>
              <a:spcAft>
                <a:spcPts val="2100"/>
              </a:spcAft>
              <a:buClr>
                <a:srgbClr val="000000"/>
              </a:buClr>
              <a:buSzPts val="1900"/>
              <a:buFont typeface="Proxima Nova"/>
              <a:buChar char="■"/>
              <a:defRPr sz="1900">
                <a:solidFill>
                  <a:srgbClr val="000000"/>
                </a:solidFill>
                <a:latin typeface="Proxima Nova"/>
                <a:ea typeface="Proxima Nova"/>
                <a:cs typeface="Proxima Nova"/>
                <a:sym typeface="Proxima Nova"/>
              </a:defRPr>
            </a:lvl9pPr>
          </a:lstStyle>
          <a:p>
            <a:endParaRPr/>
          </a:p>
        </p:txBody>
      </p:sp>
      <p:pic>
        <p:nvPicPr>
          <p:cNvPr id="253" name="Google Shape;253;p66" descr="C:\Users\Keith\Desktop\Sprocket low-res for light backgrounds.png"/>
          <p:cNvPicPr preferRelativeResize="0"/>
          <p:nvPr/>
        </p:nvPicPr>
        <p:blipFill/>
        <p:spPr>
          <a:xfrm>
            <a:off x="8509722" y="6039984"/>
            <a:ext cx="491700" cy="7281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FFFFFF"/>
              </a:buClr>
              <a:buSzPts val="4800"/>
              <a:buFont typeface="Avenir"/>
              <a:buNone/>
              <a:defRPr sz="4800" b="0" i="0" u="none" strike="noStrike" cap="none">
                <a:solidFill>
                  <a:srgbClr val="FFFFFF"/>
                </a:solidFill>
                <a:latin typeface="Avenir"/>
                <a:ea typeface="Avenir"/>
                <a:cs typeface="Avenir"/>
                <a:sym typeface="Avenir"/>
              </a:defRPr>
            </a:lvl1pPr>
            <a:lvl2pPr marR="0" lvl="1" algn="ctr" rtl="0">
              <a:lnSpc>
                <a:spcPct val="100000"/>
              </a:lnSpc>
              <a:spcBef>
                <a:spcPts val="0"/>
              </a:spcBef>
              <a:spcAft>
                <a:spcPts val="0"/>
              </a:spcAft>
              <a:buClr>
                <a:srgbClr val="FFFFFF"/>
              </a:buClr>
              <a:buSzPts val="4800"/>
              <a:buFont typeface="Avenir"/>
              <a:buNone/>
              <a:defRPr sz="4800" b="0" i="0" u="none" strike="noStrike" cap="none">
                <a:solidFill>
                  <a:srgbClr val="FFFFFF"/>
                </a:solidFill>
                <a:latin typeface="Avenir"/>
                <a:ea typeface="Avenir"/>
                <a:cs typeface="Avenir"/>
                <a:sym typeface="Avenir"/>
              </a:defRPr>
            </a:lvl2pPr>
            <a:lvl3pPr marR="0" lvl="2" algn="ctr" rtl="0">
              <a:lnSpc>
                <a:spcPct val="100000"/>
              </a:lnSpc>
              <a:spcBef>
                <a:spcPts val="0"/>
              </a:spcBef>
              <a:spcAft>
                <a:spcPts val="0"/>
              </a:spcAft>
              <a:buClr>
                <a:srgbClr val="FFFFFF"/>
              </a:buClr>
              <a:buSzPts val="4800"/>
              <a:buFont typeface="Avenir"/>
              <a:buNone/>
              <a:defRPr sz="4800" b="0" i="0" u="none" strike="noStrike" cap="none">
                <a:solidFill>
                  <a:srgbClr val="FFFFFF"/>
                </a:solidFill>
                <a:latin typeface="Avenir"/>
                <a:ea typeface="Avenir"/>
                <a:cs typeface="Avenir"/>
                <a:sym typeface="Avenir"/>
              </a:defRPr>
            </a:lvl3pPr>
            <a:lvl4pPr marR="0" lvl="3" algn="ctr" rtl="0">
              <a:lnSpc>
                <a:spcPct val="100000"/>
              </a:lnSpc>
              <a:spcBef>
                <a:spcPts val="0"/>
              </a:spcBef>
              <a:spcAft>
                <a:spcPts val="0"/>
              </a:spcAft>
              <a:buClr>
                <a:srgbClr val="FFFFFF"/>
              </a:buClr>
              <a:buSzPts val="4800"/>
              <a:buFont typeface="Avenir"/>
              <a:buNone/>
              <a:defRPr sz="4800" b="0" i="0" u="none" strike="noStrike" cap="none">
                <a:solidFill>
                  <a:srgbClr val="FFFFFF"/>
                </a:solidFill>
                <a:latin typeface="Avenir"/>
                <a:ea typeface="Avenir"/>
                <a:cs typeface="Avenir"/>
                <a:sym typeface="Avenir"/>
              </a:defRPr>
            </a:lvl4pPr>
            <a:lvl5pPr marR="0" lvl="4" algn="ctr" rtl="0">
              <a:lnSpc>
                <a:spcPct val="100000"/>
              </a:lnSpc>
              <a:spcBef>
                <a:spcPts val="0"/>
              </a:spcBef>
              <a:spcAft>
                <a:spcPts val="0"/>
              </a:spcAft>
              <a:buClr>
                <a:srgbClr val="FFFFFF"/>
              </a:buClr>
              <a:buSzPts val="4800"/>
              <a:buFont typeface="Avenir"/>
              <a:buNone/>
              <a:defRPr sz="4800" b="0" i="0" u="none" strike="noStrike" cap="none">
                <a:solidFill>
                  <a:srgbClr val="FFFFFF"/>
                </a:solidFill>
                <a:latin typeface="Avenir"/>
                <a:ea typeface="Avenir"/>
                <a:cs typeface="Avenir"/>
                <a:sym typeface="Avenir"/>
              </a:defRPr>
            </a:lvl5pPr>
            <a:lvl6pPr marR="0" lvl="5" algn="ctr" rtl="0">
              <a:lnSpc>
                <a:spcPct val="100000"/>
              </a:lnSpc>
              <a:spcBef>
                <a:spcPts val="0"/>
              </a:spcBef>
              <a:spcAft>
                <a:spcPts val="0"/>
              </a:spcAft>
              <a:buClr>
                <a:srgbClr val="FFFFFF"/>
              </a:buClr>
              <a:buSzPts val="4800"/>
              <a:buFont typeface="Avenir"/>
              <a:buNone/>
              <a:defRPr sz="4800" b="0" i="0" u="none" strike="noStrike" cap="none">
                <a:solidFill>
                  <a:srgbClr val="FFFFFF"/>
                </a:solidFill>
                <a:latin typeface="Avenir"/>
                <a:ea typeface="Avenir"/>
                <a:cs typeface="Avenir"/>
                <a:sym typeface="Avenir"/>
              </a:defRPr>
            </a:lvl6pPr>
            <a:lvl7pPr marR="0" lvl="6" algn="ctr" rtl="0">
              <a:lnSpc>
                <a:spcPct val="100000"/>
              </a:lnSpc>
              <a:spcBef>
                <a:spcPts val="0"/>
              </a:spcBef>
              <a:spcAft>
                <a:spcPts val="0"/>
              </a:spcAft>
              <a:buClr>
                <a:srgbClr val="FFFFFF"/>
              </a:buClr>
              <a:buSzPts val="4800"/>
              <a:buFont typeface="Avenir"/>
              <a:buNone/>
              <a:defRPr sz="4800" b="0" i="0" u="none" strike="noStrike" cap="none">
                <a:solidFill>
                  <a:srgbClr val="FFFFFF"/>
                </a:solidFill>
                <a:latin typeface="Avenir"/>
                <a:ea typeface="Avenir"/>
                <a:cs typeface="Avenir"/>
                <a:sym typeface="Avenir"/>
              </a:defRPr>
            </a:lvl7pPr>
            <a:lvl8pPr marR="0" lvl="7" algn="ctr" rtl="0">
              <a:lnSpc>
                <a:spcPct val="100000"/>
              </a:lnSpc>
              <a:spcBef>
                <a:spcPts val="0"/>
              </a:spcBef>
              <a:spcAft>
                <a:spcPts val="0"/>
              </a:spcAft>
              <a:buClr>
                <a:srgbClr val="FFFFFF"/>
              </a:buClr>
              <a:buSzPts val="4800"/>
              <a:buFont typeface="Avenir"/>
              <a:buNone/>
              <a:defRPr sz="4800" b="0" i="0" u="none" strike="noStrike" cap="none">
                <a:solidFill>
                  <a:srgbClr val="FFFFFF"/>
                </a:solidFill>
                <a:latin typeface="Avenir"/>
                <a:ea typeface="Avenir"/>
                <a:cs typeface="Avenir"/>
                <a:sym typeface="Avenir"/>
              </a:defRPr>
            </a:lvl8pPr>
            <a:lvl9pPr marR="0" lvl="8" algn="ctr" rtl="0">
              <a:lnSpc>
                <a:spcPct val="100000"/>
              </a:lnSpc>
              <a:spcBef>
                <a:spcPts val="0"/>
              </a:spcBef>
              <a:spcAft>
                <a:spcPts val="0"/>
              </a:spcAft>
              <a:buClr>
                <a:srgbClr val="FFFFFF"/>
              </a:buClr>
              <a:buSzPts val="4800"/>
              <a:buFont typeface="Avenir"/>
              <a:buNone/>
              <a:defRPr sz="4800" b="0" i="0" u="none" strike="noStrike" cap="none">
                <a:solidFill>
                  <a:srgbClr val="FFFFFF"/>
                </a:solidFill>
                <a:latin typeface="Avenir"/>
                <a:ea typeface="Avenir"/>
                <a:cs typeface="Avenir"/>
                <a:sym typeface="Avenir"/>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Blank copy">
  <p:cSld name="TITLE_AND_BODY_1">
    <p:spTree>
      <p:nvGrpSpPr>
        <p:cNvPr id="1" name="Shape 254"/>
        <p:cNvGrpSpPr/>
        <p:nvPr/>
      </p:nvGrpSpPr>
      <p:grpSpPr>
        <a:xfrm>
          <a:off x="0" y="0"/>
          <a:ext cx="0" cy="0"/>
          <a:chOff x="0" y="0"/>
          <a:chExt cx="0" cy="0"/>
        </a:xfrm>
      </p:grpSpPr>
      <p:pic>
        <p:nvPicPr>
          <p:cNvPr id="255" name="Google Shape;255;p67" descr="Screen Shot 2017-05-08 at 6.57.28 PM.png"/>
          <p:cNvPicPr preferRelativeResize="0"/>
          <p:nvPr/>
        </p:nvPicPr>
        <p:blipFill/>
        <p:spPr>
          <a:xfrm>
            <a:off x="-165905" y="-115656"/>
            <a:ext cx="9475800" cy="7089300"/>
          </a:xfrm>
          <a:prstGeom prst="rect">
            <a:avLst/>
          </a:prstGeom>
          <a:noFill/>
          <a:ln>
            <a:noFill/>
          </a:ln>
        </p:spPr>
      </p:pic>
      <p:sp>
        <p:nvSpPr>
          <p:cNvPr id="256" name="Google Shape;256;p67"/>
          <p:cNvSpPr txBox="1">
            <a:spLocks noGrp="1"/>
          </p:cNvSpPr>
          <p:nvPr>
            <p:ph type="sldNum" idx="12"/>
          </p:nvPr>
        </p:nvSpPr>
        <p:spPr>
          <a:xfrm>
            <a:off x="4419600" y="6144085"/>
            <a:ext cx="2133600" cy="424500"/>
          </a:xfrm>
          <a:prstGeom prst="rect">
            <a:avLst/>
          </a:prstGeom>
          <a:noFill/>
          <a:ln>
            <a:noFill/>
          </a:ln>
        </p:spPr>
        <p:txBody>
          <a:bodyPr spcFirstLastPara="1" wrap="square" lIns="121875" tIns="121875" rIns="121875" bIns="121875" anchor="ctr" anchorCtr="0">
            <a:noAutofit/>
          </a:bodyPr>
          <a:lstStyle>
            <a:lvl1pPr marL="0" marR="0" lvl="0" indent="0" algn="r" rtl="0">
              <a:lnSpc>
                <a:spcPct val="100000"/>
              </a:lnSpc>
              <a:spcBef>
                <a:spcPts val="0"/>
              </a:spcBef>
              <a:spcAft>
                <a:spcPts val="0"/>
              </a:spcAft>
              <a:buClr>
                <a:srgbClr val="585858"/>
              </a:buClr>
              <a:buFont typeface="Arial"/>
              <a:buNone/>
              <a:defRPr sz="13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Font typeface="Arial"/>
              <a:buNone/>
              <a:defRPr sz="13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Font typeface="Arial"/>
              <a:buNone/>
              <a:defRPr sz="13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Font typeface="Arial"/>
              <a:buNone/>
              <a:defRPr sz="13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Font typeface="Arial"/>
              <a:buNone/>
              <a:defRPr sz="13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Font typeface="Arial"/>
              <a:buNone/>
              <a:defRPr sz="13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Font typeface="Arial"/>
              <a:buNone/>
              <a:defRPr sz="13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Font typeface="Arial"/>
              <a:buNone/>
              <a:defRPr sz="13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Font typeface="Arial"/>
              <a:buNone/>
              <a:defRPr sz="13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900">
              <a:solidFill>
                <a:srgbClr val="000000"/>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Title slide 1">
  <p:cSld name="TITLE_1">
    <p:bg>
      <p:bgPr>
        <a:solidFill>
          <a:srgbClr val="30465C"/>
        </a:solidFill>
        <a:effectLst/>
      </p:bgPr>
    </p:bg>
    <p:spTree>
      <p:nvGrpSpPr>
        <p:cNvPr id="1" name="Shape 257"/>
        <p:cNvGrpSpPr/>
        <p:nvPr/>
      </p:nvGrpSpPr>
      <p:grpSpPr>
        <a:xfrm>
          <a:off x="0" y="0"/>
          <a:ext cx="0" cy="0"/>
          <a:chOff x="0" y="0"/>
          <a:chExt cx="0" cy="0"/>
        </a:xfrm>
      </p:grpSpPr>
      <p:sp>
        <p:nvSpPr>
          <p:cNvPr id="258" name="Google Shape;258;p68"/>
          <p:cNvSpPr txBox="1">
            <a:spLocks noGrp="1"/>
          </p:cNvSpPr>
          <p:nvPr>
            <p:ph type="title"/>
          </p:nvPr>
        </p:nvSpPr>
        <p:spPr>
          <a:xfrm>
            <a:off x="311708" y="992765"/>
            <a:ext cx="8520600" cy="2736900"/>
          </a:xfrm>
          <a:prstGeom prst="rect">
            <a:avLst/>
          </a:prstGeom>
          <a:noFill/>
          <a:ln>
            <a:noFill/>
          </a:ln>
        </p:spPr>
        <p:txBody>
          <a:bodyPr spcFirstLastPara="1" wrap="square" lIns="121900" tIns="121900" rIns="121900" bIns="121900" anchor="b" anchorCtr="0"/>
          <a:lstStyle>
            <a:lvl1pPr marL="0" marR="0" lvl="0" indent="0" algn="ctr" rtl="0">
              <a:lnSpc>
                <a:spcPct val="100000"/>
              </a:lnSpc>
              <a:spcBef>
                <a:spcPts val="0"/>
              </a:spcBef>
              <a:spcAft>
                <a:spcPts val="0"/>
              </a:spcAft>
              <a:buClr>
                <a:srgbClr val="000000"/>
              </a:buClr>
              <a:buSzPts val="3700"/>
              <a:buFont typeface="Arial"/>
              <a:buNone/>
              <a:defRPr sz="69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700"/>
              <a:buFont typeface="Arial"/>
              <a:buNone/>
              <a:defRPr sz="37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700"/>
              <a:buFont typeface="Arial"/>
              <a:buNone/>
              <a:defRPr sz="37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700"/>
              <a:buFont typeface="Arial"/>
              <a:buNone/>
              <a:defRPr sz="37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700"/>
              <a:buFont typeface="Arial"/>
              <a:buNone/>
              <a:defRPr sz="37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700"/>
              <a:buFont typeface="Arial"/>
              <a:buNone/>
              <a:defRPr sz="37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700"/>
              <a:buFont typeface="Arial"/>
              <a:buNone/>
              <a:defRPr sz="37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700"/>
              <a:buFont typeface="Arial"/>
              <a:buNone/>
              <a:defRPr sz="37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700"/>
              <a:buFont typeface="Arial"/>
              <a:buNone/>
              <a:defRPr sz="3700" b="0" i="0" u="none" strike="noStrike" cap="none">
                <a:solidFill>
                  <a:srgbClr val="000000"/>
                </a:solidFill>
                <a:latin typeface="Arial"/>
                <a:ea typeface="Arial"/>
                <a:cs typeface="Arial"/>
                <a:sym typeface="Arial"/>
              </a:defRPr>
            </a:lvl9pPr>
          </a:lstStyle>
          <a:p>
            <a:endParaRPr/>
          </a:p>
        </p:txBody>
      </p:sp>
      <p:sp>
        <p:nvSpPr>
          <p:cNvPr id="259" name="Google Shape;259;p68"/>
          <p:cNvSpPr txBox="1">
            <a:spLocks noGrp="1"/>
          </p:cNvSpPr>
          <p:nvPr>
            <p:ph type="body" idx="1"/>
          </p:nvPr>
        </p:nvSpPr>
        <p:spPr>
          <a:xfrm>
            <a:off x="311699" y="3778833"/>
            <a:ext cx="8520600" cy="1056900"/>
          </a:xfrm>
          <a:prstGeom prst="rect">
            <a:avLst/>
          </a:prstGeom>
          <a:noFill/>
          <a:ln>
            <a:noFill/>
          </a:ln>
        </p:spPr>
        <p:txBody>
          <a:bodyPr spcFirstLastPara="1" wrap="square" lIns="121900" tIns="121900" rIns="121900" bIns="121900" anchor="t" anchorCtr="0"/>
          <a:lstStyle>
            <a:lvl1pPr marL="457200" marR="0" lvl="0" indent="-228600" algn="ctr" rtl="0">
              <a:lnSpc>
                <a:spcPct val="100000"/>
              </a:lnSpc>
              <a:spcBef>
                <a:spcPts val="0"/>
              </a:spcBef>
              <a:spcAft>
                <a:spcPts val="0"/>
              </a:spcAft>
              <a:buClr>
                <a:srgbClr val="585858"/>
              </a:buClr>
              <a:buSzPts val="2400"/>
              <a:buFont typeface="Arial"/>
              <a:buNone/>
              <a:defRPr sz="3700" b="0" i="0" u="none" strike="noStrike" cap="none">
                <a:solidFill>
                  <a:srgbClr val="585858"/>
                </a:solidFill>
                <a:latin typeface="Arial"/>
                <a:ea typeface="Arial"/>
                <a:cs typeface="Arial"/>
                <a:sym typeface="Arial"/>
              </a:defRPr>
            </a:lvl1pPr>
            <a:lvl2pPr marL="914400" marR="0" lvl="1" indent="-228600" algn="ctr" rtl="0">
              <a:lnSpc>
                <a:spcPct val="100000"/>
              </a:lnSpc>
              <a:spcBef>
                <a:spcPts val="0"/>
              </a:spcBef>
              <a:spcAft>
                <a:spcPts val="0"/>
              </a:spcAft>
              <a:buClr>
                <a:srgbClr val="585858"/>
              </a:buClr>
              <a:buSzPts val="1900"/>
              <a:buFont typeface="Arial"/>
              <a:buNone/>
              <a:defRPr sz="3700" b="0" i="0" u="none" strike="noStrike" cap="none">
                <a:solidFill>
                  <a:srgbClr val="585858"/>
                </a:solidFill>
                <a:latin typeface="Arial"/>
                <a:ea typeface="Arial"/>
                <a:cs typeface="Arial"/>
                <a:sym typeface="Arial"/>
              </a:defRPr>
            </a:lvl2pPr>
            <a:lvl3pPr marL="1371600" marR="0" lvl="2" indent="-228600" algn="ctr" rtl="0">
              <a:lnSpc>
                <a:spcPct val="100000"/>
              </a:lnSpc>
              <a:spcBef>
                <a:spcPts val="0"/>
              </a:spcBef>
              <a:spcAft>
                <a:spcPts val="0"/>
              </a:spcAft>
              <a:buClr>
                <a:srgbClr val="585858"/>
              </a:buClr>
              <a:buSzPts val="1900"/>
              <a:buFont typeface="Arial"/>
              <a:buNone/>
              <a:defRPr sz="3700" b="0" i="0" u="none" strike="noStrike" cap="none">
                <a:solidFill>
                  <a:srgbClr val="585858"/>
                </a:solidFill>
                <a:latin typeface="Arial"/>
                <a:ea typeface="Arial"/>
                <a:cs typeface="Arial"/>
                <a:sym typeface="Arial"/>
              </a:defRPr>
            </a:lvl3pPr>
            <a:lvl4pPr marL="1828800" marR="0" lvl="3" indent="-228600" algn="ctr" rtl="0">
              <a:lnSpc>
                <a:spcPct val="100000"/>
              </a:lnSpc>
              <a:spcBef>
                <a:spcPts val="0"/>
              </a:spcBef>
              <a:spcAft>
                <a:spcPts val="0"/>
              </a:spcAft>
              <a:buClr>
                <a:srgbClr val="585858"/>
              </a:buClr>
              <a:buSzPts val="1900"/>
              <a:buFont typeface="Arial"/>
              <a:buNone/>
              <a:defRPr sz="3700" b="0" i="0" u="none" strike="noStrike" cap="none">
                <a:solidFill>
                  <a:srgbClr val="585858"/>
                </a:solidFill>
                <a:latin typeface="Arial"/>
                <a:ea typeface="Arial"/>
                <a:cs typeface="Arial"/>
                <a:sym typeface="Arial"/>
              </a:defRPr>
            </a:lvl4pPr>
            <a:lvl5pPr marL="2286000" marR="0" lvl="4" indent="-228600" algn="ctr" rtl="0">
              <a:lnSpc>
                <a:spcPct val="100000"/>
              </a:lnSpc>
              <a:spcBef>
                <a:spcPts val="0"/>
              </a:spcBef>
              <a:spcAft>
                <a:spcPts val="0"/>
              </a:spcAft>
              <a:buClr>
                <a:srgbClr val="585858"/>
              </a:buClr>
              <a:buSzPts val="1900"/>
              <a:buFont typeface="Arial"/>
              <a:buNone/>
              <a:defRPr sz="3700" b="0" i="0" u="none" strike="noStrike" cap="none">
                <a:solidFill>
                  <a:srgbClr val="585858"/>
                </a:solidFill>
                <a:latin typeface="Arial"/>
                <a:ea typeface="Arial"/>
                <a:cs typeface="Arial"/>
                <a:sym typeface="Arial"/>
              </a:defRPr>
            </a:lvl5pPr>
            <a:lvl6pPr marL="2743200" marR="0" lvl="5" indent="-228600" algn="l" rtl="0">
              <a:lnSpc>
                <a:spcPct val="115000"/>
              </a:lnSpc>
              <a:spcBef>
                <a:spcPts val="2100"/>
              </a:spcBef>
              <a:spcAft>
                <a:spcPts val="0"/>
              </a:spcAft>
              <a:buClr>
                <a:srgbClr val="585858"/>
              </a:buClr>
              <a:buSzPts val="1900"/>
              <a:buFont typeface="Arial"/>
              <a:buNone/>
              <a:defRPr sz="2400" b="0" i="0" u="none" strike="noStrike" cap="none">
                <a:solidFill>
                  <a:srgbClr val="585858"/>
                </a:solidFill>
                <a:latin typeface="Arial"/>
                <a:ea typeface="Arial"/>
                <a:cs typeface="Arial"/>
                <a:sym typeface="Arial"/>
              </a:defRPr>
            </a:lvl6pPr>
            <a:lvl7pPr marL="3200400" marR="0" lvl="6" indent="-228600" algn="l" rtl="0">
              <a:lnSpc>
                <a:spcPct val="115000"/>
              </a:lnSpc>
              <a:spcBef>
                <a:spcPts val="2100"/>
              </a:spcBef>
              <a:spcAft>
                <a:spcPts val="0"/>
              </a:spcAft>
              <a:buClr>
                <a:srgbClr val="585858"/>
              </a:buClr>
              <a:buSzPts val="1900"/>
              <a:buFont typeface="Arial"/>
              <a:buNone/>
              <a:defRPr sz="2400" b="0" i="0" u="none" strike="noStrike" cap="none">
                <a:solidFill>
                  <a:srgbClr val="585858"/>
                </a:solidFill>
                <a:latin typeface="Arial"/>
                <a:ea typeface="Arial"/>
                <a:cs typeface="Arial"/>
                <a:sym typeface="Arial"/>
              </a:defRPr>
            </a:lvl7pPr>
            <a:lvl8pPr marL="3657600" marR="0" lvl="7" indent="-228600" algn="l" rtl="0">
              <a:lnSpc>
                <a:spcPct val="115000"/>
              </a:lnSpc>
              <a:spcBef>
                <a:spcPts val="2100"/>
              </a:spcBef>
              <a:spcAft>
                <a:spcPts val="0"/>
              </a:spcAft>
              <a:buClr>
                <a:srgbClr val="585858"/>
              </a:buClr>
              <a:buSzPts val="1900"/>
              <a:buFont typeface="Arial"/>
              <a:buNone/>
              <a:defRPr sz="2400" b="0" i="0" u="none" strike="noStrike" cap="none">
                <a:solidFill>
                  <a:srgbClr val="585858"/>
                </a:solidFill>
                <a:latin typeface="Arial"/>
                <a:ea typeface="Arial"/>
                <a:cs typeface="Arial"/>
                <a:sym typeface="Arial"/>
              </a:defRPr>
            </a:lvl8pPr>
            <a:lvl9pPr marL="4114800" marR="0" lvl="8" indent="-228600" algn="l" rtl="0">
              <a:lnSpc>
                <a:spcPct val="115000"/>
              </a:lnSpc>
              <a:spcBef>
                <a:spcPts val="2100"/>
              </a:spcBef>
              <a:spcAft>
                <a:spcPts val="0"/>
              </a:spcAft>
              <a:buClr>
                <a:srgbClr val="585858"/>
              </a:buClr>
              <a:buSzPts val="1900"/>
              <a:buFont typeface="Arial"/>
              <a:buNone/>
              <a:defRPr sz="2400" b="0" i="0" u="none" strike="noStrike" cap="none">
                <a:solidFill>
                  <a:srgbClr val="585858"/>
                </a:solidFill>
                <a:latin typeface="Arial"/>
                <a:ea typeface="Arial"/>
                <a:cs typeface="Arial"/>
                <a:sym typeface="Arial"/>
              </a:defRPr>
            </a:lvl9pPr>
          </a:lstStyle>
          <a:p>
            <a:endParaRPr/>
          </a:p>
        </p:txBody>
      </p:sp>
      <p:sp>
        <p:nvSpPr>
          <p:cNvPr id="260" name="Google Shape;260;p68"/>
          <p:cNvSpPr txBox="1">
            <a:spLocks noGrp="1"/>
          </p:cNvSpPr>
          <p:nvPr>
            <p:ph type="sldNum" idx="12"/>
          </p:nvPr>
        </p:nvSpPr>
        <p:spPr>
          <a:xfrm>
            <a:off x="8684344" y="6267757"/>
            <a:ext cx="336900" cy="424500"/>
          </a:xfrm>
          <a:prstGeom prst="rect">
            <a:avLst/>
          </a:prstGeom>
          <a:noFill/>
          <a:ln>
            <a:noFill/>
          </a:ln>
        </p:spPr>
        <p:txBody>
          <a:bodyPr spcFirstLastPara="1" wrap="square" lIns="121875" tIns="121875" rIns="121875" bIns="121875" anchor="ctr" anchorCtr="0">
            <a:noAutofit/>
          </a:bodyPr>
          <a:lstStyle>
            <a:lvl1pPr marL="0" marR="0" lvl="0" indent="0" algn="r" rtl="0">
              <a:lnSpc>
                <a:spcPct val="100000"/>
              </a:lnSpc>
              <a:spcBef>
                <a:spcPts val="0"/>
              </a:spcBef>
              <a:spcAft>
                <a:spcPts val="0"/>
              </a:spcAft>
              <a:buClr>
                <a:srgbClr val="585858"/>
              </a:buClr>
              <a:buFont typeface="Arial"/>
              <a:buNone/>
              <a:defRPr sz="13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Font typeface="Arial"/>
              <a:buNone/>
              <a:defRPr sz="13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Font typeface="Arial"/>
              <a:buNone/>
              <a:defRPr sz="13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Font typeface="Arial"/>
              <a:buNone/>
              <a:defRPr sz="13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Font typeface="Arial"/>
              <a:buNone/>
              <a:defRPr sz="13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Font typeface="Arial"/>
              <a:buNone/>
              <a:defRPr sz="13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Font typeface="Arial"/>
              <a:buNone/>
              <a:defRPr sz="13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Font typeface="Arial"/>
              <a:buNone/>
              <a:defRPr sz="13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Font typeface="Arial"/>
              <a:buNone/>
              <a:defRPr sz="13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900">
              <a:solidFill>
                <a:srgbClr val="000000"/>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1">
  <p:cSld name="BLANK_3">
    <p:spTree>
      <p:nvGrpSpPr>
        <p:cNvPr id="1" name="Shape 261"/>
        <p:cNvGrpSpPr/>
        <p:nvPr/>
      </p:nvGrpSpPr>
      <p:grpSpPr>
        <a:xfrm>
          <a:off x="0" y="0"/>
          <a:ext cx="0" cy="0"/>
          <a:chOff x="0" y="0"/>
          <a:chExt cx="0" cy="0"/>
        </a:xfrm>
      </p:grpSpPr>
      <p:sp>
        <p:nvSpPr>
          <p:cNvPr id="262" name="Google Shape;262;p69"/>
          <p:cNvSpPr txBox="1">
            <a:spLocks noGrp="1"/>
          </p:cNvSpPr>
          <p:nvPr>
            <p:ph type="sldNum" idx="12"/>
          </p:nvPr>
        </p:nvSpPr>
        <p:spPr>
          <a:xfrm>
            <a:off x="8497999" y="6251679"/>
            <a:ext cx="548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1_Custom Layout">
  <p:cSld name="1_Custom Layout">
    <p:bg>
      <p:bgPr>
        <a:solidFill>
          <a:srgbClr val="0191AE"/>
        </a:solidFill>
        <a:effectLst/>
      </p:bgPr>
    </p:bg>
    <p:spTree>
      <p:nvGrpSpPr>
        <p:cNvPr id="1" name="Shape 263"/>
        <p:cNvGrpSpPr/>
        <p:nvPr/>
      </p:nvGrpSpPr>
      <p:grpSpPr>
        <a:xfrm>
          <a:off x="0" y="0"/>
          <a:ext cx="0" cy="0"/>
          <a:chOff x="0" y="0"/>
          <a:chExt cx="0" cy="0"/>
        </a:xfrm>
      </p:grpSpPr>
      <p:sp>
        <p:nvSpPr>
          <p:cNvPr id="264" name="Google Shape;264;p70"/>
          <p:cNvSpPr txBox="1">
            <a:spLocks noGrp="1"/>
          </p:cNvSpPr>
          <p:nvPr>
            <p:ph type="title"/>
          </p:nvPr>
        </p:nvSpPr>
        <p:spPr>
          <a:xfrm>
            <a:off x="628650" y="2766218"/>
            <a:ext cx="7886700" cy="1325700"/>
          </a:xfrm>
          <a:prstGeom prst="rect">
            <a:avLst/>
          </a:prstGeom>
          <a:noFill/>
          <a:ln>
            <a:noFill/>
          </a:ln>
        </p:spPr>
        <p:txBody>
          <a:bodyPr spcFirstLastPara="1" wrap="square" lIns="121900" tIns="121900" rIns="121900" bIns="121900" anchor="ctr" anchorCtr="0"/>
          <a:lstStyle>
            <a:lvl1pPr marL="0" marR="0" lvl="0" indent="0" algn="ctr" rtl="0">
              <a:lnSpc>
                <a:spcPct val="90000"/>
              </a:lnSpc>
              <a:spcBef>
                <a:spcPts val="0"/>
              </a:spcBef>
              <a:spcAft>
                <a:spcPts val="0"/>
              </a:spcAft>
              <a:buClr>
                <a:schemeClr val="lt1"/>
              </a:buClr>
              <a:buSzPts val="4400"/>
              <a:buFont typeface="Avenir"/>
              <a:buNone/>
              <a:defRPr sz="4400" b="1" i="0" u="none" strike="noStrike" cap="none">
                <a:solidFill>
                  <a:schemeClr val="lt1"/>
                </a:solidFill>
                <a:latin typeface="Avenir"/>
                <a:ea typeface="Avenir"/>
                <a:cs typeface="Avenir"/>
                <a:sym typeface="Avenir"/>
              </a:defRPr>
            </a:lvl1pPr>
            <a:lvl2pPr lvl="1" indent="0" rtl="0">
              <a:spcBef>
                <a:spcPts val="0"/>
              </a:spcBef>
              <a:spcAft>
                <a:spcPts val="0"/>
              </a:spcAft>
              <a:buSzPts val="3700"/>
              <a:buNone/>
              <a:defRPr sz="1900"/>
            </a:lvl2pPr>
            <a:lvl3pPr lvl="2" indent="0" rtl="0">
              <a:spcBef>
                <a:spcPts val="0"/>
              </a:spcBef>
              <a:spcAft>
                <a:spcPts val="0"/>
              </a:spcAft>
              <a:buSzPts val="3700"/>
              <a:buNone/>
              <a:defRPr sz="1900"/>
            </a:lvl3pPr>
            <a:lvl4pPr lvl="3" indent="0" rtl="0">
              <a:spcBef>
                <a:spcPts val="0"/>
              </a:spcBef>
              <a:spcAft>
                <a:spcPts val="0"/>
              </a:spcAft>
              <a:buSzPts val="3700"/>
              <a:buNone/>
              <a:defRPr sz="1900"/>
            </a:lvl4pPr>
            <a:lvl5pPr lvl="4" indent="0" rtl="0">
              <a:spcBef>
                <a:spcPts val="0"/>
              </a:spcBef>
              <a:spcAft>
                <a:spcPts val="0"/>
              </a:spcAft>
              <a:buSzPts val="3700"/>
              <a:buNone/>
              <a:defRPr sz="1900"/>
            </a:lvl5pPr>
            <a:lvl6pPr lvl="5" indent="0" rtl="0">
              <a:spcBef>
                <a:spcPts val="0"/>
              </a:spcBef>
              <a:spcAft>
                <a:spcPts val="0"/>
              </a:spcAft>
              <a:buSzPts val="3700"/>
              <a:buNone/>
              <a:defRPr sz="1900"/>
            </a:lvl6pPr>
            <a:lvl7pPr lvl="6" indent="0" rtl="0">
              <a:spcBef>
                <a:spcPts val="0"/>
              </a:spcBef>
              <a:spcAft>
                <a:spcPts val="0"/>
              </a:spcAft>
              <a:buSzPts val="3700"/>
              <a:buNone/>
              <a:defRPr sz="1900"/>
            </a:lvl7pPr>
            <a:lvl8pPr lvl="7" indent="0" rtl="0">
              <a:spcBef>
                <a:spcPts val="0"/>
              </a:spcBef>
              <a:spcAft>
                <a:spcPts val="0"/>
              </a:spcAft>
              <a:buSzPts val="3700"/>
              <a:buNone/>
              <a:defRPr sz="1900"/>
            </a:lvl8pPr>
            <a:lvl9pPr lvl="8" indent="0" rtl="0">
              <a:spcBef>
                <a:spcPts val="0"/>
              </a:spcBef>
              <a:spcAft>
                <a:spcPts val="0"/>
              </a:spcAft>
              <a:buSzPts val="3700"/>
              <a:buNone/>
              <a:defRPr sz="1900"/>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2 1">
  <p:cSld name="Blank 2">
    <p:spTree>
      <p:nvGrpSpPr>
        <p:cNvPr id="1" name="Shape 265"/>
        <p:cNvGrpSpPr/>
        <p:nvPr/>
      </p:nvGrpSpPr>
      <p:grpSpPr>
        <a:xfrm>
          <a:off x="0" y="0"/>
          <a:ext cx="0" cy="0"/>
          <a:chOff x="0" y="0"/>
          <a:chExt cx="0" cy="0"/>
        </a:xfrm>
      </p:grpSpPr>
      <p:cxnSp>
        <p:nvCxnSpPr>
          <p:cNvPr id="266" name="Google Shape;266;p71"/>
          <p:cNvCxnSpPr/>
          <p:nvPr/>
        </p:nvCxnSpPr>
        <p:spPr>
          <a:xfrm>
            <a:off x="526200" y="1199891"/>
            <a:ext cx="8091600" cy="0"/>
          </a:xfrm>
          <a:prstGeom prst="straightConnector1">
            <a:avLst/>
          </a:prstGeom>
          <a:noFill/>
          <a:ln w="9525" cap="flat" cmpd="sng">
            <a:solidFill>
              <a:srgbClr val="CCCCCC"/>
            </a:solidFill>
            <a:prstDash val="solid"/>
            <a:round/>
            <a:headEnd type="none" w="sm" len="sm"/>
            <a:tailEnd type="none" w="sm" len="sm"/>
          </a:ln>
        </p:spPr>
      </p:cxnSp>
      <p:sp>
        <p:nvSpPr>
          <p:cNvPr id="267" name="Google Shape;267;p71"/>
          <p:cNvSpPr txBox="1">
            <a:spLocks noGrp="1"/>
          </p:cNvSpPr>
          <p:nvPr>
            <p:ph type="title"/>
          </p:nvPr>
        </p:nvSpPr>
        <p:spPr>
          <a:xfrm>
            <a:off x="526200" y="436300"/>
            <a:ext cx="8306100" cy="763500"/>
          </a:xfrm>
          <a:prstGeom prst="rect">
            <a:avLst/>
          </a:prstGeom>
          <a:noFill/>
          <a:ln>
            <a:noFill/>
          </a:ln>
        </p:spPr>
        <p:txBody>
          <a:bodyPr spcFirstLastPara="1" wrap="square" lIns="121900" tIns="121900" rIns="121900" bIns="121900" anchor="t" anchorCtr="0"/>
          <a:lstStyle>
            <a:lvl1pPr marL="0" marR="0" lvl="0" indent="0" algn="l" rtl="0">
              <a:lnSpc>
                <a:spcPct val="100000"/>
              </a:lnSpc>
              <a:spcBef>
                <a:spcPts val="0"/>
              </a:spcBef>
              <a:spcAft>
                <a:spcPts val="0"/>
              </a:spcAft>
              <a:buClr>
                <a:srgbClr val="516F90"/>
              </a:buClr>
              <a:buSzPts val="3700"/>
              <a:buFont typeface="Avenir"/>
              <a:buNone/>
              <a:defRPr sz="3700" b="0" i="0" u="none" strike="noStrike" cap="none">
                <a:solidFill>
                  <a:srgbClr val="516F90"/>
                </a:solidFill>
                <a:latin typeface="Avenir"/>
                <a:ea typeface="Avenir"/>
                <a:cs typeface="Avenir"/>
                <a:sym typeface="Avenir"/>
              </a:defRPr>
            </a:lvl1pPr>
            <a:lvl2pPr lvl="1" indent="0" rtl="0">
              <a:spcBef>
                <a:spcPts val="0"/>
              </a:spcBef>
              <a:spcAft>
                <a:spcPts val="0"/>
              </a:spcAft>
              <a:buClr>
                <a:srgbClr val="FFFFFF"/>
              </a:buClr>
              <a:buSzPts val="3700"/>
              <a:buFont typeface="Avenir"/>
              <a:buNone/>
              <a:defRPr sz="3700">
                <a:solidFill>
                  <a:srgbClr val="FFFFFF"/>
                </a:solidFill>
                <a:latin typeface="Avenir"/>
                <a:ea typeface="Avenir"/>
                <a:cs typeface="Avenir"/>
                <a:sym typeface="Avenir"/>
              </a:defRPr>
            </a:lvl2pPr>
            <a:lvl3pPr lvl="2" indent="0" rtl="0">
              <a:spcBef>
                <a:spcPts val="0"/>
              </a:spcBef>
              <a:spcAft>
                <a:spcPts val="0"/>
              </a:spcAft>
              <a:buClr>
                <a:srgbClr val="FFFFFF"/>
              </a:buClr>
              <a:buSzPts val="3700"/>
              <a:buFont typeface="Avenir"/>
              <a:buNone/>
              <a:defRPr sz="3700">
                <a:solidFill>
                  <a:srgbClr val="FFFFFF"/>
                </a:solidFill>
                <a:latin typeface="Avenir"/>
                <a:ea typeface="Avenir"/>
                <a:cs typeface="Avenir"/>
                <a:sym typeface="Avenir"/>
              </a:defRPr>
            </a:lvl3pPr>
            <a:lvl4pPr lvl="3" indent="0" rtl="0">
              <a:spcBef>
                <a:spcPts val="0"/>
              </a:spcBef>
              <a:spcAft>
                <a:spcPts val="0"/>
              </a:spcAft>
              <a:buClr>
                <a:srgbClr val="FFFFFF"/>
              </a:buClr>
              <a:buSzPts val="3700"/>
              <a:buFont typeface="Avenir"/>
              <a:buNone/>
              <a:defRPr sz="3700">
                <a:solidFill>
                  <a:srgbClr val="FFFFFF"/>
                </a:solidFill>
                <a:latin typeface="Avenir"/>
                <a:ea typeface="Avenir"/>
                <a:cs typeface="Avenir"/>
                <a:sym typeface="Avenir"/>
              </a:defRPr>
            </a:lvl4pPr>
            <a:lvl5pPr lvl="4" indent="0" rtl="0">
              <a:spcBef>
                <a:spcPts val="0"/>
              </a:spcBef>
              <a:spcAft>
                <a:spcPts val="0"/>
              </a:spcAft>
              <a:buClr>
                <a:srgbClr val="FFFFFF"/>
              </a:buClr>
              <a:buSzPts val="3700"/>
              <a:buFont typeface="Avenir"/>
              <a:buNone/>
              <a:defRPr sz="3700">
                <a:solidFill>
                  <a:srgbClr val="FFFFFF"/>
                </a:solidFill>
                <a:latin typeface="Avenir"/>
                <a:ea typeface="Avenir"/>
                <a:cs typeface="Avenir"/>
                <a:sym typeface="Avenir"/>
              </a:defRPr>
            </a:lvl5pPr>
            <a:lvl6pPr lvl="5" indent="0" rtl="0">
              <a:spcBef>
                <a:spcPts val="0"/>
              </a:spcBef>
              <a:spcAft>
                <a:spcPts val="0"/>
              </a:spcAft>
              <a:buClr>
                <a:srgbClr val="FFFFFF"/>
              </a:buClr>
              <a:buSzPts val="3700"/>
              <a:buFont typeface="Avenir"/>
              <a:buNone/>
              <a:defRPr sz="3700">
                <a:solidFill>
                  <a:srgbClr val="FFFFFF"/>
                </a:solidFill>
                <a:latin typeface="Avenir"/>
                <a:ea typeface="Avenir"/>
                <a:cs typeface="Avenir"/>
                <a:sym typeface="Avenir"/>
              </a:defRPr>
            </a:lvl6pPr>
            <a:lvl7pPr lvl="6" indent="0" rtl="0">
              <a:spcBef>
                <a:spcPts val="0"/>
              </a:spcBef>
              <a:spcAft>
                <a:spcPts val="0"/>
              </a:spcAft>
              <a:buClr>
                <a:srgbClr val="FFFFFF"/>
              </a:buClr>
              <a:buSzPts val="3700"/>
              <a:buFont typeface="Avenir"/>
              <a:buNone/>
              <a:defRPr sz="3700">
                <a:solidFill>
                  <a:srgbClr val="FFFFFF"/>
                </a:solidFill>
                <a:latin typeface="Avenir"/>
                <a:ea typeface="Avenir"/>
                <a:cs typeface="Avenir"/>
                <a:sym typeface="Avenir"/>
              </a:defRPr>
            </a:lvl7pPr>
            <a:lvl8pPr lvl="7" indent="0" rtl="0">
              <a:spcBef>
                <a:spcPts val="0"/>
              </a:spcBef>
              <a:spcAft>
                <a:spcPts val="0"/>
              </a:spcAft>
              <a:buClr>
                <a:srgbClr val="FFFFFF"/>
              </a:buClr>
              <a:buSzPts val="3700"/>
              <a:buFont typeface="Avenir"/>
              <a:buNone/>
              <a:defRPr sz="3700">
                <a:solidFill>
                  <a:srgbClr val="FFFFFF"/>
                </a:solidFill>
                <a:latin typeface="Avenir"/>
                <a:ea typeface="Avenir"/>
                <a:cs typeface="Avenir"/>
                <a:sym typeface="Avenir"/>
              </a:defRPr>
            </a:lvl8pPr>
            <a:lvl9pPr lvl="8" indent="0" rtl="0">
              <a:spcBef>
                <a:spcPts val="0"/>
              </a:spcBef>
              <a:spcAft>
                <a:spcPts val="0"/>
              </a:spcAft>
              <a:buClr>
                <a:srgbClr val="FFFFFF"/>
              </a:buClr>
              <a:buSzPts val="3700"/>
              <a:buFont typeface="Avenir"/>
              <a:buNone/>
              <a:defRPr sz="3700">
                <a:solidFill>
                  <a:srgbClr val="FFFFFF"/>
                </a:solidFill>
                <a:latin typeface="Avenir"/>
                <a:ea typeface="Avenir"/>
                <a:cs typeface="Avenir"/>
                <a:sym typeface="Aveni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Empty Light">
  <p:cSld name="Empty Light">
    <p:bg>
      <p:bgPr>
        <a:solidFill>
          <a:schemeClr val="lt1"/>
        </a:solidFill>
        <a:effectLst/>
      </p:bgPr>
    </p:bg>
    <p:spTree>
      <p:nvGrpSpPr>
        <p:cNvPr id="1" name="Shape 268"/>
        <p:cNvGrpSpPr/>
        <p:nvPr/>
      </p:nvGrpSpPr>
      <p:grpSpPr>
        <a:xfrm>
          <a:off x="0" y="0"/>
          <a:ext cx="0" cy="0"/>
          <a:chOff x="0" y="0"/>
          <a:chExt cx="0" cy="0"/>
        </a:xfrm>
      </p:grpSpPr>
      <p:pic>
        <p:nvPicPr>
          <p:cNvPr id="269" name="Google Shape;269;p72" descr="C:\Users\Keith\Desktop\Sprocket low-res for light backgrounds.png"/>
          <p:cNvPicPr preferRelativeResize="0"/>
          <p:nvPr/>
        </p:nvPicPr>
        <p:blipFill/>
        <p:spPr>
          <a:xfrm>
            <a:off x="8509722" y="6039984"/>
            <a:ext cx="491700" cy="728100"/>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0"/>
        <p:cNvGrpSpPr/>
        <p:nvPr/>
      </p:nvGrpSpPr>
      <p:grpSpPr>
        <a:xfrm>
          <a:off x="0" y="0"/>
          <a:ext cx="0" cy="0"/>
          <a:chOff x="0" y="0"/>
          <a:chExt cx="0" cy="0"/>
        </a:xfrm>
      </p:grpSpPr>
      <p:sp>
        <p:nvSpPr>
          <p:cNvPr id="271" name="Google Shape;271;p73"/>
          <p:cNvSpPr txBox="1">
            <a:spLocks noGrp="1"/>
          </p:cNvSpPr>
          <p:nvPr>
            <p:ph type="title"/>
          </p:nvPr>
        </p:nvSpPr>
        <p:spPr>
          <a:xfrm>
            <a:off x="629841" y="457200"/>
            <a:ext cx="2949300" cy="1599900"/>
          </a:xfrm>
          <a:prstGeom prst="rect">
            <a:avLst/>
          </a:prstGeom>
          <a:noFill/>
          <a:ln>
            <a:noFill/>
          </a:ln>
        </p:spPr>
        <p:txBody>
          <a:bodyPr spcFirstLastPara="1" wrap="square" lIns="121900" tIns="121900" rIns="121900" bIns="121900" anchor="b" anchorCtr="0"/>
          <a:lstStyle>
            <a:lvl1pPr marL="0" marR="0" lvl="0" indent="0" algn="l" rtl="0">
              <a:lnSpc>
                <a:spcPct val="90000"/>
              </a:lnSpc>
              <a:spcBef>
                <a:spcPts val="0"/>
              </a:spcBef>
              <a:spcAft>
                <a:spcPts val="0"/>
              </a:spcAft>
              <a:buClr>
                <a:schemeClr val="dk1"/>
              </a:buClr>
              <a:buSzPts val="3700"/>
              <a:buFont typeface="Calibri"/>
              <a:buNone/>
              <a:defRPr sz="3200" b="0" i="0" u="none" strike="noStrike" cap="none">
                <a:solidFill>
                  <a:schemeClr val="dk1"/>
                </a:solidFill>
                <a:latin typeface="Calibri"/>
                <a:ea typeface="Calibri"/>
                <a:cs typeface="Calibri"/>
                <a:sym typeface="Calibri"/>
              </a:defRPr>
            </a:lvl1pPr>
            <a:lvl2pPr lvl="1" indent="0" rtl="0">
              <a:spcBef>
                <a:spcPts val="0"/>
              </a:spcBef>
              <a:spcAft>
                <a:spcPts val="0"/>
              </a:spcAft>
              <a:buSzPts val="3700"/>
              <a:buNone/>
              <a:defRPr sz="1900"/>
            </a:lvl2pPr>
            <a:lvl3pPr lvl="2" indent="0" rtl="0">
              <a:spcBef>
                <a:spcPts val="0"/>
              </a:spcBef>
              <a:spcAft>
                <a:spcPts val="0"/>
              </a:spcAft>
              <a:buSzPts val="3700"/>
              <a:buNone/>
              <a:defRPr sz="1900"/>
            </a:lvl3pPr>
            <a:lvl4pPr lvl="3" indent="0" rtl="0">
              <a:spcBef>
                <a:spcPts val="0"/>
              </a:spcBef>
              <a:spcAft>
                <a:spcPts val="0"/>
              </a:spcAft>
              <a:buSzPts val="3700"/>
              <a:buNone/>
              <a:defRPr sz="1900"/>
            </a:lvl4pPr>
            <a:lvl5pPr lvl="4" indent="0" rtl="0">
              <a:spcBef>
                <a:spcPts val="0"/>
              </a:spcBef>
              <a:spcAft>
                <a:spcPts val="0"/>
              </a:spcAft>
              <a:buSzPts val="3700"/>
              <a:buNone/>
              <a:defRPr sz="1900"/>
            </a:lvl5pPr>
            <a:lvl6pPr lvl="5" indent="0" rtl="0">
              <a:spcBef>
                <a:spcPts val="0"/>
              </a:spcBef>
              <a:spcAft>
                <a:spcPts val="0"/>
              </a:spcAft>
              <a:buSzPts val="3700"/>
              <a:buNone/>
              <a:defRPr sz="1900"/>
            </a:lvl6pPr>
            <a:lvl7pPr lvl="6" indent="0" rtl="0">
              <a:spcBef>
                <a:spcPts val="0"/>
              </a:spcBef>
              <a:spcAft>
                <a:spcPts val="0"/>
              </a:spcAft>
              <a:buSzPts val="3700"/>
              <a:buNone/>
              <a:defRPr sz="1900"/>
            </a:lvl7pPr>
            <a:lvl8pPr lvl="7" indent="0" rtl="0">
              <a:spcBef>
                <a:spcPts val="0"/>
              </a:spcBef>
              <a:spcAft>
                <a:spcPts val="0"/>
              </a:spcAft>
              <a:buSzPts val="3700"/>
              <a:buNone/>
              <a:defRPr sz="1900"/>
            </a:lvl8pPr>
            <a:lvl9pPr lvl="8" indent="0" rtl="0">
              <a:spcBef>
                <a:spcPts val="0"/>
              </a:spcBef>
              <a:spcAft>
                <a:spcPts val="0"/>
              </a:spcAft>
              <a:buSzPts val="3700"/>
              <a:buNone/>
              <a:defRPr sz="1900"/>
            </a:lvl9pPr>
          </a:lstStyle>
          <a:p>
            <a:endParaRPr/>
          </a:p>
        </p:txBody>
      </p:sp>
      <p:sp>
        <p:nvSpPr>
          <p:cNvPr id="272" name="Google Shape;272;p73"/>
          <p:cNvSpPr txBox="1">
            <a:spLocks noGrp="1"/>
          </p:cNvSpPr>
          <p:nvPr>
            <p:ph type="body" idx="1"/>
          </p:nvPr>
        </p:nvSpPr>
        <p:spPr>
          <a:xfrm>
            <a:off x="3887391" y="987425"/>
            <a:ext cx="4629000" cy="4873500"/>
          </a:xfrm>
          <a:prstGeom prst="rect">
            <a:avLst/>
          </a:prstGeom>
          <a:noFill/>
          <a:ln>
            <a:noFill/>
          </a:ln>
        </p:spPr>
        <p:txBody>
          <a:bodyPr spcFirstLastPara="1" wrap="square" lIns="121900" tIns="121900" rIns="121900" bIns="121900" anchor="t" anchorCtr="0"/>
          <a:lstStyle>
            <a:lvl1pPr marL="457200" marR="0" lvl="0" indent="-431800" algn="l" rtl="0">
              <a:lnSpc>
                <a:spcPct val="90000"/>
              </a:lnSpc>
              <a:spcBef>
                <a:spcPts val="11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21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21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21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21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21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21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21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2100"/>
              </a:spcBef>
              <a:spcAft>
                <a:spcPts val="21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73" name="Google Shape;273;p73"/>
          <p:cNvSpPr txBox="1">
            <a:spLocks noGrp="1"/>
          </p:cNvSpPr>
          <p:nvPr>
            <p:ph type="body" idx="2"/>
          </p:nvPr>
        </p:nvSpPr>
        <p:spPr>
          <a:xfrm>
            <a:off x="629841" y="2057400"/>
            <a:ext cx="2949300" cy="3811500"/>
          </a:xfrm>
          <a:prstGeom prst="rect">
            <a:avLst/>
          </a:prstGeom>
          <a:noFill/>
          <a:ln>
            <a:noFill/>
          </a:ln>
        </p:spPr>
        <p:txBody>
          <a:bodyPr spcFirstLastPara="1" wrap="square" lIns="121900" tIns="121900" rIns="121900" bIns="121900" anchor="t" anchorCtr="0"/>
          <a:lstStyle>
            <a:lvl1pPr marL="457200" marR="0" lvl="0" indent="-228600" algn="l" rtl="0">
              <a:lnSpc>
                <a:spcPct val="90000"/>
              </a:lnSpc>
              <a:spcBef>
                <a:spcPts val="1100"/>
              </a:spcBef>
              <a:spcAft>
                <a:spcPts val="0"/>
              </a:spcAft>
              <a:buClr>
                <a:schemeClr val="dk1"/>
              </a:buClr>
              <a:buSzPts val="24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2100"/>
              </a:spcBef>
              <a:spcAft>
                <a:spcPts val="0"/>
              </a:spcAft>
              <a:buClr>
                <a:schemeClr val="dk1"/>
              </a:buClr>
              <a:buSzPts val="1900"/>
              <a:buFont typeface="Arial"/>
              <a:buNone/>
              <a:defRPr sz="15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2100"/>
              </a:spcBef>
              <a:spcAft>
                <a:spcPts val="0"/>
              </a:spcAft>
              <a:buClr>
                <a:schemeClr val="dk1"/>
              </a:buClr>
              <a:buSzPts val="19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2100"/>
              </a:spcBef>
              <a:spcAft>
                <a:spcPts val="0"/>
              </a:spcAft>
              <a:buClr>
                <a:schemeClr val="dk1"/>
              </a:buClr>
              <a:buSzPts val="1900"/>
              <a:buFont typeface="Arial"/>
              <a:buNone/>
              <a:defRPr sz="11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2100"/>
              </a:spcBef>
              <a:spcAft>
                <a:spcPts val="0"/>
              </a:spcAft>
              <a:buClr>
                <a:schemeClr val="dk1"/>
              </a:buClr>
              <a:buSzPts val="1900"/>
              <a:buFont typeface="Arial"/>
              <a:buNone/>
              <a:defRPr sz="11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2100"/>
              </a:spcBef>
              <a:spcAft>
                <a:spcPts val="0"/>
              </a:spcAft>
              <a:buClr>
                <a:schemeClr val="dk1"/>
              </a:buClr>
              <a:buSzPts val="1900"/>
              <a:buFont typeface="Arial"/>
              <a:buNone/>
              <a:defRPr sz="11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2100"/>
              </a:spcBef>
              <a:spcAft>
                <a:spcPts val="0"/>
              </a:spcAft>
              <a:buClr>
                <a:schemeClr val="dk1"/>
              </a:buClr>
              <a:buSzPts val="1900"/>
              <a:buFont typeface="Arial"/>
              <a:buNone/>
              <a:defRPr sz="11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2100"/>
              </a:spcBef>
              <a:spcAft>
                <a:spcPts val="0"/>
              </a:spcAft>
              <a:buClr>
                <a:schemeClr val="dk1"/>
              </a:buClr>
              <a:buSzPts val="1900"/>
              <a:buFont typeface="Arial"/>
              <a:buNone/>
              <a:defRPr sz="11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2100"/>
              </a:spcBef>
              <a:spcAft>
                <a:spcPts val="2100"/>
              </a:spcAft>
              <a:buClr>
                <a:schemeClr val="dk1"/>
              </a:buClr>
              <a:buSzPts val="1900"/>
              <a:buFont typeface="Arial"/>
              <a:buNone/>
              <a:defRPr sz="1100" b="0" i="0" u="none" strike="noStrike" cap="none">
                <a:solidFill>
                  <a:schemeClr val="dk1"/>
                </a:solidFill>
                <a:latin typeface="Calibri"/>
                <a:ea typeface="Calibri"/>
                <a:cs typeface="Calibri"/>
                <a:sym typeface="Calibri"/>
              </a:defRPr>
            </a:lvl9pPr>
          </a:lstStyle>
          <a:p>
            <a:endParaRPr/>
          </a:p>
        </p:txBody>
      </p:sp>
      <p:sp>
        <p:nvSpPr>
          <p:cNvPr id="274" name="Google Shape;274;p73"/>
          <p:cNvSpPr txBox="1">
            <a:spLocks noGrp="1"/>
          </p:cNvSpPr>
          <p:nvPr>
            <p:ph type="dt" idx="10"/>
          </p:nvPr>
        </p:nvSpPr>
        <p:spPr>
          <a:xfrm>
            <a:off x="628650" y="6356350"/>
            <a:ext cx="2057400" cy="365100"/>
          </a:xfrm>
          <a:prstGeom prst="rect">
            <a:avLst/>
          </a:prstGeom>
          <a:noFill/>
          <a:ln>
            <a:noFill/>
          </a:ln>
        </p:spPr>
        <p:txBody>
          <a:bodyPr spcFirstLastPara="1" wrap="square" lIns="121900" tIns="121900" rIns="121900" bIns="121900" anchor="ctr" anchorCtr="0"/>
          <a:lstStyle>
            <a:lvl1pPr marL="0" marR="0" lvl="0" indent="0" algn="l" rtl="0">
              <a:spcBef>
                <a:spcPts val="0"/>
              </a:spcBef>
              <a:spcAft>
                <a:spcPts val="0"/>
              </a:spcAft>
              <a:buSzPts val="19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900"/>
              <a:buNone/>
              <a:defRPr sz="19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900"/>
              <a:buNone/>
              <a:defRPr sz="19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900"/>
              <a:buNone/>
              <a:defRPr sz="19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900"/>
              <a:buNone/>
              <a:defRPr sz="19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900"/>
              <a:buNone/>
              <a:defRPr sz="19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900"/>
              <a:buNone/>
              <a:defRPr sz="19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900"/>
              <a:buNone/>
              <a:defRPr sz="19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900"/>
              <a:buNone/>
              <a:defRPr sz="1900" b="0" i="0" u="none" strike="noStrike" cap="none">
                <a:solidFill>
                  <a:schemeClr val="dk1"/>
                </a:solidFill>
                <a:latin typeface="Calibri"/>
                <a:ea typeface="Calibri"/>
                <a:cs typeface="Calibri"/>
                <a:sym typeface="Calibri"/>
              </a:defRPr>
            </a:lvl9pPr>
          </a:lstStyle>
          <a:p>
            <a:endParaRPr/>
          </a:p>
        </p:txBody>
      </p:sp>
      <p:sp>
        <p:nvSpPr>
          <p:cNvPr id="275" name="Google Shape;275;p73"/>
          <p:cNvSpPr txBox="1">
            <a:spLocks noGrp="1"/>
          </p:cNvSpPr>
          <p:nvPr>
            <p:ph type="ftr" idx="11"/>
          </p:nvPr>
        </p:nvSpPr>
        <p:spPr>
          <a:xfrm>
            <a:off x="3028950" y="6356350"/>
            <a:ext cx="3086100" cy="365100"/>
          </a:xfrm>
          <a:prstGeom prst="rect">
            <a:avLst/>
          </a:prstGeom>
          <a:noFill/>
          <a:ln>
            <a:noFill/>
          </a:ln>
        </p:spPr>
        <p:txBody>
          <a:bodyPr spcFirstLastPara="1" wrap="square" lIns="121900" tIns="121900" rIns="121900" bIns="121900" anchor="ctr" anchorCtr="0"/>
          <a:lstStyle>
            <a:lvl1pPr marL="0" marR="0" lvl="0" indent="0" algn="ctr" rtl="0">
              <a:spcBef>
                <a:spcPts val="0"/>
              </a:spcBef>
              <a:spcAft>
                <a:spcPts val="0"/>
              </a:spcAft>
              <a:buSzPts val="19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900"/>
              <a:buNone/>
              <a:defRPr sz="19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900"/>
              <a:buNone/>
              <a:defRPr sz="19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900"/>
              <a:buNone/>
              <a:defRPr sz="19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900"/>
              <a:buNone/>
              <a:defRPr sz="19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900"/>
              <a:buNone/>
              <a:defRPr sz="19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900"/>
              <a:buNone/>
              <a:defRPr sz="19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900"/>
              <a:buNone/>
              <a:defRPr sz="19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900"/>
              <a:buNone/>
              <a:defRPr sz="1900" b="0" i="0" u="none" strike="noStrike" cap="none">
                <a:solidFill>
                  <a:schemeClr val="dk1"/>
                </a:solidFill>
                <a:latin typeface="Calibri"/>
                <a:ea typeface="Calibri"/>
                <a:cs typeface="Calibri"/>
                <a:sym typeface="Calibri"/>
              </a:defRPr>
            </a:lvl9pPr>
          </a:lstStyle>
          <a:p>
            <a:endParaRPr/>
          </a:p>
        </p:txBody>
      </p:sp>
      <p:sp>
        <p:nvSpPr>
          <p:cNvPr id="276" name="Google Shape;276;p73"/>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Subsection Header">
  <p:cSld name="Subsection Header">
    <p:spTree>
      <p:nvGrpSpPr>
        <p:cNvPr id="1" name="Shape 277"/>
        <p:cNvGrpSpPr/>
        <p:nvPr/>
      </p:nvGrpSpPr>
      <p:grpSpPr>
        <a:xfrm>
          <a:off x="0" y="0"/>
          <a:ext cx="0" cy="0"/>
          <a:chOff x="0" y="0"/>
          <a:chExt cx="0" cy="0"/>
        </a:xfrm>
      </p:grpSpPr>
      <p:sp>
        <p:nvSpPr>
          <p:cNvPr id="278" name="Google Shape;278;p74"/>
          <p:cNvSpPr txBox="1">
            <a:spLocks noGrp="1"/>
          </p:cNvSpPr>
          <p:nvPr>
            <p:ph type="body" idx="1"/>
          </p:nvPr>
        </p:nvSpPr>
        <p:spPr>
          <a:xfrm>
            <a:off x="1130300" y="2390915"/>
            <a:ext cx="1035000" cy="1689300"/>
          </a:xfrm>
          <a:prstGeom prst="rect">
            <a:avLst/>
          </a:prstGeom>
          <a:noFill/>
          <a:ln>
            <a:noFill/>
          </a:ln>
        </p:spPr>
        <p:txBody>
          <a:bodyPr spcFirstLastPara="1" wrap="square" lIns="121900" tIns="121900" rIns="121900" bIns="121900" anchor="ctr" anchorCtr="0"/>
          <a:lstStyle>
            <a:lvl1pPr marL="457200" lvl="0" indent="-228600" rtl="0">
              <a:spcBef>
                <a:spcPts val="0"/>
              </a:spcBef>
              <a:spcAft>
                <a:spcPts val="0"/>
              </a:spcAft>
              <a:buClr>
                <a:srgbClr val="F7761F"/>
              </a:buClr>
              <a:buSzPts val="2400"/>
              <a:buFont typeface="Source Sans Pro"/>
              <a:buNone/>
              <a:defRPr sz="13100" b="0" i="0">
                <a:solidFill>
                  <a:srgbClr val="F7761F"/>
                </a:solidFill>
                <a:latin typeface="Source Sans Pro"/>
                <a:ea typeface="Source Sans Pro"/>
                <a:cs typeface="Source Sans Pro"/>
                <a:sym typeface="Source Sans Pro"/>
              </a:defRPr>
            </a:lvl1pPr>
            <a:lvl2pPr marL="914400" lvl="1" indent="-349250" rtl="0">
              <a:spcBef>
                <a:spcPts val="2100"/>
              </a:spcBef>
              <a:spcAft>
                <a:spcPts val="0"/>
              </a:spcAft>
              <a:buSzPts val="1900"/>
              <a:buChar char="○"/>
              <a:defRPr sz="3700" b="0" i="0">
                <a:solidFill>
                  <a:srgbClr val="414141"/>
                </a:solidFill>
                <a:latin typeface="Source Sans Pro"/>
                <a:ea typeface="Source Sans Pro"/>
                <a:cs typeface="Source Sans Pro"/>
                <a:sym typeface="Source Sans Pro"/>
              </a:defRPr>
            </a:lvl2pPr>
            <a:lvl3pPr marL="1371600" lvl="2" indent="-349250" rtl="0">
              <a:spcBef>
                <a:spcPts val="2100"/>
              </a:spcBef>
              <a:spcAft>
                <a:spcPts val="0"/>
              </a:spcAft>
              <a:buSzPts val="1900"/>
              <a:buChar char="■"/>
              <a:defRPr sz="3200" b="0" i="0">
                <a:solidFill>
                  <a:srgbClr val="414141"/>
                </a:solidFill>
                <a:latin typeface="Source Sans Pro"/>
                <a:ea typeface="Source Sans Pro"/>
                <a:cs typeface="Source Sans Pro"/>
                <a:sym typeface="Source Sans Pro"/>
              </a:defRPr>
            </a:lvl3pPr>
            <a:lvl4pPr marL="1828800" lvl="3" indent="-349250" rtl="0">
              <a:spcBef>
                <a:spcPts val="2100"/>
              </a:spcBef>
              <a:spcAft>
                <a:spcPts val="0"/>
              </a:spcAft>
              <a:buSzPts val="1900"/>
              <a:buChar char="●"/>
              <a:defRPr sz="2700" b="0" i="0">
                <a:solidFill>
                  <a:srgbClr val="414141"/>
                </a:solidFill>
                <a:latin typeface="Source Sans Pro"/>
                <a:ea typeface="Source Sans Pro"/>
                <a:cs typeface="Source Sans Pro"/>
                <a:sym typeface="Source Sans Pro"/>
              </a:defRPr>
            </a:lvl4pPr>
            <a:lvl5pPr marL="2286000" lvl="4" indent="-349250" rtl="0">
              <a:spcBef>
                <a:spcPts val="2100"/>
              </a:spcBef>
              <a:spcAft>
                <a:spcPts val="0"/>
              </a:spcAft>
              <a:buSzPts val="1900"/>
              <a:buChar char="○"/>
              <a:defRPr sz="2700" b="0" i="0">
                <a:solidFill>
                  <a:srgbClr val="414141"/>
                </a:solidFill>
                <a:latin typeface="Source Sans Pro"/>
                <a:ea typeface="Source Sans Pro"/>
                <a:cs typeface="Source Sans Pro"/>
                <a:sym typeface="Source Sans Pro"/>
              </a:defRPr>
            </a:lvl5pPr>
            <a:lvl6pPr marL="2743200" lvl="5" indent="-349250" rtl="0">
              <a:spcBef>
                <a:spcPts val="2100"/>
              </a:spcBef>
              <a:spcAft>
                <a:spcPts val="0"/>
              </a:spcAft>
              <a:buSzPts val="1900"/>
              <a:buChar char="■"/>
              <a:defRPr sz="2700">
                <a:solidFill>
                  <a:schemeClr val="dk1"/>
                </a:solidFill>
                <a:latin typeface="Source Sans Pro"/>
                <a:ea typeface="Source Sans Pro"/>
                <a:cs typeface="Source Sans Pro"/>
                <a:sym typeface="Source Sans Pro"/>
              </a:defRPr>
            </a:lvl6pPr>
            <a:lvl7pPr marL="3200400" lvl="6" indent="-349250" rtl="0">
              <a:spcBef>
                <a:spcPts val="2100"/>
              </a:spcBef>
              <a:spcAft>
                <a:spcPts val="0"/>
              </a:spcAft>
              <a:buSzPts val="1900"/>
              <a:buChar char="●"/>
              <a:defRPr sz="2700">
                <a:solidFill>
                  <a:schemeClr val="dk1"/>
                </a:solidFill>
                <a:latin typeface="Source Sans Pro"/>
                <a:ea typeface="Source Sans Pro"/>
                <a:cs typeface="Source Sans Pro"/>
                <a:sym typeface="Source Sans Pro"/>
              </a:defRPr>
            </a:lvl7pPr>
            <a:lvl8pPr marL="3657600" lvl="7" indent="-349250" rtl="0">
              <a:spcBef>
                <a:spcPts val="2100"/>
              </a:spcBef>
              <a:spcAft>
                <a:spcPts val="0"/>
              </a:spcAft>
              <a:buSzPts val="1900"/>
              <a:buChar char="○"/>
              <a:defRPr sz="2700">
                <a:solidFill>
                  <a:schemeClr val="dk1"/>
                </a:solidFill>
                <a:latin typeface="Source Sans Pro"/>
                <a:ea typeface="Source Sans Pro"/>
                <a:cs typeface="Source Sans Pro"/>
                <a:sym typeface="Source Sans Pro"/>
              </a:defRPr>
            </a:lvl8pPr>
            <a:lvl9pPr marL="4114800" lvl="8" indent="-349250" rtl="0">
              <a:spcBef>
                <a:spcPts val="2100"/>
              </a:spcBef>
              <a:spcAft>
                <a:spcPts val="2100"/>
              </a:spcAft>
              <a:buSzPts val="1900"/>
              <a:buChar char="■"/>
              <a:defRPr sz="2700">
                <a:solidFill>
                  <a:schemeClr val="dk1"/>
                </a:solidFill>
                <a:latin typeface="Source Sans Pro"/>
                <a:ea typeface="Source Sans Pro"/>
                <a:cs typeface="Source Sans Pro"/>
                <a:sym typeface="Source Sans Pro"/>
              </a:defRPr>
            </a:lvl9pPr>
          </a:lstStyle>
          <a:p>
            <a:endParaRPr/>
          </a:p>
        </p:txBody>
      </p:sp>
      <p:sp>
        <p:nvSpPr>
          <p:cNvPr id="279" name="Google Shape;279;p74"/>
          <p:cNvSpPr txBox="1">
            <a:spLocks noGrp="1"/>
          </p:cNvSpPr>
          <p:nvPr>
            <p:ph type="body" idx="2"/>
          </p:nvPr>
        </p:nvSpPr>
        <p:spPr>
          <a:xfrm>
            <a:off x="2165353" y="2390915"/>
            <a:ext cx="6524700" cy="1689300"/>
          </a:xfrm>
          <a:prstGeom prst="rect">
            <a:avLst/>
          </a:prstGeom>
          <a:noFill/>
          <a:ln>
            <a:noFill/>
          </a:ln>
        </p:spPr>
        <p:txBody>
          <a:bodyPr spcFirstLastPara="1" wrap="square" lIns="121900" tIns="121900" rIns="121900" bIns="121900" anchor="ctr" anchorCtr="0"/>
          <a:lstStyle>
            <a:lvl1pPr marL="457200" lvl="0" indent="-228600" rtl="0">
              <a:spcBef>
                <a:spcPts val="0"/>
              </a:spcBef>
              <a:spcAft>
                <a:spcPts val="0"/>
              </a:spcAft>
              <a:buClr>
                <a:srgbClr val="414141"/>
              </a:buClr>
              <a:buSzPts val="2400"/>
              <a:buFont typeface="Source Sans Pro"/>
              <a:buNone/>
              <a:defRPr sz="5300" b="0" i="0">
                <a:solidFill>
                  <a:srgbClr val="414141"/>
                </a:solidFill>
                <a:latin typeface="Source Sans Pro"/>
                <a:ea typeface="Source Sans Pro"/>
                <a:cs typeface="Source Sans Pro"/>
                <a:sym typeface="Source Sans Pro"/>
              </a:defRPr>
            </a:lvl1pPr>
            <a:lvl2pPr marL="914400" lvl="1" indent="-228600" rtl="0">
              <a:spcBef>
                <a:spcPts val="2100"/>
              </a:spcBef>
              <a:spcAft>
                <a:spcPts val="0"/>
              </a:spcAft>
              <a:buSzPts val="1900"/>
              <a:buFont typeface="Source Sans Pro"/>
              <a:buNone/>
              <a:defRPr/>
            </a:lvl2pPr>
            <a:lvl3pPr marL="1371600" lvl="2" indent="-228600" rtl="0">
              <a:spcBef>
                <a:spcPts val="2100"/>
              </a:spcBef>
              <a:spcAft>
                <a:spcPts val="0"/>
              </a:spcAft>
              <a:buSzPts val="1900"/>
              <a:buFont typeface="Source Sans Pro"/>
              <a:buNone/>
              <a:defRPr/>
            </a:lvl3pPr>
            <a:lvl4pPr marL="1828800" lvl="3" indent="-228600" rtl="0">
              <a:spcBef>
                <a:spcPts val="2100"/>
              </a:spcBef>
              <a:spcAft>
                <a:spcPts val="0"/>
              </a:spcAft>
              <a:buSzPts val="1900"/>
              <a:buFont typeface="Source Sans Pro"/>
              <a:buNone/>
              <a:defRPr/>
            </a:lvl4pPr>
            <a:lvl5pPr marL="2286000" lvl="4" indent="-228600" rtl="0">
              <a:spcBef>
                <a:spcPts val="2100"/>
              </a:spcBef>
              <a:spcAft>
                <a:spcPts val="0"/>
              </a:spcAft>
              <a:buSzPts val="1900"/>
              <a:buFont typeface="Source Sans Pro"/>
              <a:buNone/>
              <a:defRPr/>
            </a:lvl5pPr>
            <a:lvl6pPr marL="2743200" lvl="5" indent="-349250" rtl="0">
              <a:spcBef>
                <a:spcPts val="2100"/>
              </a:spcBef>
              <a:spcAft>
                <a:spcPts val="0"/>
              </a:spcAft>
              <a:buSzPts val="1900"/>
              <a:buChar char="■"/>
              <a:defRPr sz="2700">
                <a:solidFill>
                  <a:schemeClr val="dk1"/>
                </a:solidFill>
                <a:latin typeface="Source Sans Pro"/>
                <a:ea typeface="Source Sans Pro"/>
                <a:cs typeface="Source Sans Pro"/>
                <a:sym typeface="Source Sans Pro"/>
              </a:defRPr>
            </a:lvl6pPr>
            <a:lvl7pPr marL="3200400" lvl="6" indent="-349250" rtl="0">
              <a:spcBef>
                <a:spcPts val="2100"/>
              </a:spcBef>
              <a:spcAft>
                <a:spcPts val="0"/>
              </a:spcAft>
              <a:buSzPts val="1900"/>
              <a:buChar char="●"/>
              <a:defRPr sz="2700">
                <a:solidFill>
                  <a:schemeClr val="dk1"/>
                </a:solidFill>
                <a:latin typeface="Source Sans Pro"/>
                <a:ea typeface="Source Sans Pro"/>
                <a:cs typeface="Source Sans Pro"/>
                <a:sym typeface="Source Sans Pro"/>
              </a:defRPr>
            </a:lvl7pPr>
            <a:lvl8pPr marL="3657600" lvl="7" indent="-349250" rtl="0">
              <a:spcBef>
                <a:spcPts val="2100"/>
              </a:spcBef>
              <a:spcAft>
                <a:spcPts val="0"/>
              </a:spcAft>
              <a:buSzPts val="1900"/>
              <a:buChar char="○"/>
              <a:defRPr sz="2700">
                <a:solidFill>
                  <a:schemeClr val="dk1"/>
                </a:solidFill>
                <a:latin typeface="Source Sans Pro"/>
                <a:ea typeface="Source Sans Pro"/>
                <a:cs typeface="Source Sans Pro"/>
                <a:sym typeface="Source Sans Pro"/>
              </a:defRPr>
            </a:lvl8pPr>
            <a:lvl9pPr marL="4114800" lvl="8" indent="-349250" rtl="0">
              <a:spcBef>
                <a:spcPts val="2100"/>
              </a:spcBef>
              <a:spcAft>
                <a:spcPts val="2100"/>
              </a:spcAft>
              <a:buSzPts val="1900"/>
              <a:buChar char="■"/>
              <a:defRPr sz="2700">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3">
  <p:cSld name="BLANK_4">
    <p:spTree>
      <p:nvGrpSpPr>
        <p:cNvPr id="1" name="Shape 280"/>
        <p:cNvGrpSpPr/>
        <p:nvPr/>
      </p:nvGrpSpPr>
      <p:grpSpPr>
        <a:xfrm>
          <a:off x="0" y="0"/>
          <a:ext cx="0" cy="0"/>
          <a:chOff x="0" y="0"/>
          <a:chExt cx="0" cy="0"/>
        </a:xfrm>
      </p:grpSpPr>
      <p:sp>
        <p:nvSpPr>
          <p:cNvPr id="281" name="Google Shape;281;p75"/>
          <p:cNvSpPr txBox="1">
            <a:spLocks noGrp="1"/>
          </p:cNvSpPr>
          <p:nvPr>
            <p:ph type="sldNum" idx="12"/>
          </p:nvPr>
        </p:nvSpPr>
        <p:spPr>
          <a:xfrm>
            <a:off x="8472458" y="6217622"/>
            <a:ext cx="548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282"/>
        <p:cNvGrpSpPr/>
        <p:nvPr/>
      </p:nvGrpSpPr>
      <p:grpSpPr>
        <a:xfrm>
          <a:off x="0" y="0"/>
          <a:ext cx="0" cy="0"/>
          <a:chOff x="0" y="0"/>
          <a:chExt cx="0" cy="0"/>
        </a:xfrm>
      </p:grpSpPr>
      <p:sp>
        <p:nvSpPr>
          <p:cNvPr id="283" name="Google Shape;283;p76"/>
          <p:cNvSpPr/>
          <p:nvPr/>
        </p:nvSpPr>
        <p:spPr>
          <a:xfrm>
            <a:off x="4572000" y="-167"/>
            <a:ext cx="4572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4" name="Google Shape;284;p76"/>
          <p:cNvSpPr txBox="1">
            <a:spLocks noGrp="1"/>
          </p:cNvSpPr>
          <p:nvPr>
            <p:ph type="title"/>
          </p:nvPr>
        </p:nvSpPr>
        <p:spPr>
          <a:xfrm>
            <a:off x="265500" y="1644233"/>
            <a:ext cx="4045200" cy="1976400"/>
          </a:xfrm>
          <a:prstGeom prst="rect">
            <a:avLst/>
          </a:prstGeom>
        </p:spPr>
        <p:txBody>
          <a:bodyPr spcFirstLastPara="1" wrap="square" lIns="121900" tIns="121900" rIns="121900" bIns="121900" anchor="b" anchorCtr="0"/>
          <a:lstStyle>
            <a:lvl1pPr lvl="0" algn="ctr" rtl="0">
              <a:spcBef>
                <a:spcPts val="0"/>
              </a:spcBef>
              <a:spcAft>
                <a:spcPts val="0"/>
              </a:spcAft>
              <a:buSzPts val="5600"/>
              <a:buNone/>
              <a:defRPr sz="56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endParaRPr/>
          </a:p>
        </p:txBody>
      </p:sp>
      <p:sp>
        <p:nvSpPr>
          <p:cNvPr id="285" name="Google Shape;285;p76"/>
          <p:cNvSpPr txBox="1">
            <a:spLocks noGrp="1"/>
          </p:cNvSpPr>
          <p:nvPr>
            <p:ph type="subTitle" idx="1"/>
          </p:nvPr>
        </p:nvSpPr>
        <p:spPr>
          <a:xfrm>
            <a:off x="265500" y="3737433"/>
            <a:ext cx="4045200" cy="1646700"/>
          </a:xfrm>
          <a:prstGeom prst="rect">
            <a:avLst/>
          </a:prstGeom>
        </p:spPr>
        <p:txBody>
          <a:bodyPr spcFirstLastPara="1" wrap="square" lIns="121900" tIns="121900" rIns="121900" bIns="121900"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6" name="Google Shape;286;p76"/>
          <p:cNvSpPr txBox="1">
            <a:spLocks noGrp="1"/>
          </p:cNvSpPr>
          <p:nvPr>
            <p:ph type="body" idx="2"/>
          </p:nvPr>
        </p:nvSpPr>
        <p:spPr>
          <a:xfrm>
            <a:off x="4939500" y="965433"/>
            <a:ext cx="3837000" cy="4926900"/>
          </a:xfrm>
          <a:prstGeom prst="rect">
            <a:avLst/>
          </a:prstGeom>
        </p:spPr>
        <p:txBody>
          <a:bodyPr spcFirstLastPara="1" wrap="square" lIns="121900" tIns="121900" rIns="121900" bIns="121900" anchor="ctr" anchorCtr="0"/>
          <a:lstStyle>
            <a:lvl1pPr marL="457200" lvl="0" indent="-381000" rtl="0">
              <a:spcBef>
                <a:spcPts val="0"/>
              </a:spcBef>
              <a:spcAft>
                <a:spcPts val="0"/>
              </a:spcAft>
              <a:buSzPts val="24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287" name="Google Shape;287;p76"/>
          <p:cNvSpPr txBox="1">
            <a:spLocks noGrp="1"/>
          </p:cNvSpPr>
          <p:nvPr>
            <p:ph type="sldNum" idx="12"/>
          </p:nvPr>
        </p:nvSpPr>
        <p:spPr>
          <a:xfrm>
            <a:off x="8472458" y="6217622"/>
            <a:ext cx="548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526200" y="436300"/>
            <a:ext cx="8520600" cy="763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1pPr>
            <a:lvl2pPr marR="0" lvl="1"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2pPr>
            <a:lvl3pPr marR="0" lvl="2"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3pPr>
            <a:lvl4pPr marR="0" lvl="3"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4pPr>
            <a:lvl5pPr marR="0" lvl="4"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5pPr>
            <a:lvl6pPr marR="0" lvl="5"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6pPr>
            <a:lvl7pPr marR="0" lvl="6"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7pPr>
            <a:lvl8pPr marR="0" lvl="7"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8pPr>
            <a:lvl9pPr marR="0" lvl="8"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9pPr>
          </a:lstStyle>
          <a:p>
            <a:endParaRPr/>
          </a:p>
        </p:txBody>
      </p:sp>
      <p:sp>
        <p:nvSpPr>
          <p:cNvPr id="35" name="Google Shape;35;p6"/>
          <p:cNvSpPr txBox="1">
            <a:spLocks noGrp="1"/>
          </p:cNvSpPr>
          <p:nvPr>
            <p:ph type="body" idx="1"/>
          </p:nvPr>
        </p:nvSpPr>
        <p:spPr>
          <a:xfrm>
            <a:off x="526200" y="1536633"/>
            <a:ext cx="3785400" cy="4555200"/>
          </a:xfrm>
          <a:prstGeom prst="rect">
            <a:avLst/>
          </a:prstGeom>
          <a:noFill/>
          <a:ln>
            <a:noFill/>
          </a:ln>
        </p:spPr>
        <p:txBody>
          <a:bodyPr spcFirstLastPara="1" wrap="square" lIns="91425" tIns="91425" rIns="91425" bIns="91425" anchor="t" anchorCtr="0"/>
          <a:lstStyle>
            <a:lvl1pPr marL="457200" marR="0" lvl="0" indent="-349250" algn="l" rtl="0">
              <a:lnSpc>
                <a:spcPct val="115000"/>
              </a:lnSpc>
              <a:spcBef>
                <a:spcPts val="0"/>
              </a:spcBef>
              <a:spcAft>
                <a:spcPts val="0"/>
              </a:spcAft>
              <a:buClr>
                <a:srgbClr val="FFFFFF"/>
              </a:buClr>
              <a:buSzPts val="1900"/>
              <a:buFont typeface="Avenir"/>
              <a:buChar char="●"/>
              <a:defRPr sz="1900" b="0" i="0" u="none" strike="noStrike" cap="none">
                <a:solidFill>
                  <a:srgbClr val="FFFFFF"/>
                </a:solidFill>
                <a:latin typeface="Avenir"/>
                <a:ea typeface="Avenir"/>
                <a:cs typeface="Avenir"/>
                <a:sym typeface="Avenir"/>
              </a:defRPr>
            </a:lvl1pPr>
            <a:lvl2pPr marL="914400" marR="0" lvl="1" indent="-330200" algn="l" rtl="0">
              <a:lnSpc>
                <a:spcPct val="115000"/>
              </a:lnSpc>
              <a:spcBef>
                <a:spcPts val="2100"/>
              </a:spcBef>
              <a:spcAft>
                <a:spcPts val="0"/>
              </a:spcAft>
              <a:buClr>
                <a:srgbClr val="FFFFFF"/>
              </a:buClr>
              <a:buSzPts val="1600"/>
              <a:buFont typeface="Avenir"/>
              <a:buChar char="○"/>
              <a:defRPr sz="1600" b="0" i="0" u="none" strike="noStrike" cap="none">
                <a:solidFill>
                  <a:srgbClr val="FFFFFF"/>
                </a:solidFill>
                <a:latin typeface="Avenir"/>
                <a:ea typeface="Avenir"/>
                <a:cs typeface="Avenir"/>
                <a:sym typeface="Avenir"/>
              </a:defRPr>
            </a:lvl2pPr>
            <a:lvl3pPr marL="1371600" marR="0" lvl="2" indent="-330200" algn="l" rtl="0">
              <a:lnSpc>
                <a:spcPct val="115000"/>
              </a:lnSpc>
              <a:spcBef>
                <a:spcPts val="2100"/>
              </a:spcBef>
              <a:spcAft>
                <a:spcPts val="0"/>
              </a:spcAft>
              <a:buClr>
                <a:srgbClr val="FFFFFF"/>
              </a:buClr>
              <a:buSzPts val="1600"/>
              <a:buFont typeface="Avenir"/>
              <a:buChar char="■"/>
              <a:defRPr sz="1600" b="0" i="0" u="none" strike="noStrike" cap="none">
                <a:solidFill>
                  <a:srgbClr val="FFFFFF"/>
                </a:solidFill>
                <a:latin typeface="Avenir"/>
                <a:ea typeface="Avenir"/>
                <a:cs typeface="Avenir"/>
                <a:sym typeface="Avenir"/>
              </a:defRPr>
            </a:lvl3pPr>
            <a:lvl4pPr marL="1828800" marR="0" lvl="3" indent="-330200" algn="l" rtl="0">
              <a:lnSpc>
                <a:spcPct val="115000"/>
              </a:lnSpc>
              <a:spcBef>
                <a:spcPts val="2100"/>
              </a:spcBef>
              <a:spcAft>
                <a:spcPts val="0"/>
              </a:spcAft>
              <a:buClr>
                <a:srgbClr val="FFFFFF"/>
              </a:buClr>
              <a:buSzPts val="1600"/>
              <a:buFont typeface="Avenir"/>
              <a:buChar char="●"/>
              <a:defRPr sz="1600" b="0" i="0" u="none" strike="noStrike" cap="none">
                <a:solidFill>
                  <a:srgbClr val="FFFFFF"/>
                </a:solidFill>
                <a:latin typeface="Avenir"/>
                <a:ea typeface="Avenir"/>
                <a:cs typeface="Avenir"/>
                <a:sym typeface="Avenir"/>
              </a:defRPr>
            </a:lvl4pPr>
            <a:lvl5pPr marL="2286000" marR="0" lvl="4" indent="-330200" algn="l" rtl="0">
              <a:lnSpc>
                <a:spcPct val="115000"/>
              </a:lnSpc>
              <a:spcBef>
                <a:spcPts val="2100"/>
              </a:spcBef>
              <a:spcAft>
                <a:spcPts val="0"/>
              </a:spcAft>
              <a:buClr>
                <a:srgbClr val="FFFFFF"/>
              </a:buClr>
              <a:buSzPts val="1600"/>
              <a:buFont typeface="Avenir"/>
              <a:buChar char="○"/>
              <a:defRPr sz="1600" b="0" i="0" u="none" strike="noStrike" cap="none">
                <a:solidFill>
                  <a:srgbClr val="FFFFFF"/>
                </a:solidFill>
                <a:latin typeface="Avenir"/>
                <a:ea typeface="Avenir"/>
                <a:cs typeface="Avenir"/>
                <a:sym typeface="Avenir"/>
              </a:defRPr>
            </a:lvl5pPr>
            <a:lvl6pPr marL="2743200" marR="0" lvl="5" indent="-330200" algn="l" rtl="0">
              <a:lnSpc>
                <a:spcPct val="115000"/>
              </a:lnSpc>
              <a:spcBef>
                <a:spcPts val="2100"/>
              </a:spcBef>
              <a:spcAft>
                <a:spcPts val="0"/>
              </a:spcAft>
              <a:buClr>
                <a:srgbClr val="FFFFFF"/>
              </a:buClr>
              <a:buSzPts val="1600"/>
              <a:buFont typeface="Avenir"/>
              <a:buChar char="■"/>
              <a:defRPr sz="1600" b="0" i="0" u="none" strike="noStrike" cap="none">
                <a:solidFill>
                  <a:srgbClr val="FFFFFF"/>
                </a:solidFill>
                <a:latin typeface="Avenir"/>
                <a:ea typeface="Avenir"/>
                <a:cs typeface="Avenir"/>
                <a:sym typeface="Avenir"/>
              </a:defRPr>
            </a:lvl6pPr>
            <a:lvl7pPr marL="3200400" marR="0" lvl="6" indent="-330200" algn="l" rtl="0">
              <a:lnSpc>
                <a:spcPct val="115000"/>
              </a:lnSpc>
              <a:spcBef>
                <a:spcPts val="2100"/>
              </a:spcBef>
              <a:spcAft>
                <a:spcPts val="0"/>
              </a:spcAft>
              <a:buClr>
                <a:srgbClr val="FFFFFF"/>
              </a:buClr>
              <a:buSzPts val="1600"/>
              <a:buFont typeface="Avenir"/>
              <a:buChar char="●"/>
              <a:defRPr sz="1600" b="0" i="0" u="none" strike="noStrike" cap="none">
                <a:solidFill>
                  <a:srgbClr val="FFFFFF"/>
                </a:solidFill>
                <a:latin typeface="Avenir"/>
                <a:ea typeface="Avenir"/>
                <a:cs typeface="Avenir"/>
                <a:sym typeface="Avenir"/>
              </a:defRPr>
            </a:lvl7pPr>
            <a:lvl8pPr marL="3657600" marR="0" lvl="7" indent="-330200" algn="l" rtl="0">
              <a:lnSpc>
                <a:spcPct val="115000"/>
              </a:lnSpc>
              <a:spcBef>
                <a:spcPts val="2100"/>
              </a:spcBef>
              <a:spcAft>
                <a:spcPts val="0"/>
              </a:spcAft>
              <a:buClr>
                <a:srgbClr val="FFFFFF"/>
              </a:buClr>
              <a:buSzPts val="1600"/>
              <a:buFont typeface="Avenir"/>
              <a:buChar char="○"/>
              <a:defRPr sz="1600" b="0" i="0" u="none" strike="noStrike" cap="none">
                <a:solidFill>
                  <a:srgbClr val="FFFFFF"/>
                </a:solidFill>
                <a:latin typeface="Avenir"/>
                <a:ea typeface="Avenir"/>
                <a:cs typeface="Avenir"/>
                <a:sym typeface="Avenir"/>
              </a:defRPr>
            </a:lvl8pPr>
            <a:lvl9pPr marL="4114800" marR="0" lvl="8" indent="-330200" algn="l" rtl="0">
              <a:lnSpc>
                <a:spcPct val="115000"/>
              </a:lnSpc>
              <a:spcBef>
                <a:spcPts val="2100"/>
              </a:spcBef>
              <a:spcAft>
                <a:spcPts val="2100"/>
              </a:spcAft>
              <a:buClr>
                <a:srgbClr val="FFFFFF"/>
              </a:buClr>
              <a:buSzPts val="1600"/>
              <a:buFont typeface="Avenir"/>
              <a:buChar char="■"/>
              <a:defRPr sz="1600" b="0" i="0" u="none" strike="noStrike" cap="none">
                <a:solidFill>
                  <a:srgbClr val="FFFFFF"/>
                </a:solidFill>
                <a:latin typeface="Avenir"/>
                <a:ea typeface="Avenir"/>
                <a:cs typeface="Avenir"/>
                <a:sym typeface="Avenir"/>
              </a:defRPr>
            </a:lvl9pPr>
          </a:lstStyle>
          <a:p>
            <a:endParaRPr/>
          </a:p>
        </p:txBody>
      </p:sp>
      <p:sp>
        <p:nvSpPr>
          <p:cNvPr id="36" name="Google Shape;36;p6"/>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lstStyle>
            <a:lvl1pPr marL="457200" marR="0" lvl="0" indent="-349250" algn="l" rtl="0">
              <a:lnSpc>
                <a:spcPct val="115000"/>
              </a:lnSpc>
              <a:spcBef>
                <a:spcPts val="0"/>
              </a:spcBef>
              <a:spcAft>
                <a:spcPts val="0"/>
              </a:spcAft>
              <a:buClr>
                <a:srgbClr val="FFFFFF"/>
              </a:buClr>
              <a:buSzPts val="1900"/>
              <a:buFont typeface="Avenir"/>
              <a:buChar char="●"/>
              <a:defRPr sz="1900" b="0" i="0" u="none" strike="noStrike" cap="none">
                <a:solidFill>
                  <a:srgbClr val="FFFFFF"/>
                </a:solidFill>
                <a:latin typeface="Avenir"/>
                <a:ea typeface="Avenir"/>
                <a:cs typeface="Avenir"/>
                <a:sym typeface="Avenir"/>
              </a:defRPr>
            </a:lvl1pPr>
            <a:lvl2pPr marL="914400" marR="0" lvl="1" indent="-330200" algn="l" rtl="0">
              <a:lnSpc>
                <a:spcPct val="115000"/>
              </a:lnSpc>
              <a:spcBef>
                <a:spcPts val="2100"/>
              </a:spcBef>
              <a:spcAft>
                <a:spcPts val="0"/>
              </a:spcAft>
              <a:buClr>
                <a:srgbClr val="FFFFFF"/>
              </a:buClr>
              <a:buSzPts val="1600"/>
              <a:buFont typeface="Avenir"/>
              <a:buChar char="○"/>
              <a:defRPr sz="1600" b="0" i="0" u="none" strike="noStrike" cap="none">
                <a:solidFill>
                  <a:srgbClr val="FFFFFF"/>
                </a:solidFill>
                <a:latin typeface="Avenir"/>
                <a:ea typeface="Avenir"/>
                <a:cs typeface="Avenir"/>
                <a:sym typeface="Avenir"/>
              </a:defRPr>
            </a:lvl2pPr>
            <a:lvl3pPr marL="1371600" marR="0" lvl="2" indent="-330200" algn="l" rtl="0">
              <a:lnSpc>
                <a:spcPct val="115000"/>
              </a:lnSpc>
              <a:spcBef>
                <a:spcPts val="2100"/>
              </a:spcBef>
              <a:spcAft>
                <a:spcPts val="0"/>
              </a:spcAft>
              <a:buClr>
                <a:srgbClr val="FFFFFF"/>
              </a:buClr>
              <a:buSzPts val="1600"/>
              <a:buFont typeface="Avenir"/>
              <a:buChar char="■"/>
              <a:defRPr sz="1600" b="0" i="0" u="none" strike="noStrike" cap="none">
                <a:solidFill>
                  <a:srgbClr val="FFFFFF"/>
                </a:solidFill>
                <a:latin typeface="Avenir"/>
                <a:ea typeface="Avenir"/>
                <a:cs typeface="Avenir"/>
                <a:sym typeface="Avenir"/>
              </a:defRPr>
            </a:lvl3pPr>
            <a:lvl4pPr marL="1828800" marR="0" lvl="3" indent="-330200" algn="l" rtl="0">
              <a:lnSpc>
                <a:spcPct val="115000"/>
              </a:lnSpc>
              <a:spcBef>
                <a:spcPts val="2100"/>
              </a:spcBef>
              <a:spcAft>
                <a:spcPts val="0"/>
              </a:spcAft>
              <a:buClr>
                <a:srgbClr val="FFFFFF"/>
              </a:buClr>
              <a:buSzPts val="1600"/>
              <a:buFont typeface="Avenir"/>
              <a:buChar char="●"/>
              <a:defRPr sz="1600" b="0" i="0" u="none" strike="noStrike" cap="none">
                <a:solidFill>
                  <a:srgbClr val="FFFFFF"/>
                </a:solidFill>
                <a:latin typeface="Avenir"/>
                <a:ea typeface="Avenir"/>
                <a:cs typeface="Avenir"/>
                <a:sym typeface="Avenir"/>
              </a:defRPr>
            </a:lvl4pPr>
            <a:lvl5pPr marL="2286000" marR="0" lvl="4" indent="-330200" algn="l" rtl="0">
              <a:lnSpc>
                <a:spcPct val="115000"/>
              </a:lnSpc>
              <a:spcBef>
                <a:spcPts val="2100"/>
              </a:spcBef>
              <a:spcAft>
                <a:spcPts val="0"/>
              </a:spcAft>
              <a:buClr>
                <a:srgbClr val="FFFFFF"/>
              </a:buClr>
              <a:buSzPts val="1600"/>
              <a:buFont typeface="Avenir"/>
              <a:buChar char="○"/>
              <a:defRPr sz="1600" b="0" i="0" u="none" strike="noStrike" cap="none">
                <a:solidFill>
                  <a:srgbClr val="FFFFFF"/>
                </a:solidFill>
                <a:latin typeface="Avenir"/>
                <a:ea typeface="Avenir"/>
                <a:cs typeface="Avenir"/>
                <a:sym typeface="Avenir"/>
              </a:defRPr>
            </a:lvl5pPr>
            <a:lvl6pPr marL="2743200" marR="0" lvl="5" indent="-330200" algn="l" rtl="0">
              <a:lnSpc>
                <a:spcPct val="115000"/>
              </a:lnSpc>
              <a:spcBef>
                <a:spcPts val="2100"/>
              </a:spcBef>
              <a:spcAft>
                <a:spcPts val="0"/>
              </a:spcAft>
              <a:buClr>
                <a:srgbClr val="FFFFFF"/>
              </a:buClr>
              <a:buSzPts val="1600"/>
              <a:buFont typeface="Avenir"/>
              <a:buChar char="■"/>
              <a:defRPr sz="1600" b="0" i="0" u="none" strike="noStrike" cap="none">
                <a:solidFill>
                  <a:srgbClr val="FFFFFF"/>
                </a:solidFill>
                <a:latin typeface="Avenir"/>
                <a:ea typeface="Avenir"/>
                <a:cs typeface="Avenir"/>
                <a:sym typeface="Avenir"/>
              </a:defRPr>
            </a:lvl6pPr>
            <a:lvl7pPr marL="3200400" marR="0" lvl="6" indent="-330200" algn="l" rtl="0">
              <a:lnSpc>
                <a:spcPct val="115000"/>
              </a:lnSpc>
              <a:spcBef>
                <a:spcPts val="2100"/>
              </a:spcBef>
              <a:spcAft>
                <a:spcPts val="0"/>
              </a:spcAft>
              <a:buClr>
                <a:srgbClr val="FFFFFF"/>
              </a:buClr>
              <a:buSzPts val="1600"/>
              <a:buFont typeface="Avenir"/>
              <a:buChar char="●"/>
              <a:defRPr sz="1600" b="0" i="0" u="none" strike="noStrike" cap="none">
                <a:solidFill>
                  <a:srgbClr val="FFFFFF"/>
                </a:solidFill>
                <a:latin typeface="Avenir"/>
                <a:ea typeface="Avenir"/>
                <a:cs typeface="Avenir"/>
                <a:sym typeface="Avenir"/>
              </a:defRPr>
            </a:lvl7pPr>
            <a:lvl8pPr marL="3657600" marR="0" lvl="7" indent="-330200" algn="l" rtl="0">
              <a:lnSpc>
                <a:spcPct val="115000"/>
              </a:lnSpc>
              <a:spcBef>
                <a:spcPts val="2100"/>
              </a:spcBef>
              <a:spcAft>
                <a:spcPts val="0"/>
              </a:spcAft>
              <a:buClr>
                <a:srgbClr val="FFFFFF"/>
              </a:buClr>
              <a:buSzPts val="1600"/>
              <a:buFont typeface="Avenir"/>
              <a:buChar char="○"/>
              <a:defRPr sz="1600" b="0" i="0" u="none" strike="noStrike" cap="none">
                <a:solidFill>
                  <a:srgbClr val="FFFFFF"/>
                </a:solidFill>
                <a:latin typeface="Avenir"/>
                <a:ea typeface="Avenir"/>
                <a:cs typeface="Avenir"/>
                <a:sym typeface="Avenir"/>
              </a:defRPr>
            </a:lvl8pPr>
            <a:lvl9pPr marL="4114800" marR="0" lvl="8" indent="-330200" algn="l" rtl="0">
              <a:lnSpc>
                <a:spcPct val="115000"/>
              </a:lnSpc>
              <a:spcBef>
                <a:spcPts val="2100"/>
              </a:spcBef>
              <a:spcAft>
                <a:spcPts val="2100"/>
              </a:spcAft>
              <a:buClr>
                <a:srgbClr val="FFFFFF"/>
              </a:buClr>
              <a:buSzPts val="1600"/>
              <a:buFont typeface="Avenir"/>
              <a:buChar char="■"/>
              <a:defRPr sz="1600" b="0" i="0" u="none" strike="noStrike" cap="none">
                <a:solidFill>
                  <a:srgbClr val="FFFFFF"/>
                </a:solidFill>
                <a:latin typeface="Avenir"/>
                <a:ea typeface="Avenir"/>
                <a:cs typeface="Avenir"/>
                <a:sym typeface="Avenir"/>
              </a:defRPr>
            </a:lvl9pPr>
          </a:lstStyle>
          <a:p>
            <a:endParaRPr/>
          </a:p>
        </p:txBody>
      </p:sp>
      <p:cxnSp>
        <p:nvCxnSpPr>
          <p:cNvPr id="37" name="Google Shape;37;p6"/>
          <p:cNvCxnSpPr/>
          <p:nvPr/>
        </p:nvCxnSpPr>
        <p:spPr>
          <a:xfrm>
            <a:off x="526200" y="1199892"/>
            <a:ext cx="8091600" cy="0"/>
          </a:xfrm>
          <a:prstGeom prst="straightConnector1">
            <a:avLst/>
          </a:prstGeom>
          <a:noFill/>
          <a:ln w="9525" cap="flat" cmpd="sng">
            <a:solidFill>
              <a:srgbClr val="CCCCCC"/>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526200" y="436300"/>
            <a:ext cx="8306100" cy="763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1pPr>
            <a:lvl2pPr marR="0" lvl="1"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2pPr>
            <a:lvl3pPr marR="0" lvl="2"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3pPr>
            <a:lvl4pPr marR="0" lvl="3"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4pPr>
            <a:lvl5pPr marR="0" lvl="4"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5pPr>
            <a:lvl6pPr marR="0" lvl="5"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6pPr>
            <a:lvl7pPr marR="0" lvl="6"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7pPr>
            <a:lvl8pPr marR="0" lvl="7"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8pPr>
            <a:lvl9pPr marR="0" lvl="8"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9pPr>
          </a:lstStyle>
          <a:p>
            <a:endParaRPr/>
          </a:p>
        </p:txBody>
      </p:sp>
      <p:cxnSp>
        <p:nvCxnSpPr>
          <p:cNvPr id="40" name="Google Shape;40;p7"/>
          <p:cNvCxnSpPr/>
          <p:nvPr/>
        </p:nvCxnSpPr>
        <p:spPr>
          <a:xfrm>
            <a:off x="526200" y="1199892"/>
            <a:ext cx="8091600" cy="0"/>
          </a:xfrm>
          <a:prstGeom prst="straightConnector1">
            <a:avLst/>
          </a:prstGeom>
          <a:noFill/>
          <a:ln w="9525" cap="flat" cmpd="sng">
            <a:solidFill>
              <a:srgbClr val="CCCCCC"/>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526200" y="192300"/>
            <a:ext cx="7946400" cy="100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FFFFFF"/>
              </a:buClr>
              <a:buSzPts val="3200"/>
              <a:buFont typeface="Avenir"/>
              <a:buNone/>
              <a:defRPr sz="3200" b="0" i="0" u="none" strike="noStrike" cap="none">
                <a:solidFill>
                  <a:srgbClr val="FFFFFF"/>
                </a:solidFill>
                <a:latin typeface="Avenir"/>
                <a:ea typeface="Avenir"/>
                <a:cs typeface="Avenir"/>
                <a:sym typeface="Avenir"/>
              </a:defRPr>
            </a:lvl1pPr>
            <a:lvl2pPr marR="0" lvl="1" algn="l" rtl="0">
              <a:lnSpc>
                <a:spcPct val="100000"/>
              </a:lnSpc>
              <a:spcBef>
                <a:spcPts val="0"/>
              </a:spcBef>
              <a:spcAft>
                <a:spcPts val="0"/>
              </a:spcAft>
              <a:buClr>
                <a:srgbClr val="FFFFFF"/>
              </a:buClr>
              <a:buSzPts val="3200"/>
              <a:buFont typeface="Avenir"/>
              <a:buNone/>
              <a:defRPr sz="3200" b="0" i="0" u="none" strike="noStrike" cap="none">
                <a:solidFill>
                  <a:srgbClr val="FFFFFF"/>
                </a:solidFill>
                <a:latin typeface="Avenir"/>
                <a:ea typeface="Avenir"/>
                <a:cs typeface="Avenir"/>
                <a:sym typeface="Avenir"/>
              </a:defRPr>
            </a:lvl2pPr>
            <a:lvl3pPr marR="0" lvl="2" algn="l" rtl="0">
              <a:lnSpc>
                <a:spcPct val="100000"/>
              </a:lnSpc>
              <a:spcBef>
                <a:spcPts val="0"/>
              </a:spcBef>
              <a:spcAft>
                <a:spcPts val="0"/>
              </a:spcAft>
              <a:buClr>
                <a:srgbClr val="FFFFFF"/>
              </a:buClr>
              <a:buSzPts val="3200"/>
              <a:buFont typeface="Avenir"/>
              <a:buNone/>
              <a:defRPr sz="3200" b="0" i="0" u="none" strike="noStrike" cap="none">
                <a:solidFill>
                  <a:srgbClr val="FFFFFF"/>
                </a:solidFill>
                <a:latin typeface="Avenir"/>
                <a:ea typeface="Avenir"/>
                <a:cs typeface="Avenir"/>
                <a:sym typeface="Avenir"/>
              </a:defRPr>
            </a:lvl3pPr>
            <a:lvl4pPr marR="0" lvl="3" algn="l" rtl="0">
              <a:lnSpc>
                <a:spcPct val="100000"/>
              </a:lnSpc>
              <a:spcBef>
                <a:spcPts val="0"/>
              </a:spcBef>
              <a:spcAft>
                <a:spcPts val="0"/>
              </a:spcAft>
              <a:buClr>
                <a:srgbClr val="FFFFFF"/>
              </a:buClr>
              <a:buSzPts val="3200"/>
              <a:buFont typeface="Avenir"/>
              <a:buNone/>
              <a:defRPr sz="3200" b="0" i="0" u="none" strike="noStrike" cap="none">
                <a:solidFill>
                  <a:srgbClr val="FFFFFF"/>
                </a:solidFill>
                <a:latin typeface="Avenir"/>
                <a:ea typeface="Avenir"/>
                <a:cs typeface="Avenir"/>
                <a:sym typeface="Avenir"/>
              </a:defRPr>
            </a:lvl4pPr>
            <a:lvl5pPr marR="0" lvl="4" algn="l" rtl="0">
              <a:lnSpc>
                <a:spcPct val="100000"/>
              </a:lnSpc>
              <a:spcBef>
                <a:spcPts val="0"/>
              </a:spcBef>
              <a:spcAft>
                <a:spcPts val="0"/>
              </a:spcAft>
              <a:buClr>
                <a:srgbClr val="FFFFFF"/>
              </a:buClr>
              <a:buSzPts val="3200"/>
              <a:buFont typeface="Avenir"/>
              <a:buNone/>
              <a:defRPr sz="3200" b="0" i="0" u="none" strike="noStrike" cap="none">
                <a:solidFill>
                  <a:srgbClr val="FFFFFF"/>
                </a:solidFill>
                <a:latin typeface="Avenir"/>
                <a:ea typeface="Avenir"/>
                <a:cs typeface="Avenir"/>
                <a:sym typeface="Avenir"/>
              </a:defRPr>
            </a:lvl5pPr>
            <a:lvl6pPr marR="0" lvl="5" algn="l" rtl="0">
              <a:lnSpc>
                <a:spcPct val="100000"/>
              </a:lnSpc>
              <a:spcBef>
                <a:spcPts val="0"/>
              </a:spcBef>
              <a:spcAft>
                <a:spcPts val="0"/>
              </a:spcAft>
              <a:buClr>
                <a:srgbClr val="FFFFFF"/>
              </a:buClr>
              <a:buSzPts val="3200"/>
              <a:buFont typeface="Avenir"/>
              <a:buNone/>
              <a:defRPr sz="3200" b="0" i="0" u="none" strike="noStrike" cap="none">
                <a:solidFill>
                  <a:srgbClr val="FFFFFF"/>
                </a:solidFill>
                <a:latin typeface="Avenir"/>
                <a:ea typeface="Avenir"/>
                <a:cs typeface="Avenir"/>
                <a:sym typeface="Avenir"/>
              </a:defRPr>
            </a:lvl6pPr>
            <a:lvl7pPr marR="0" lvl="6" algn="l" rtl="0">
              <a:lnSpc>
                <a:spcPct val="100000"/>
              </a:lnSpc>
              <a:spcBef>
                <a:spcPts val="0"/>
              </a:spcBef>
              <a:spcAft>
                <a:spcPts val="0"/>
              </a:spcAft>
              <a:buClr>
                <a:srgbClr val="FFFFFF"/>
              </a:buClr>
              <a:buSzPts val="3200"/>
              <a:buFont typeface="Avenir"/>
              <a:buNone/>
              <a:defRPr sz="3200" b="0" i="0" u="none" strike="noStrike" cap="none">
                <a:solidFill>
                  <a:srgbClr val="FFFFFF"/>
                </a:solidFill>
                <a:latin typeface="Avenir"/>
                <a:ea typeface="Avenir"/>
                <a:cs typeface="Avenir"/>
                <a:sym typeface="Avenir"/>
              </a:defRPr>
            </a:lvl7pPr>
            <a:lvl8pPr marR="0" lvl="7" algn="l" rtl="0">
              <a:lnSpc>
                <a:spcPct val="100000"/>
              </a:lnSpc>
              <a:spcBef>
                <a:spcPts val="0"/>
              </a:spcBef>
              <a:spcAft>
                <a:spcPts val="0"/>
              </a:spcAft>
              <a:buClr>
                <a:srgbClr val="FFFFFF"/>
              </a:buClr>
              <a:buSzPts val="3200"/>
              <a:buFont typeface="Avenir"/>
              <a:buNone/>
              <a:defRPr sz="3200" b="0" i="0" u="none" strike="noStrike" cap="none">
                <a:solidFill>
                  <a:srgbClr val="FFFFFF"/>
                </a:solidFill>
                <a:latin typeface="Avenir"/>
                <a:ea typeface="Avenir"/>
                <a:cs typeface="Avenir"/>
                <a:sym typeface="Avenir"/>
              </a:defRPr>
            </a:lvl8pPr>
            <a:lvl9pPr marR="0" lvl="8" algn="l" rtl="0">
              <a:lnSpc>
                <a:spcPct val="100000"/>
              </a:lnSpc>
              <a:spcBef>
                <a:spcPts val="0"/>
              </a:spcBef>
              <a:spcAft>
                <a:spcPts val="0"/>
              </a:spcAft>
              <a:buClr>
                <a:srgbClr val="FFFFFF"/>
              </a:buClr>
              <a:buSzPts val="3200"/>
              <a:buFont typeface="Avenir"/>
              <a:buNone/>
              <a:defRPr sz="3200" b="0" i="0" u="none" strike="noStrike" cap="none">
                <a:solidFill>
                  <a:srgbClr val="FFFFFF"/>
                </a:solidFill>
                <a:latin typeface="Avenir"/>
                <a:ea typeface="Avenir"/>
                <a:cs typeface="Avenir"/>
                <a:sym typeface="Avenir"/>
              </a:defRPr>
            </a:lvl9pPr>
          </a:lstStyle>
          <a:p>
            <a:endParaRPr/>
          </a:p>
        </p:txBody>
      </p:sp>
      <p:sp>
        <p:nvSpPr>
          <p:cNvPr id="43" name="Google Shape;43;p8"/>
          <p:cNvSpPr txBox="1">
            <a:spLocks noGrp="1"/>
          </p:cNvSpPr>
          <p:nvPr>
            <p:ph type="body" idx="1"/>
          </p:nvPr>
        </p:nvSpPr>
        <p:spPr>
          <a:xfrm>
            <a:off x="526200" y="1852800"/>
            <a:ext cx="2593500" cy="4239300"/>
          </a:xfrm>
          <a:prstGeom prst="rect">
            <a:avLst/>
          </a:prstGeom>
          <a:noFill/>
          <a:ln>
            <a:noFill/>
          </a:ln>
        </p:spPr>
        <p:txBody>
          <a:bodyPr spcFirstLastPara="1" wrap="square" lIns="91425" tIns="91425" rIns="91425" bIns="91425" anchor="t" anchorCtr="0"/>
          <a:lstStyle>
            <a:lvl1pPr marL="457200" marR="0" lvl="0" indent="-330200" algn="l" rtl="0">
              <a:lnSpc>
                <a:spcPct val="115000"/>
              </a:lnSpc>
              <a:spcBef>
                <a:spcPts val="0"/>
              </a:spcBef>
              <a:spcAft>
                <a:spcPts val="0"/>
              </a:spcAft>
              <a:buClr>
                <a:srgbClr val="FFFFFF"/>
              </a:buClr>
              <a:buSzPts val="1600"/>
              <a:buFont typeface="Avenir"/>
              <a:buChar char="●"/>
              <a:defRPr sz="1600" b="0" i="0" u="none" strike="noStrike" cap="none">
                <a:solidFill>
                  <a:srgbClr val="FFFFFF"/>
                </a:solidFill>
                <a:latin typeface="Avenir"/>
                <a:ea typeface="Avenir"/>
                <a:cs typeface="Avenir"/>
                <a:sym typeface="Avenir"/>
              </a:defRPr>
            </a:lvl1pPr>
            <a:lvl2pPr marL="914400" marR="0" lvl="1" indent="-330200" algn="l" rtl="0">
              <a:lnSpc>
                <a:spcPct val="115000"/>
              </a:lnSpc>
              <a:spcBef>
                <a:spcPts val="2100"/>
              </a:spcBef>
              <a:spcAft>
                <a:spcPts val="0"/>
              </a:spcAft>
              <a:buClr>
                <a:srgbClr val="FFFFFF"/>
              </a:buClr>
              <a:buSzPts val="1600"/>
              <a:buFont typeface="Avenir"/>
              <a:buChar char="○"/>
              <a:defRPr sz="1600" b="0" i="0" u="none" strike="noStrike" cap="none">
                <a:solidFill>
                  <a:srgbClr val="FFFFFF"/>
                </a:solidFill>
                <a:latin typeface="Avenir"/>
                <a:ea typeface="Avenir"/>
                <a:cs typeface="Avenir"/>
                <a:sym typeface="Avenir"/>
              </a:defRPr>
            </a:lvl2pPr>
            <a:lvl3pPr marL="1371600" marR="0" lvl="2" indent="-330200" algn="l" rtl="0">
              <a:lnSpc>
                <a:spcPct val="115000"/>
              </a:lnSpc>
              <a:spcBef>
                <a:spcPts val="2100"/>
              </a:spcBef>
              <a:spcAft>
                <a:spcPts val="0"/>
              </a:spcAft>
              <a:buClr>
                <a:srgbClr val="FFFFFF"/>
              </a:buClr>
              <a:buSzPts val="1600"/>
              <a:buFont typeface="Avenir"/>
              <a:buChar char="■"/>
              <a:defRPr sz="1600" b="0" i="0" u="none" strike="noStrike" cap="none">
                <a:solidFill>
                  <a:srgbClr val="FFFFFF"/>
                </a:solidFill>
                <a:latin typeface="Avenir"/>
                <a:ea typeface="Avenir"/>
                <a:cs typeface="Avenir"/>
                <a:sym typeface="Avenir"/>
              </a:defRPr>
            </a:lvl3pPr>
            <a:lvl4pPr marL="1828800" marR="0" lvl="3" indent="-330200" algn="l" rtl="0">
              <a:lnSpc>
                <a:spcPct val="115000"/>
              </a:lnSpc>
              <a:spcBef>
                <a:spcPts val="2100"/>
              </a:spcBef>
              <a:spcAft>
                <a:spcPts val="0"/>
              </a:spcAft>
              <a:buClr>
                <a:srgbClr val="FFFFFF"/>
              </a:buClr>
              <a:buSzPts val="1600"/>
              <a:buFont typeface="Avenir"/>
              <a:buChar char="●"/>
              <a:defRPr sz="1600" b="0" i="0" u="none" strike="noStrike" cap="none">
                <a:solidFill>
                  <a:srgbClr val="FFFFFF"/>
                </a:solidFill>
                <a:latin typeface="Avenir"/>
                <a:ea typeface="Avenir"/>
                <a:cs typeface="Avenir"/>
                <a:sym typeface="Avenir"/>
              </a:defRPr>
            </a:lvl4pPr>
            <a:lvl5pPr marL="2286000" marR="0" lvl="4" indent="-330200" algn="l" rtl="0">
              <a:lnSpc>
                <a:spcPct val="115000"/>
              </a:lnSpc>
              <a:spcBef>
                <a:spcPts val="2100"/>
              </a:spcBef>
              <a:spcAft>
                <a:spcPts val="0"/>
              </a:spcAft>
              <a:buClr>
                <a:srgbClr val="FFFFFF"/>
              </a:buClr>
              <a:buSzPts val="1600"/>
              <a:buFont typeface="Avenir"/>
              <a:buChar char="○"/>
              <a:defRPr sz="1600" b="0" i="0" u="none" strike="noStrike" cap="none">
                <a:solidFill>
                  <a:srgbClr val="FFFFFF"/>
                </a:solidFill>
                <a:latin typeface="Avenir"/>
                <a:ea typeface="Avenir"/>
                <a:cs typeface="Avenir"/>
                <a:sym typeface="Avenir"/>
              </a:defRPr>
            </a:lvl5pPr>
            <a:lvl6pPr marL="2743200" marR="0" lvl="5" indent="-330200" algn="l" rtl="0">
              <a:lnSpc>
                <a:spcPct val="115000"/>
              </a:lnSpc>
              <a:spcBef>
                <a:spcPts val="2100"/>
              </a:spcBef>
              <a:spcAft>
                <a:spcPts val="0"/>
              </a:spcAft>
              <a:buClr>
                <a:srgbClr val="FFFFFF"/>
              </a:buClr>
              <a:buSzPts val="1600"/>
              <a:buFont typeface="Avenir"/>
              <a:buChar char="■"/>
              <a:defRPr sz="1600" b="0" i="0" u="none" strike="noStrike" cap="none">
                <a:solidFill>
                  <a:srgbClr val="FFFFFF"/>
                </a:solidFill>
                <a:latin typeface="Avenir"/>
                <a:ea typeface="Avenir"/>
                <a:cs typeface="Avenir"/>
                <a:sym typeface="Avenir"/>
              </a:defRPr>
            </a:lvl6pPr>
            <a:lvl7pPr marL="3200400" marR="0" lvl="6" indent="-330200" algn="l" rtl="0">
              <a:lnSpc>
                <a:spcPct val="115000"/>
              </a:lnSpc>
              <a:spcBef>
                <a:spcPts val="2100"/>
              </a:spcBef>
              <a:spcAft>
                <a:spcPts val="0"/>
              </a:spcAft>
              <a:buClr>
                <a:srgbClr val="FFFFFF"/>
              </a:buClr>
              <a:buSzPts val="1600"/>
              <a:buFont typeface="Avenir"/>
              <a:buChar char="●"/>
              <a:defRPr sz="1600" b="0" i="0" u="none" strike="noStrike" cap="none">
                <a:solidFill>
                  <a:srgbClr val="FFFFFF"/>
                </a:solidFill>
                <a:latin typeface="Avenir"/>
                <a:ea typeface="Avenir"/>
                <a:cs typeface="Avenir"/>
                <a:sym typeface="Avenir"/>
              </a:defRPr>
            </a:lvl7pPr>
            <a:lvl8pPr marL="3657600" marR="0" lvl="7" indent="-330200" algn="l" rtl="0">
              <a:lnSpc>
                <a:spcPct val="115000"/>
              </a:lnSpc>
              <a:spcBef>
                <a:spcPts val="2100"/>
              </a:spcBef>
              <a:spcAft>
                <a:spcPts val="0"/>
              </a:spcAft>
              <a:buClr>
                <a:srgbClr val="FFFFFF"/>
              </a:buClr>
              <a:buSzPts val="1600"/>
              <a:buFont typeface="Avenir"/>
              <a:buChar char="○"/>
              <a:defRPr sz="1600" b="0" i="0" u="none" strike="noStrike" cap="none">
                <a:solidFill>
                  <a:srgbClr val="FFFFFF"/>
                </a:solidFill>
                <a:latin typeface="Avenir"/>
                <a:ea typeface="Avenir"/>
                <a:cs typeface="Avenir"/>
                <a:sym typeface="Avenir"/>
              </a:defRPr>
            </a:lvl8pPr>
            <a:lvl9pPr marL="4114800" marR="0" lvl="8" indent="-330200" algn="l" rtl="0">
              <a:lnSpc>
                <a:spcPct val="115000"/>
              </a:lnSpc>
              <a:spcBef>
                <a:spcPts val="2100"/>
              </a:spcBef>
              <a:spcAft>
                <a:spcPts val="2100"/>
              </a:spcAft>
              <a:buClr>
                <a:srgbClr val="FFFFFF"/>
              </a:buClr>
              <a:buSzPts val="1600"/>
              <a:buFont typeface="Avenir"/>
              <a:buChar char="■"/>
              <a:defRPr sz="1600" b="0" i="0" u="none" strike="noStrike" cap="none">
                <a:solidFill>
                  <a:srgbClr val="FFFFFF"/>
                </a:solidFill>
                <a:latin typeface="Avenir"/>
                <a:ea typeface="Avenir"/>
                <a:cs typeface="Avenir"/>
                <a:sym typeface="Avenir"/>
              </a:defRPr>
            </a:lvl9pPr>
          </a:lstStyle>
          <a:p>
            <a:endParaRPr/>
          </a:p>
        </p:txBody>
      </p:sp>
      <p:cxnSp>
        <p:nvCxnSpPr>
          <p:cNvPr id="44" name="Google Shape;44;p8"/>
          <p:cNvCxnSpPr/>
          <p:nvPr/>
        </p:nvCxnSpPr>
        <p:spPr>
          <a:xfrm>
            <a:off x="526200" y="1199892"/>
            <a:ext cx="8091600" cy="0"/>
          </a:xfrm>
          <a:prstGeom prst="straightConnector1">
            <a:avLst/>
          </a:prstGeom>
          <a:noFill/>
          <a:ln w="9525" cap="flat" cmpd="sng">
            <a:solidFill>
              <a:srgbClr val="CCCCCC"/>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FFFFFF"/>
              </a:buClr>
              <a:buSzPts val="6400"/>
              <a:buFont typeface="Avenir"/>
              <a:buNone/>
              <a:defRPr sz="6400" b="0" i="0" u="none" strike="noStrike" cap="none">
                <a:solidFill>
                  <a:srgbClr val="FFFFFF"/>
                </a:solidFill>
                <a:latin typeface="Avenir"/>
                <a:ea typeface="Avenir"/>
                <a:cs typeface="Avenir"/>
                <a:sym typeface="Avenir"/>
              </a:defRPr>
            </a:lvl1pPr>
            <a:lvl2pPr marR="0" lvl="1" algn="l" rtl="0">
              <a:lnSpc>
                <a:spcPct val="100000"/>
              </a:lnSpc>
              <a:spcBef>
                <a:spcPts val="0"/>
              </a:spcBef>
              <a:spcAft>
                <a:spcPts val="0"/>
              </a:spcAft>
              <a:buClr>
                <a:srgbClr val="FFFFFF"/>
              </a:buClr>
              <a:buSzPts val="6400"/>
              <a:buFont typeface="Avenir"/>
              <a:buNone/>
              <a:defRPr sz="6400" b="0" i="0" u="none" strike="noStrike" cap="none">
                <a:solidFill>
                  <a:srgbClr val="FFFFFF"/>
                </a:solidFill>
                <a:latin typeface="Avenir"/>
                <a:ea typeface="Avenir"/>
                <a:cs typeface="Avenir"/>
                <a:sym typeface="Avenir"/>
              </a:defRPr>
            </a:lvl2pPr>
            <a:lvl3pPr marR="0" lvl="2" algn="l" rtl="0">
              <a:lnSpc>
                <a:spcPct val="100000"/>
              </a:lnSpc>
              <a:spcBef>
                <a:spcPts val="0"/>
              </a:spcBef>
              <a:spcAft>
                <a:spcPts val="0"/>
              </a:spcAft>
              <a:buClr>
                <a:srgbClr val="FFFFFF"/>
              </a:buClr>
              <a:buSzPts val="6400"/>
              <a:buFont typeface="Avenir"/>
              <a:buNone/>
              <a:defRPr sz="6400" b="0" i="0" u="none" strike="noStrike" cap="none">
                <a:solidFill>
                  <a:srgbClr val="FFFFFF"/>
                </a:solidFill>
                <a:latin typeface="Avenir"/>
                <a:ea typeface="Avenir"/>
                <a:cs typeface="Avenir"/>
                <a:sym typeface="Avenir"/>
              </a:defRPr>
            </a:lvl3pPr>
            <a:lvl4pPr marR="0" lvl="3" algn="l" rtl="0">
              <a:lnSpc>
                <a:spcPct val="100000"/>
              </a:lnSpc>
              <a:spcBef>
                <a:spcPts val="0"/>
              </a:spcBef>
              <a:spcAft>
                <a:spcPts val="0"/>
              </a:spcAft>
              <a:buClr>
                <a:srgbClr val="FFFFFF"/>
              </a:buClr>
              <a:buSzPts val="6400"/>
              <a:buFont typeface="Avenir"/>
              <a:buNone/>
              <a:defRPr sz="6400" b="0" i="0" u="none" strike="noStrike" cap="none">
                <a:solidFill>
                  <a:srgbClr val="FFFFFF"/>
                </a:solidFill>
                <a:latin typeface="Avenir"/>
                <a:ea typeface="Avenir"/>
                <a:cs typeface="Avenir"/>
                <a:sym typeface="Avenir"/>
              </a:defRPr>
            </a:lvl4pPr>
            <a:lvl5pPr marR="0" lvl="4" algn="l" rtl="0">
              <a:lnSpc>
                <a:spcPct val="100000"/>
              </a:lnSpc>
              <a:spcBef>
                <a:spcPts val="0"/>
              </a:spcBef>
              <a:spcAft>
                <a:spcPts val="0"/>
              </a:spcAft>
              <a:buClr>
                <a:srgbClr val="FFFFFF"/>
              </a:buClr>
              <a:buSzPts val="6400"/>
              <a:buFont typeface="Avenir"/>
              <a:buNone/>
              <a:defRPr sz="6400" b="0" i="0" u="none" strike="noStrike" cap="none">
                <a:solidFill>
                  <a:srgbClr val="FFFFFF"/>
                </a:solidFill>
                <a:latin typeface="Avenir"/>
                <a:ea typeface="Avenir"/>
                <a:cs typeface="Avenir"/>
                <a:sym typeface="Avenir"/>
              </a:defRPr>
            </a:lvl5pPr>
            <a:lvl6pPr marR="0" lvl="5" algn="l" rtl="0">
              <a:lnSpc>
                <a:spcPct val="100000"/>
              </a:lnSpc>
              <a:spcBef>
                <a:spcPts val="0"/>
              </a:spcBef>
              <a:spcAft>
                <a:spcPts val="0"/>
              </a:spcAft>
              <a:buClr>
                <a:srgbClr val="FFFFFF"/>
              </a:buClr>
              <a:buSzPts val="6400"/>
              <a:buFont typeface="Avenir"/>
              <a:buNone/>
              <a:defRPr sz="6400" b="0" i="0" u="none" strike="noStrike" cap="none">
                <a:solidFill>
                  <a:srgbClr val="FFFFFF"/>
                </a:solidFill>
                <a:latin typeface="Avenir"/>
                <a:ea typeface="Avenir"/>
                <a:cs typeface="Avenir"/>
                <a:sym typeface="Avenir"/>
              </a:defRPr>
            </a:lvl6pPr>
            <a:lvl7pPr marR="0" lvl="6" algn="l" rtl="0">
              <a:lnSpc>
                <a:spcPct val="100000"/>
              </a:lnSpc>
              <a:spcBef>
                <a:spcPts val="0"/>
              </a:spcBef>
              <a:spcAft>
                <a:spcPts val="0"/>
              </a:spcAft>
              <a:buClr>
                <a:srgbClr val="FFFFFF"/>
              </a:buClr>
              <a:buSzPts val="6400"/>
              <a:buFont typeface="Avenir"/>
              <a:buNone/>
              <a:defRPr sz="6400" b="0" i="0" u="none" strike="noStrike" cap="none">
                <a:solidFill>
                  <a:srgbClr val="FFFFFF"/>
                </a:solidFill>
                <a:latin typeface="Avenir"/>
                <a:ea typeface="Avenir"/>
                <a:cs typeface="Avenir"/>
                <a:sym typeface="Avenir"/>
              </a:defRPr>
            </a:lvl7pPr>
            <a:lvl8pPr marR="0" lvl="7" algn="l" rtl="0">
              <a:lnSpc>
                <a:spcPct val="100000"/>
              </a:lnSpc>
              <a:spcBef>
                <a:spcPts val="0"/>
              </a:spcBef>
              <a:spcAft>
                <a:spcPts val="0"/>
              </a:spcAft>
              <a:buClr>
                <a:srgbClr val="FFFFFF"/>
              </a:buClr>
              <a:buSzPts val="6400"/>
              <a:buFont typeface="Avenir"/>
              <a:buNone/>
              <a:defRPr sz="6400" b="0" i="0" u="none" strike="noStrike" cap="none">
                <a:solidFill>
                  <a:srgbClr val="FFFFFF"/>
                </a:solidFill>
                <a:latin typeface="Avenir"/>
                <a:ea typeface="Avenir"/>
                <a:cs typeface="Avenir"/>
                <a:sym typeface="Avenir"/>
              </a:defRPr>
            </a:lvl8pPr>
            <a:lvl9pPr marR="0" lvl="8" algn="l" rtl="0">
              <a:lnSpc>
                <a:spcPct val="100000"/>
              </a:lnSpc>
              <a:spcBef>
                <a:spcPts val="0"/>
              </a:spcBef>
              <a:spcAft>
                <a:spcPts val="0"/>
              </a:spcAft>
              <a:buClr>
                <a:srgbClr val="FFFFFF"/>
              </a:buClr>
              <a:buSzPts val="6400"/>
              <a:buFont typeface="Avenir"/>
              <a:buNone/>
              <a:defRPr sz="6400" b="0" i="0" u="none" strike="noStrike" cap="none">
                <a:solidFill>
                  <a:srgbClr val="FFFFFF"/>
                </a:solidFill>
                <a:latin typeface="Avenir"/>
                <a:ea typeface="Avenir"/>
                <a:cs typeface="Avenir"/>
                <a:sym typeface="Aveni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7"/>
        <p:cNvGrpSpPr/>
        <p:nvPr/>
      </p:nvGrpSpPr>
      <p:grpSpPr>
        <a:xfrm>
          <a:off x="0" y="0"/>
          <a:ext cx="0" cy="0"/>
          <a:chOff x="0" y="0"/>
          <a:chExt cx="0" cy="0"/>
        </a:xfrm>
      </p:grpSpPr>
      <p:sp>
        <p:nvSpPr>
          <p:cNvPr id="48" name="Google Shape;48;p10"/>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rgbClr val="FFFFFF"/>
              </a:buClr>
              <a:buSzPts val="2400"/>
              <a:buFont typeface="Avenir"/>
              <a:buNone/>
              <a:defRPr sz="2400" b="0" i="0" u="none" strike="noStrike" cap="none">
                <a:solidFill>
                  <a:srgbClr val="FFFFFF"/>
                </a:solidFill>
                <a:latin typeface="Avenir"/>
                <a:ea typeface="Avenir"/>
                <a:cs typeface="Avenir"/>
                <a:sym typeface="Avenir"/>
              </a:defRPr>
            </a:lvl1pPr>
            <a:lvl2pPr marL="914400" marR="0" lvl="1" indent="-349250" algn="l" rtl="0">
              <a:lnSpc>
                <a:spcPct val="115000"/>
              </a:lnSpc>
              <a:spcBef>
                <a:spcPts val="2100"/>
              </a:spcBef>
              <a:spcAft>
                <a:spcPts val="0"/>
              </a:spcAft>
              <a:buClr>
                <a:srgbClr val="FFFFFF"/>
              </a:buClr>
              <a:buSzPts val="1900"/>
              <a:buFont typeface="Avenir"/>
              <a:buChar char="○"/>
              <a:defRPr sz="1900" b="0" i="0" u="none" strike="noStrike" cap="none">
                <a:solidFill>
                  <a:srgbClr val="FFFFFF"/>
                </a:solidFill>
                <a:latin typeface="Avenir"/>
                <a:ea typeface="Avenir"/>
                <a:cs typeface="Avenir"/>
                <a:sym typeface="Avenir"/>
              </a:defRPr>
            </a:lvl2pPr>
            <a:lvl3pPr marL="1371600" marR="0" lvl="2" indent="-349250" algn="l" rtl="0">
              <a:lnSpc>
                <a:spcPct val="115000"/>
              </a:lnSpc>
              <a:spcBef>
                <a:spcPts val="2100"/>
              </a:spcBef>
              <a:spcAft>
                <a:spcPts val="0"/>
              </a:spcAft>
              <a:buClr>
                <a:srgbClr val="FFFFFF"/>
              </a:buClr>
              <a:buSzPts val="1900"/>
              <a:buFont typeface="Avenir"/>
              <a:buChar char="■"/>
              <a:defRPr sz="1900" b="0" i="0" u="none" strike="noStrike" cap="none">
                <a:solidFill>
                  <a:srgbClr val="FFFFFF"/>
                </a:solidFill>
                <a:latin typeface="Avenir"/>
                <a:ea typeface="Avenir"/>
                <a:cs typeface="Avenir"/>
                <a:sym typeface="Avenir"/>
              </a:defRPr>
            </a:lvl3pPr>
            <a:lvl4pPr marL="1828800" marR="0" lvl="3" indent="-349250" algn="l" rtl="0">
              <a:lnSpc>
                <a:spcPct val="115000"/>
              </a:lnSpc>
              <a:spcBef>
                <a:spcPts val="2100"/>
              </a:spcBef>
              <a:spcAft>
                <a:spcPts val="0"/>
              </a:spcAft>
              <a:buClr>
                <a:srgbClr val="FFFFFF"/>
              </a:buClr>
              <a:buSzPts val="1900"/>
              <a:buFont typeface="Avenir"/>
              <a:buChar char="●"/>
              <a:defRPr sz="1900" b="0" i="0" u="none" strike="noStrike" cap="none">
                <a:solidFill>
                  <a:srgbClr val="FFFFFF"/>
                </a:solidFill>
                <a:latin typeface="Avenir"/>
                <a:ea typeface="Avenir"/>
                <a:cs typeface="Avenir"/>
                <a:sym typeface="Avenir"/>
              </a:defRPr>
            </a:lvl4pPr>
            <a:lvl5pPr marL="2286000" marR="0" lvl="4" indent="-349250" algn="l" rtl="0">
              <a:lnSpc>
                <a:spcPct val="115000"/>
              </a:lnSpc>
              <a:spcBef>
                <a:spcPts val="2100"/>
              </a:spcBef>
              <a:spcAft>
                <a:spcPts val="0"/>
              </a:spcAft>
              <a:buClr>
                <a:srgbClr val="FFFFFF"/>
              </a:buClr>
              <a:buSzPts val="1900"/>
              <a:buFont typeface="Avenir"/>
              <a:buChar char="○"/>
              <a:defRPr sz="1900" b="0" i="0" u="none" strike="noStrike" cap="none">
                <a:solidFill>
                  <a:srgbClr val="FFFFFF"/>
                </a:solidFill>
                <a:latin typeface="Avenir"/>
                <a:ea typeface="Avenir"/>
                <a:cs typeface="Avenir"/>
                <a:sym typeface="Avenir"/>
              </a:defRPr>
            </a:lvl5pPr>
            <a:lvl6pPr marL="2743200" marR="0" lvl="5" indent="-349250" algn="l" rtl="0">
              <a:lnSpc>
                <a:spcPct val="115000"/>
              </a:lnSpc>
              <a:spcBef>
                <a:spcPts val="2100"/>
              </a:spcBef>
              <a:spcAft>
                <a:spcPts val="0"/>
              </a:spcAft>
              <a:buClr>
                <a:srgbClr val="FFFFFF"/>
              </a:buClr>
              <a:buSzPts val="1900"/>
              <a:buFont typeface="Avenir"/>
              <a:buChar char="■"/>
              <a:defRPr sz="1900" b="0" i="0" u="none" strike="noStrike" cap="none">
                <a:solidFill>
                  <a:srgbClr val="FFFFFF"/>
                </a:solidFill>
                <a:latin typeface="Avenir"/>
                <a:ea typeface="Avenir"/>
                <a:cs typeface="Avenir"/>
                <a:sym typeface="Avenir"/>
              </a:defRPr>
            </a:lvl6pPr>
            <a:lvl7pPr marL="3200400" marR="0" lvl="6" indent="-349250" algn="l" rtl="0">
              <a:lnSpc>
                <a:spcPct val="115000"/>
              </a:lnSpc>
              <a:spcBef>
                <a:spcPts val="2100"/>
              </a:spcBef>
              <a:spcAft>
                <a:spcPts val="0"/>
              </a:spcAft>
              <a:buClr>
                <a:srgbClr val="FFFFFF"/>
              </a:buClr>
              <a:buSzPts val="1900"/>
              <a:buFont typeface="Avenir"/>
              <a:buChar char="●"/>
              <a:defRPr sz="1900" b="0" i="0" u="none" strike="noStrike" cap="none">
                <a:solidFill>
                  <a:srgbClr val="FFFFFF"/>
                </a:solidFill>
                <a:latin typeface="Avenir"/>
                <a:ea typeface="Avenir"/>
                <a:cs typeface="Avenir"/>
                <a:sym typeface="Avenir"/>
              </a:defRPr>
            </a:lvl7pPr>
            <a:lvl8pPr marL="3657600" marR="0" lvl="7" indent="-349250" algn="l" rtl="0">
              <a:lnSpc>
                <a:spcPct val="115000"/>
              </a:lnSpc>
              <a:spcBef>
                <a:spcPts val="2100"/>
              </a:spcBef>
              <a:spcAft>
                <a:spcPts val="0"/>
              </a:spcAft>
              <a:buClr>
                <a:srgbClr val="FFFFFF"/>
              </a:buClr>
              <a:buSzPts val="1900"/>
              <a:buFont typeface="Avenir"/>
              <a:buChar char="○"/>
              <a:defRPr sz="1900" b="0" i="0" u="none" strike="noStrike" cap="none">
                <a:solidFill>
                  <a:srgbClr val="FFFFFF"/>
                </a:solidFill>
                <a:latin typeface="Avenir"/>
                <a:ea typeface="Avenir"/>
                <a:cs typeface="Avenir"/>
                <a:sym typeface="Avenir"/>
              </a:defRPr>
            </a:lvl8pPr>
            <a:lvl9pPr marL="4114800" marR="0" lvl="8" indent="-349250" algn="l" rtl="0">
              <a:lnSpc>
                <a:spcPct val="115000"/>
              </a:lnSpc>
              <a:spcBef>
                <a:spcPts val="2100"/>
              </a:spcBef>
              <a:spcAft>
                <a:spcPts val="2100"/>
              </a:spcAft>
              <a:buClr>
                <a:srgbClr val="FFFFFF"/>
              </a:buClr>
              <a:buSzPts val="1900"/>
              <a:buFont typeface="Avenir"/>
              <a:buChar char="■"/>
              <a:defRPr sz="1900" b="0" i="0" u="none" strike="noStrike" cap="none">
                <a:solidFill>
                  <a:srgbClr val="FFFFFF"/>
                </a:solidFill>
                <a:latin typeface="Avenir"/>
                <a:ea typeface="Avenir"/>
                <a:cs typeface="Avenir"/>
                <a:sym typeface="Aveni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theme" Target="../theme/theme2.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0465C"/>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1pPr>
            <a:lvl2pPr marR="0" lvl="1"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2pPr>
            <a:lvl3pPr marR="0" lvl="2"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3pPr>
            <a:lvl4pPr marR="0" lvl="3"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4pPr>
            <a:lvl5pPr marR="0" lvl="4"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5pPr>
            <a:lvl6pPr marR="0" lvl="5"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6pPr>
            <a:lvl7pPr marR="0" lvl="6"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7pPr>
            <a:lvl8pPr marR="0" lvl="7"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8pPr>
            <a:lvl9pPr marR="0" lvl="8" algn="l" rtl="0">
              <a:lnSpc>
                <a:spcPct val="100000"/>
              </a:lnSpc>
              <a:spcBef>
                <a:spcPts val="0"/>
              </a:spcBef>
              <a:spcAft>
                <a:spcPts val="0"/>
              </a:spcAft>
              <a:buClr>
                <a:srgbClr val="FFFFFF"/>
              </a:buClr>
              <a:buSzPts val="3700"/>
              <a:buFont typeface="Avenir"/>
              <a:buNone/>
              <a:defRPr sz="3700" b="0" i="0" u="none" strike="noStrike" cap="none">
                <a:solidFill>
                  <a:srgbClr val="FFFFFF"/>
                </a:solidFill>
                <a:latin typeface="Avenir"/>
                <a:ea typeface="Avenir"/>
                <a:cs typeface="Avenir"/>
                <a:sym typeface="Avenir"/>
              </a:defRPr>
            </a:lvl9pPr>
          </a:lstStyle>
          <a:p>
            <a:endParaRPr/>
          </a:p>
        </p:txBody>
      </p:sp>
      <p:sp>
        <p:nvSpPr>
          <p:cNvPr id="11" name="Google Shape;11;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marR="0" lvl="0" indent="-381000" algn="l" rtl="0">
              <a:lnSpc>
                <a:spcPct val="115000"/>
              </a:lnSpc>
              <a:spcBef>
                <a:spcPts val="0"/>
              </a:spcBef>
              <a:spcAft>
                <a:spcPts val="0"/>
              </a:spcAft>
              <a:buClr>
                <a:srgbClr val="FFFFFF"/>
              </a:buClr>
              <a:buSzPts val="2400"/>
              <a:buFont typeface="Avenir"/>
              <a:buChar char="●"/>
              <a:defRPr sz="2400" b="0" i="0" u="none" strike="noStrike" cap="none">
                <a:solidFill>
                  <a:srgbClr val="FFFFFF"/>
                </a:solidFill>
                <a:latin typeface="Avenir"/>
                <a:ea typeface="Avenir"/>
                <a:cs typeface="Avenir"/>
                <a:sym typeface="Avenir"/>
              </a:defRPr>
            </a:lvl1pPr>
            <a:lvl2pPr marL="914400" marR="0" lvl="1" indent="-349250" algn="l" rtl="0">
              <a:lnSpc>
                <a:spcPct val="115000"/>
              </a:lnSpc>
              <a:spcBef>
                <a:spcPts val="2100"/>
              </a:spcBef>
              <a:spcAft>
                <a:spcPts val="0"/>
              </a:spcAft>
              <a:buClr>
                <a:srgbClr val="FFFFFF"/>
              </a:buClr>
              <a:buSzPts val="1900"/>
              <a:buFont typeface="Avenir"/>
              <a:buChar char="○"/>
              <a:defRPr sz="1900" b="0" i="0" u="none" strike="noStrike" cap="none">
                <a:solidFill>
                  <a:srgbClr val="FFFFFF"/>
                </a:solidFill>
                <a:latin typeface="Avenir"/>
                <a:ea typeface="Avenir"/>
                <a:cs typeface="Avenir"/>
                <a:sym typeface="Avenir"/>
              </a:defRPr>
            </a:lvl2pPr>
            <a:lvl3pPr marL="1371600" marR="0" lvl="2" indent="-349250" algn="l" rtl="0">
              <a:lnSpc>
                <a:spcPct val="115000"/>
              </a:lnSpc>
              <a:spcBef>
                <a:spcPts val="2100"/>
              </a:spcBef>
              <a:spcAft>
                <a:spcPts val="0"/>
              </a:spcAft>
              <a:buClr>
                <a:srgbClr val="FFFFFF"/>
              </a:buClr>
              <a:buSzPts val="1900"/>
              <a:buFont typeface="Avenir"/>
              <a:buChar char="■"/>
              <a:defRPr sz="1900" b="0" i="0" u="none" strike="noStrike" cap="none">
                <a:solidFill>
                  <a:srgbClr val="FFFFFF"/>
                </a:solidFill>
                <a:latin typeface="Avenir"/>
                <a:ea typeface="Avenir"/>
                <a:cs typeface="Avenir"/>
                <a:sym typeface="Avenir"/>
              </a:defRPr>
            </a:lvl3pPr>
            <a:lvl4pPr marL="1828800" marR="0" lvl="3" indent="-349250" algn="l" rtl="0">
              <a:lnSpc>
                <a:spcPct val="115000"/>
              </a:lnSpc>
              <a:spcBef>
                <a:spcPts val="2100"/>
              </a:spcBef>
              <a:spcAft>
                <a:spcPts val="0"/>
              </a:spcAft>
              <a:buClr>
                <a:srgbClr val="FFFFFF"/>
              </a:buClr>
              <a:buSzPts val="1900"/>
              <a:buFont typeface="Avenir"/>
              <a:buChar char="●"/>
              <a:defRPr sz="1900" b="0" i="0" u="none" strike="noStrike" cap="none">
                <a:solidFill>
                  <a:srgbClr val="FFFFFF"/>
                </a:solidFill>
                <a:latin typeface="Avenir"/>
                <a:ea typeface="Avenir"/>
                <a:cs typeface="Avenir"/>
                <a:sym typeface="Avenir"/>
              </a:defRPr>
            </a:lvl4pPr>
            <a:lvl5pPr marL="2286000" marR="0" lvl="4" indent="-349250" algn="l" rtl="0">
              <a:lnSpc>
                <a:spcPct val="115000"/>
              </a:lnSpc>
              <a:spcBef>
                <a:spcPts val="2100"/>
              </a:spcBef>
              <a:spcAft>
                <a:spcPts val="0"/>
              </a:spcAft>
              <a:buClr>
                <a:srgbClr val="FFFFFF"/>
              </a:buClr>
              <a:buSzPts val="1900"/>
              <a:buFont typeface="Avenir"/>
              <a:buChar char="○"/>
              <a:defRPr sz="1900" b="0" i="0" u="none" strike="noStrike" cap="none">
                <a:solidFill>
                  <a:srgbClr val="FFFFFF"/>
                </a:solidFill>
                <a:latin typeface="Avenir"/>
                <a:ea typeface="Avenir"/>
                <a:cs typeface="Avenir"/>
                <a:sym typeface="Avenir"/>
              </a:defRPr>
            </a:lvl5pPr>
            <a:lvl6pPr marL="2743200" marR="0" lvl="5" indent="-349250" algn="l" rtl="0">
              <a:lnSpc>
                <a:spcPct val="115000"/>
              </a:lnSpc>
              <a:spcBef>
                <a:spcPts val="2100"/>
              </a:spcBef>
              <a:spcAft>
                <a:spcPts val="0"/>
              </a:spcAft>
              <a:buClr>
                <a:srgbClr val="FFFFFF"/>
              </a:buClr>
              <a:buSzPts val="1900"/>
              <a:buFont typeface="Avenir"/>
              <a:buChar char="■"/>
              <a:defRPr sz="1900" b="0" i="0" u="none" strike="noStrike" cap="none">
                <a:solidFill>
                  <a:srgbClr val="FFFFFF"/>
                </a:solidFill>
                <a:latin typeface="Avenir"/>
                <a:ea typeface="Avenir"/>
                <a:cs typeface="Avenir"/>
                <a:sym typeface="Avenir"/>
              </a:defRPr>
            </a:lvl6pPr>
            <a:lvl7pPr marL="3200400" marR="0" lvl="6" indent="-349250" algn="l" rtl="0">
              <a:lnSpc>
                <a:spcPct val="115000"/>
              </a:lnSpc>
              <a:spcBef>
                <a:spcPts val="2100"/>
              </a:spcBef>
              <a:spcAft>
                <a:spcPts val="0"/>
              </a:spcAft>
              <a:buClr>
                <a:srgbClr val="FFFFFF"/>
              </a:buClr>
              <a:buSzPts val="1900"/>
              <a:buFont typeface="Avenir"/>
              <a:buChar char="●"/>
              <a:defRPr sz="1900" b="0" i="0" u="none" strike="noStrike" cap="none">
                <a:solidFill>
                  <a:srgbClr val="FFFFFF"/>
                </a:solidFill>
                <a:latin typeface="Avenir"/>
                <a:ea typeface="Avenir"/>
                <a:cs typeface="Avenir"/>
                <a:sym typeface="Avenir"/>
              </a:defRPr>
            </a:lvl7pPr>
            <a:lvl8pPr marL="3657600" marR="0" lvl="7" indent="-349250" algn="l" rtl="0">
              <a:lnSpc>
                <a:spcPct val="115000"/>
              </a:lnSpc>
              <a:spcBef>
                <a:spcPts val="2100"/>
              </a:spcBef>
              <a:spcAft>
                <a:spcPts val="0"/>
              </a:spcAft>
              <a:buClr>
                <a:srgbClr val="FFFFFF"/>
              </a:buClr>
              <a:buSzPts val="1900"/>
              <a:buFont typeface="Avenir"/>
              <a:buChar char="○"/>
              <a:defRPr sz="1900" b="0" i="0" u="none" strike="noStrike" cap="none">
                <a:solidFill>
                  <a:srgbClr val="FFFFFF"/>
                </a:solidFill>
                <a:latin typeface="Avenir"/>
                <a:ea typeface="Avenir"/>
                <a:cs typeface="Avenir"/>
                <a:sym typeface="Avenir"/>
              </a:defRPr>
            </a:lvl8pPr>
            <a:lvl9pPr marL="4114800" marR="0" lvl="8" indent="-349250" algn="l" rtl="0">
              <a:lnSpc>
                <a:spcPct val="115000"/>
              </a:lnSpc>
              <a:spcBef>
                <a:spcPts val="2100"/>
              </a:spcBef>
              <a:spcAft>
                <a:spcPts val="2100"/>
              </a:spcAft>
              <a:buClr>
                <a:srgbClr val="FFFFFF"/>
              </a:buClr>
              <a:buSzPts val="1900"/>
              <a:buFont typeface="Avenir"/>
              <a:buChar char="■"/>
              <a:defRPr sz="1900" b="0" i="0" u="none" strike="noStrike" cap="none">
                <a:solidFill>
                  <a:srgbClr val="FFFFFF"/>
                </a:solidFill>
                <a:latin typeface="Avenir"/>
                <a:ea typeface="Avenir"/>
                <a:cs typeface="Avenir"/>
                <a:sym typeface="Avenir"/>
              </a:defRPr>
            </a:lvl9pPr>
          </a:lstStyle>
          <a:p>
            <a:endParaRPr/>
          </a:p>
        </p:txBody>
      </p:sp>
      <p:grpSp>
        <p:nvGrpSpPr>
          <p:cNvPr id="12" name="Google Shape;12;p1"/>
          <p:cNvGrpSpPr/>
          <p:nvPr/>
        </p:nvGrpSpPr>
        <p:grpSpPr>
          <a:xfrm>
            <a:off x="25" y="65422"/>
            <a:ext cx="9143950" cy="0"/>
            <a:chOff x="25" y="79419"/>
            <a:chExt cx="9143950" cy="0"/>
          </a:xfrm>
        </p:grpSpPr>
        <p:cxnSp>
          <p:nvCxnSpPr>
            <p:cNvPr id="13" name="Google Shape;13;p1"/>
            <p:cNvCxnSpPr/>
            <p:nvPr/>
          </p:nvCxnSpPr>
          <p:spPr>
            <a:xfrm>
              <a:off x="25" y="79419"/>
              <a:ext cx="2984400" cy="0"/>
            </a:xfrm>
            <a:prstGeom prst="straightConnector1">
              <a:avLst/>
            </a:prstGeom>
            <a:noFill/>
            <a:ln w="114300" cap="flat" cmpd="sng">
              <a:solidFill>
                <a:srgbClr val="F5C168"/>
              </a:solidFill>
              <a:prstDash val="solid"/>
              <a:round/>
              <a:headEnd type="none" w="sm" len="sm"/>
              <a:tailEnd type="none" w="sm" len="sm"/>
            </a:ln>
          </p:spPr>
        </p:cxnSp>
        <p:cxnSp>
          <p:nvCxnSpPr>
            <p:cNvPr id="14" name="Google Shape;14;p1"/>
            <p:cNvCxnSpPr/>
            <p:nvPr/>
          </p:nvCxnSpPr>
          <p:spPr>
            <a:xfrm>
              <a:off x="2984425" y="79419"/>
              <a:ext cx="3099000" cy="0"/>
            </a:xfrm>
            <a:prstGeom prst="straightConnector1">
              <a:avLst/>
            </a:prstGeom>
            <a:noFill/>
            <a:ln w="114300" cap="flat" cmpd="sng">
              <a:solidFill>
                <a:srgbClr val="FF8F59"/>
              </a:solidFill>
              <a:prstDash val="solid"/>
              <a:round/>
              <a:headEnd type="none" w="sm" len="sm"/>
              <a:tailEnd type="none" w="sm" len="sm"/>
            </a:ln>
          </p:spPr>
        </p:cxnSp>
        <p:cxnSp>
          <p:nvCxnSpPr>
            <p:cNvPr id="15" name="Google Shape;15;p1"/>
            <p:cNvCxnSpPr/>
            <p:nvPr/>
          </p:nvCxnSpPr>
          <p:spPr>
            <a:xfrm>
              <a:off x="6078575" y="79419"/>
              <a:ext cx="3065400" cy="0"/>
            </a:xfrm>
            <a:prstGeom prst="straightConnector1">
              <a:avLst/>
            </a:prstGeom>
            <a:noFill/>
            <a:ln w="114300" cap="flat" cmpd="sng">
              <a:solidFill>
                <a:srgbClr val="F0555C"/>
              </a:solidFill>
              <a:prstDash val="solid"/>
              <a:round/>
              <a:headEnd type="none" w="sm" len="sm"/>
              <a:tailEnd type="none" w="sm" len="sm"/>
            </a:ln>
          </p:spPr>
        </p:cxn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30465C"/>
        </a:solidFill>
        <a:effectLst/>
      </p:bgPr>
    </p:bg>
    <p:spTree>
      <p:nvGrpSpPr>
        <p:cNvPr id="1" name="Shape 201"/>
        <p:cNvGrpSpPr/>
        <p:nvPr/>
      </p:nvGrpSpPr>
      <p:grpSpPr>
        <a:xfrm>
          <a:off x="0" y="0"/>
          <a:ext cx="0" cy="0"/>
          <a:chOff x="0" y="0"/>
          <a:chExt cx="0" cy="0"/>
        </a:xfrm>
      </p:grpSpPr>
      <p:sp>
        <p:nvSpPr>
          <p:cNvPr id="202" name="Google Shape;202;p53"/>
          <p:cNvSpPr txBox="1">
            <a:spLocks noGrp="1"/>
          </p:cNvSpPr>
          <p:nvPr>
            <p:ph type="title"/>
          </p:nvPr>
        </p:nvSpPr>
        <p:spPr>
          <a:xfrm>
            <a:off x="311700" y="593367"/>
            <a:ext cx="8520600" cy="763500"/>
          </a:xfrm>
          <a:prstGeom prst="rect">
            <a:avLst/>
          </a:prstGeom>
          <a:noFill/>
          <a:ln>
            <a:noFill/>
          </a:ln>
        </p:spPr>
        <p:txBody>
          <a:bodyPr spcFirstLastPara="1" wrap="square" lIns="121900" tIns="121900" rIns="121900" bIns="121900" anchor="t" anchorCtr="0"/>
          <a:lstStyle>
            <a:lvl1pPr lvl="0" rtl="0">
              <a:spcBef>
                <a:spcPts val="0"/>
              </a:spcBef>
              <a:spcAft>
                <a:spcPts val="0"/>
              </a:spcAft>
              <a:buClr>
                <a:srgbClr val="FFFFFF"/>
              </a:buClr>
              <a:buSzPts val="3700"/>
              <a:buFont typeface="Avenir"/>
              <a:buNone/>
              <a:defRPr sz="3700">
                <a:solidFill>
                  <a:srgbClr val="FFFFFF"/>
                </a:solidFill>
                <a:latin typeface="Avenir"/>
                <a:ea typeface="Avenir"/>
                <a:cs typeface="Avenir"/>
                <a:sym typeface="Avenir"/>
              </a:defRPr>
            </a:lvl1pPr>
            <a:lvl2pPr lvl="1" rtl="0">
              <a:spcBef>
                <a:spcPts val="0"/>
              </a:spcBef>
              <a:spcAft>
                <a:spcPts val="0"/>
              </a:spcAft>
              <a:buClr>
                <a:srgbClr val="FFFFFF"/>
              </a:buClr>
              <a:buSzPts val="3700"/>
              <a:buFont typeface="Avenir"/>
              <a:buNone/>
              <a:defRPr sz="3700">
                <a:solidFill>
                  <a:srgbClr val="FFFFFF"/>
                </a:solidFill>
                <a:latin typeface="Avenir"/>
                <a:ea typeface="Avenir"/>
                <a:cs typeface="Avenir"/>
                <a:sym typeface="Avenir"/>
              </a:defRPr>
            </a:lvl2pPr>
            <a:lvl3pPr lvl="2" rtl="0">
              <a:spcBef>
                <a:spcPts val="0"/>
              </a:spcBef>
              <a:spcAft>
                <a:spcPts val="0"/>
              </a:spcAft>
              <a:buClr>
                <a:srgbClr val="FFFFFF"/>
              </a:buClr>
              <a:buSzPts val="3700"/>
              <a:buFont typeface="Avenir"/>
              <a:buNone/>
              <a:defRPr sz="3700">
                <a:solidFill>
                  <a:srgbClr val="FFFFFF"/>
                </a:solidFill>
                <a:latin typeface="Avenir"/>
                <a:ea typeface="Avenir"/>
                <a:cs typeface="Avenir"/>
                <a:sym typeface="Avenir"/>
              </a:defRPr>
            </a:lvl3pPr>
            <a:lvl4pPr lvl="3" rtl="0">
              <a:spcBef>
                <a:spcPts val="0"/>
              </a:spcBef>
              <a:spcAft>
                <a:spcPts val="0"/>
              </a:spcAft>
              <a:buClr>
                <a:srgbClr val="FFFFFF"/>
              </a:buClr>
              <a:buSzPts val="3700"/>
              <a:buFont typeface="Avenir"/>
              <a:buNone/>
              <a:defRPr sz="3700">
                <a:solidFill>
                  <a:srgbClr val="FFFFFF"/>
                </a:solidFill>
                <a:latin typeface="Avenir"/>
                <a:ea typeface="Avenir"/>
                <a:cs typeface="Avenir"/>
                <a:sym typeface="Avenir"/>
              </a:defRPr>
            </a:lvl4pPr>
            <a:lvl5pPr lvl="4" rtl="0">
              <a:spcBef>
                <a:spcPts val="0"/>
              </a:spcBef>
              <a:spcAft>
                <a:spcPts val="0"/>
              </a:spcAft>
              <a:buClr>
                <a:srgbClr val="FFFFFF"/>
              </a:buClr>
              <a:buSzPts val="3700"/>
              <a:buFont typeface="Avenir"/>
              <a:buNone/>
              <a:defRPr sz="3700">
                <a:solidFill>
                  <a:srgbClr val="FFFFFF"/>
                </a:solidFill>
                <a:latin typeface="Avenir"/>
                <a:ea typeface="Avenir"/>
                <a:cs typeface="Avenir"/>
                <a:sym typeface="Avenir"/>
              </a:defRPr>
            </a:lvl5pPr>
            <a:lvl6pPr lvl="5" rtl="0">
              <a:spcBef>
                <a:spcPts val="0"/>
              </a:spcBef>
              <a:spcAft>
                <a:spcPts val="0"/>
              </a:spcAft>
              <a:buClr>
                <a:srgbClr val="FFFFFF"/>
              </a:buClr>
              <a:buSzPts val="3700"/>
              <a:buFont typeface="Avenir"/>
              <a:buNone/>
              <a:defRPr sz="3700">
                <a:solidFill>
                  <a:srgbClr val="FFFFFF"/>
                </a:solidFill>
                <a:latin typeface="Avenir"/>
                <a:ea typeface="Avenir"/>
                <a:cs typeface="Avenir"/>
                <a:sym typeface="Avenir"/>
              </a:defRPr>
            </a:lvl6pPr>
            <a:lvl7pPr lvl="6" rtl="0">
              <a:spcBef>
                <a:spcPts val="0"/>
              </a:spcBef>
              <a:spcAft>
                <a:spcPts val="0"/>
              </a:spcAft>
              <a:buClr>
                <a:srgbClr val="FFFFFF"/>
              </a:buClr>
              <a:buSzPts val="3700"/>
              <a:buFont typeface="Avenir"/>
              <a:buNone/>
              <a:defRPr sz="3700">
                <a:solidFill>
                  <a:srgbClr val="FFFFFF"/>
                </a:solidFill>
                <a:latin typeface="Avenir"/>
                <a:ea typeface="Avenir"/>
                <a:cs typeface="Avenir"/>
                <a:sym typeface="Avenir"/>
              </a:defRPr>
            </a:lvl7pPr>
            <a:lvl8pPr lvl="7" rtl="0">
              <a:spcBef>
                <a:spcPts val="0"/>
              </a:spcBef>
              <a:spcAft>
                <a:spcPts val="0"/>
              </a:spcAft>
              <a:buClr>
                <a:srgbClr val="FFFFFF"/>
              </a:buClr>
              <a:buSzPts val="3700"/>
              <a:buFont typeface="Avenir"/>
              <a:buNone/>
              <a:defRPr sz="3700">
                <a:solidFill>
                  <a:srgbClr val="FFFFFF"/>
                </a:solidFill>
                <a:latin typeface="Avenir"/>
                <a:ea typeface="Avenir"/>
                <a:cs typeface="Avenir"/>
                <a:sym typeface="Avenir"/>
              </a:defRPr>
            </a:lvl8pPr>
            <a:lvl9pPr lvl="8" rtl="0">
              <a:spcBef>
                <a:spcPts val="0"/>
              </a:spcBef>
              <a:spcAft>
                <a:spcPts val="0"/>
              </a:spcAft>
              <a:buClr>
                <a:srgbClr val="FFFFFF"/>
              </a:buClr>
              <a:buSzPts val="3700"/>
              <a:buFont typeface="Avenir"/>
              <a:buNone/>
              <a:defRPr sz="3700">
                <a:solidFill>
                  <a:srgbClr val="FFFFFF"/>
                </a:solidFill>
                <a:latin typeface="Avenir"/>
                <a:ea typeface="Avenir"/>
                <a:cs typeface="Avenir"/>
                <a:sym typeface="Avenir"/>
              </a:defRPr>
            </a:lvl9pPr>
          </a:lstStyle>
          <a:p>
            <a:endParaRPr/>
          </a:p>
        </p:txBody>
      </p:sp>
      <p:sp>
        <p:nvSpPr>
          <p:cNvPr id="203" name="Google Shape;203;p53"/>
          <p:cNvSpPr txBox="1">
            <a:spLocks noGrp="1"/>
          </p:cNvSpPr>
          <p:nvPr>
            <p:ph type="body" idx="1"/>
          </p:nvPr>
        </p:nvSpPr>
        <p:spPr>
          <a:xfrm>
            <a:off x="311700" y="1536633"/>
            <a:ext cx="8520600" cy="4555200"/>
          </a:xfrm>
          <a:prstGeom prst="rect">
            <a:avLst/>
          </a:prstGeom>
          <a:noFill/>
          <a:ln>
            <a:noFill/>
          </a:ln>
        </p:spPr>
        <p:txBody>
          <a:bodyPr spcFirstLastPara="1" wrap="square" lIns="121900" tIns="121900" rIns="121900" bIns="121900" anchor="t" anchorCtr="0"/>
          <a:lstStyle>
            <a:lvl1pPr marL="457200" lvl="0" indent="-381000" rtl="0">
              <a:lnSpc>
                <a:spcPct val="115000"/>
              </a:lnSpc>
              <a:spcBef>
                <a:spcPts val="0"/>
              </a:spcBef>
              <a:spcAft>
                <a:spcPts val="0"/>
              </a:spcAft>
              <a:buClr>
                <a:srgbClr val="FFFFFF"/>
              </a:buClr>
              <a:buSzPts val="2400"/>
              <a:buFont typeface="Avenir"/>
              <a:buChar char="●"/>
              <a:defRPr sz="2400">
                <a:solidFill>
                  <a:srgbClr val="FFFFFF"/>
                </a:solidFill>
                <a:latin typeface="Avenir"/>
                <a:ea typeface="Avenir"/>
                <a:cs typeface="Avenir"/>
                <a:sym typeface="Avenir"/>
              </a:defRPr>
            </a:lvl1pPr>
            <a:lvl2pPr marL="914400" lvl="1" indent="-349250" rtl="0">
              <a:lnSpc>
                <a:spcPct val="115000"/>
              </a:lnSpc>
              <a:spcBef>
                <a:spcPts val="2100"/>
              </a:spcBef>
              <a:spcAft>
                <a:spcPts val="0"/>
              </a:spcAft>
              <a:buClr>
                <a:srgbClr val="FFFFFF"/>
              </a:buClr>
              <a:buSzPts val="1900"/>
              <a:buFont typeface="Avenir"/>
              <a:buChar char="○"/>
              <a:defRPr sz="1900">
                <a:solidFill>
                  <a:srgbClr val="FFFFFF"/>
                </a:solidFill>
                <a:latin typeface="Avenir"/>
                <a:ea typeface="Avenir"/>
                <a:cs typeface="Avenir"/>
                <a:sym typeface="Avenir"/>
              </a:defRPr>
            </a:lvl2pPr>
            <a:lvl3pPr marL="1371600" lvl="2" indent="-349250" rtl="0">
              <a:lnSpc>
                <a:spcPct val="115000"/>
              </a:lnSpc>
              <a:spcBef>
                <a:spcPts val="2100"/>
              </a:spcBef>
              <a:spcAft>
                <a:spcPts val="0"/>
              </a:spcAft>
              <a:buClr>
                <a:srgbClr val="FFFFFF"/>
              </a:buClr>
              <a:buSzPts val="1900"/>
              <a:buFont typeface="Avenir"/>
              <a:buChar char="■"/>
              <a:defRPr sz="1900">
                <a:solidFill>
                  <a:srgbClr val="FFFFFF"/>
                </a:solidFill>
                <a:latin typeface="Avenir"/>
                <a:ea typeface="Avenir"/>
                <a:cs typeface="Avenir"/>
                <a:sym typeface="Avenir"/>
              </a:defRPr>
            </a:lvl3pPr>
            <a:lvl4pPr marL="1828800" lvl="3" indent="-349250" rtl="0">
              <a:lnSpc>
                <a:spcPct val="115000"/>
              </a:lnSpc>
              <a:spcBef>
                <a:spcPts val="2100"/>
              </a:spcBef>
              <a:spcAft>
                <a:spcPts val="0"/>
              </a:spcAft>
              <a:buClr>
                <a:srgbClr val="FFFFFF"/>
              </a:buClr>
              <a:buSzPts val="1900"/>
              <a:buFont typeface="Avenir"/>
              <a:buChar char="●"/>
              <a:defRPr sz="1900">
                <a:solidFill>
                  <a:srgbClr val="FFFFFF"/>
                </a:solidFill>
                <a:latin typeface="Avenir"/>
                <a:ea typeface="Avenir"/>
                <a:cs typeface="Avenir"/>
                <a:sym typeface="Avenir"/>
              </a:defRPr>
            </a:lvl4pPr>
            <a:lvl5pPr marL="2286000" lvl="4" indent="-349250" rtl="0">
              <a:lnSpc>
                <a:spcPct val="115000"/>
              </a:lnSpc>
              <a:spcBef>
                <a:spcPts val="2100"/>
              </a:spcBef>
              <a:spcAft>
                <a:spcPts val="0"/>
              </a:spcAft>
              <a:buClr>
                <a:srgbClr val="FFFFFF"/>
              </a:buClr>
              <a:buSzPts val="1900"/>
              <a:buFont typeface="Avenir"/>
              <a:buChar char="○"/>
              <a:defRPr sz="1900">
                <a:solidFill>
                  <a:srgbClr val="FFFFFF"/>
                </a:solidFill>
                <a:latin typeface="Avenir"/>
                <a:ea typeface="Avenir"/>
                <a:cs typeface="Avenir"/>
                <a:sym typeface="Avenir"/>
              </a:defRPr>
            </a:lvl5pPr>
            <a:lvl6pPr marL="2743200" lvl="5" indent="-349250" rtl="0">
              <a:lnSpc>
                <a:spcPct val="115000"/>
              </a:lnSpc>
              <a:spcBef>
                <a:spcPts val="2100"/>
              </a:spcBef>
              <a:spcAft>
                <a:spcPts val="0"/>
              </a:spcAft>
              <a:buClr>
                <a:srgbClr val="FFFFFF"/>
              </a:buClr>
              <a:buSzPts val="1900"/>
              <a:buFont typeface="Avenir"/>
              <a:buChar char="■"/>
              <a:defRPr sz="1900">
                <a:solidFill>
                  <a:srgbClr val="FFFFFF"/>
                </a:solidFill>
                <a:latin typeface="Avenir"/>
                <a:ea typeface="Avenir"/>
                <a:cs typeface="Avenir"/>
                <a:sym typeface="Avenir"/>
              </a:defRPr>
            </a:lvl6pPr>
            <a:lvl7pPr marL="3200400" lvl="6" indent="-349250" rtl="0">
              <a:lnSpc>
                <a:spcPct val="115000"/>
              </a:lnSpc>
              <a:spcBef>
                <a:spcPts val="2100"/>
              </a:spcBef>
              <a:spcAft>
                <a:spcPts val="0"/>
              </a:spcAft>
              <a:buClr>
                <a:srgbClr val="FFFFFF"/>
              </a:buClr>
              <a:buSzPts val="1900"/>
              <a:buFont typeface="Avenir"/>
              <a:buChar char="●"/>
              <a:defRPr sz="1900">
                <a:solidFill>
                  <a:srgbClr val="FFFFFF"/>
                </a:solidFill>
                <a:latin typeface="Avenir"/>
                <a:ea typeface="Avenir"/>
                <a:cs typeface="Avenir"/>
                <a:sym typeface="Avenir"/>
              </a:defRPr>
            </a:lvl7pPr>
            <a:lvl8pPr marL="3657600" lvl="7" indent="-349250" rtl="0">
              <a:lnSpc>
                <a:spcPct val="115000"/>
              </a:lnSpc>
              <a:spcBef>
                <a:spcPts val="2100"/>
              </a:spcBef>
              <a:spcAft>
                <a:spcPts val="0"/>
              </a:spcAft>
              <a:buClr>
                <a:srgbClr val="FFFFFF"/>
              </a:buClr>
              <a:buSzPts val="1900"/>
              <a:buFont typeface="Avenir"/>
              <a:buChar char="○"/>
              <a:defRPr sz="1900">
                <a:solidFill>
                  <a:srgbClr val="FFFFFF"/>
                </a:solidFill>
                <a:latin typeface="Avenir"/>
                <a:ea typeface="Avenir"/>
                <a:cs typeface="Avenir"/>
                <a:sym typeface="Avenir"/>
              </a:defRPr>
            </a:lvl8pPr>
            <a:lvl9pPr marL="4114800" lvl="8" indent="-349250" rtl="0">
              <a:lnSpc>
                <a:spcPct val="115000"/>
              </a:lnSpc>
              <a:spcBef>
                <a:spcPts val="2100"/>
              </a:spcBef>
              <a:spcAft>
                <a:spcPts val="2100"/>
              </a:spcAft>
              <a:buClr>
                <a:srgbClr val="FFFFFF"/>
              </a:buClr>
              <a:buSzPts val="1900"/>
              <a:buFont typeface="Avenir"/>
              <a:buChar char="■"/>
              <a:defRPr sz="1900">
                <a:solidFill>
                  <a:srgbClr val="FFFFFF"/>
                </a:solidFill>
                <a:latin typeface="Avenir"/>
                <a:ea typeface="Avenir"/>
                <a:cs typeface="Avenir"/>
                <a:sym typeface="Avenir"/>
              </a:defRPr>
            </a:lvl9pPr>
          </a:lstStyle>
          <a:p>
            <a:endParaRPr/>
          </a:p>
        </p:txBody>
      </p:sp>
      <p:grpSp>
        <p:nvGrpSpPr>
          <p:cNvPr id="204" name="Google Shape;204;p53"/>
          <p:cNvGrpSpPr/>
          <p:nvPr/>
        </p:nvGrpSpPr>
        <p:grpSpPr>
          <a:xfrm>
            <a:off x="25" y="65422"/>
            <a:ext cx="9143950" cy="0"/>
            <a:chOff x="25" y="79419"/>
            <a:chExt cx="9143950" cy="0"/>
          </a:xfrm>
        </p:grpSpPr>
        <p:cxnSp>
          <p:nvCxnSpPr>
            <p:cNvPr id="205" name="Google Shape;205;p53"/>
            <p:cNvCxnSpPr/>
            <p:nvPr/>
          </p:nvCxnSpPr>
          <p:spPr>
            <a:xfrm>
              <a:off x="25" y="79419"/>
              <a:ext cx="2984400" cy="0"/>
            </a:xfrm>
            <a:prstGeom prst="straightConnector1">
              <a:avLst/>
            </a:prstGeom>
            <a:noFill/>
            <a:ln w="114300" cap="flat" cmpd="sng">
              <a:solidFill>
                <a:srgbClr val="F5C168"/>
              </a:solidFill>
              <a:prstDash val="solid"/>
              <a:round/>
              <a:headEnd type="none" w="med" len="med"/>
              <a:tailEnd type="none" w="med" len="med"/>
            </a:ln>
          </p:spPr>
        </p:cxnSp>
        <p:cxnSp>
          <p:nvCxnSpPr>
            <p:cNvPr id="206" name="Google Shape;206;p53"/>
            <p:cNvCxnSpPr/>
            <p:nvPr/>
          </p:nvCxnSpPr>
          <p:spPr>
            <a:xfrm>
              <a:off x="2984425" y="79419"/>
              <a:ext cx="3099000" cy="0"/>
            </a:xfrm>
            <a:prstGeom prst="straightConnector1">
              <a:avLst/>
            </a:prstGeom>
            <a:noFill/>
            <a:ln w="114300" cap="flat" cmpd="sng">
              <a:solidFill>
                <a:srgbClr val="FF8F59"/>
              </a:solidFill>
              <a:prstDash val="solid"/>
              <a:round/>
              <a:headEnd type="none" w="med" len="med"/>
              <a:tailEnd type="none" w="med" len="med"/>
            </a:ln>
          </p:spPr>
        </p:cxnSp>
        <p:cxnSp>
          <p:nvCxnSpPr>
            <p:cNvPr id="207" name="Google Shape;207;p53"/>
            <p:cNvCxnSpPr/>
            <p:nvPr/>
          </p:nvCxnSpPr>
          <p:spPr>
            <a:xfrm>
              <a:off x="6078575" y="79419"/>
              <a:ext cx="3065400" cy="0"/>
            </a:xfrm>
            <a:prstGeom prst="straightConnector1">
              <a:avLst/>
            </a:prstGeom>
            <a:noFill/>
            <a:ln w="114300" cap="flat" cmpd="sng">
              <a:solidFill>
                <a:srgbClr val="F0555C"/>
              </a:solidFill>
              <a:prstDash val="solid"/>
              <a:round/>
              <a:headEnd type="none" w="med" len="med"/>
              <a:tailEnd type="none" w="med" len="med"/>
            </a:ln>
          </p:spPr>
        </p:cxnSp>
      </p:grpSp>
    </p:spTree>
  </p:cSld>
  <p:clrMap bg1="lt1" tx1="dk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77"/>
          <p:cNvSpPr txBox="1"/>
          <p:nvPr/>
        </p:nvSpPr>
        <p:spPr>
          <a:xfrm>
            <a:off x="833288" y="2044500"/>
            <a:ext cx="7477500" cy="13101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FFFFFF"/>
                </a:solidFill>
                <a:latin typeface="Proxima Nova"/>
                <a:ea typeface="Proxima Nova"/>
                <a:cs typeface="Proxima Nova"/>
                <a:sym typeface="Proxima Nova"/>
              </a:rPr>
              <a:t>Cohu Rise Interface</a:t>
            </a:r>
            <a:endParaRPr sz="3600" b="0" i="0" u="none" strike="noStrike" cap="none">
              <a:solidFill>
                <a:srgbClr val="FFFFFF"/>
              </a:solidFill>
              <a:latin typeface="Proxima Nova"/>
              <a:ea typeface="Proxima Nova"/>
              <a:cs typeface="Proxima Nova"/>
              <a:sym typeface="Proxima Nova"/>
            </a:endParaRPr>
          </a:p>
          <a:p>
            <a:pPr marL="0" marR="0" lvl="0" indent="0" algn="ctr" rtl="0">
              <a:lnSpc>
                <a:spcPct val="100000"/>
              </a:lnSpc>
              <a:spcBef>
                <a:spcPts val="0"/>
              </a:spcBef>
              <a:spcAft>
                <a:spcPts val="0"/>
              </a:spcAft>
              <a:buClr>
                <a:srgbClr val="000000"/>
              </a:buClr>
              <a:buSzPts val="6000"/>
              <a:buFont typeface="Arial"/>
              <a:buNone/>
            </a:pPr>
            <a:r>
              <a:rPr lang="en-US" sz="6000">
                <a:solidFill>
                  <a:srgbClr val="FF8F59"/>
                </a:solidFill>
                <a:latin typeface="Proxima Nova"/>
                <a:ea typeface="Proxima Nova"/>
                <a:cs typeface="Proxima Nova"/>
                <a:sym typeface="Proxima Nova"/>
              </a:rPr>
              <a:t>Usability Test Findings</a:t>
            </a:r>
            <a:endParaRPr sz="6000" b="0" i="0" u="none" strike="noStrike" cap="none">
              <a:solidFill>
                <a:srgbClr val="FF8F59"/>
              </a:solidFill>
              <a:latin typeface="Proxima Nova"/>
              <a:ea typeface="Proxima Nova"/>
              <a:cs typeface="Proxima Nova"/>
              <a:sym typeface="Proxima Nova"/>
            </a:endParaRPr>
          </a:p>
        </p:txBody>
      </p:sp>
      <p:pic>
        <p:nvPicPr>
          <p:cNvPr id="293" name="Google Shape;293;p77"/>
          <p:cNvPicPr preferRelativeResize="0"/>
          <p:nvPr/>
        </p:nvPicPr>
        <p:blipFill rotWithShape="1">
          <a:blip r:embed="rId3">
            <a:alphaModFix/>
          </a:blip>
          <a:srcRect/>
          <a:stretch/>
        </p:blipFill>
        <p:spPr>
          <a:xfrm>
            <a:off x="3234078" y="1209525"/>
            <a:ext cx="2675934" cy="587828"/>
          </a:xfrm>
          <a:prstGeom prst="rect">
            <a:avLst/>
          </a:prstGeom>
          <a:noFill/>
          <a:ln>
            <a:noFill/>
          </a:ln>
        </p:spPr>
      </p:pic>
      <p:sp>
        <p:nvSpPr>
          <p:cNvPr id="294" name="Google Shape;294;p77"/>
          <p:cNvSpPr txBox="1"/>
          <p:nvPr/>
        </p:nvSpPr>
        <p:spPr>
          <a:xfrm>
            <a:off x="2025675" y="5094874"/>
            <a:ext cx="4966200" cy="979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Avenir"/>
                <a:ea typeface="Avenir"/>
                <a:cs typeface="Avenir"/>
                <a:sym typeface="Avenir"/>
              </a:rPr>
              <a:t>LAPH UX Consulting</a:t>
            </a:r>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venir"/>
              <a:ea typeface="Avenir"/>
              <a:cs typeface="Avenir"/>
              <a:sym typeface="Aveni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Avenir"/>
                <a:ea typeface="Avenir"/>
                <a:cs typeface="Avenir"/>
                <a:sym typeface="Avenir"/>
              </a:rPr>
              <a:t>Aaron Nathan </a:t>
            </a:r>
            <a:r>
              <a:rPr lang="en-US" sz="1200" b="1" i="0" u="none" strike="noStrike" cap="none">
                <a:solidFill>
                  <a:srgbClr val="FFFFFF"/>
                </a:solidFill>
                <a:latin typeface="Avenir"/>
                <a:ea typeface="Avenir"/>
                <a:cs typeface="Avenir"/>
                <a:sym typeface="Avenir"/>
              </a:rPr>
              <a:t>·</a:t>
            </a:r>
            <a:r>
              <a:rPr lang="en-US" sz="1400" b="0" i="0" u="none" strike="noStrike" cap="none">
                <a:solidFill>
                  <a:srgbClr val="FFFFFF"/>
                </a:solidFill>
                <a:latin typeface="Avenir"/>
                <a:ea typeface="Avenir"/>
                <a:cs typeface="Avenir"/>
                <a:sym typeface="Avenir"/>
              </a:rPr>
              <a:t> Pratik Gami </a:t>
            </a:r>
            <a:r>
              <a:rPr lang="en-US" sz="1200" b="1" i="0" u="none" strike="noStrike" cap="none">
                <a:solidFill>
                  <a:srgbClr val="FFFFFF"/>
                </a:solidFill>
                <a:latin typeface="Avenir"/>
                <a:ea typeface="Avenir"/>
                <a:cs typeface="Avenir"/>
                <a:sym typeface="Avenir"/>
              </a:rPr>
              <a:t>· </a:t>
            </a:r>
            <a:r>
              <a:rPr lang="en-US" sz="1400" b="0" i="0" u="none" strike="noStrike" cap="none">
                <a:solidFill>
                  <a:srgbClr val="FFFFFF"/>
                </a:solidFill>
                <a:latin typeface="Avenir"/>
                <a:ea typeface="Avenir"/>
                <a:cs typeface="Avenir"/>
                <a:sym typeface="Avenir"/>
              </a:rPr>
              <a:t>Helen He </a:t>
            </a:r>
            <a:r>
              <a:rPr lang="en-US" sz="1200" b="1" i="0" u="none" strike="noStrike" cap="none">
                <a:solidFill>
                  <a:srgbClr val="FFFFFF"/>
                </a:solidFill>
                <a:latin typeface="Avenir"/>
                <a:ea typeface="Avenir"/>
                <a:cs typeface="Avenir"/>
                <a:sym typeface="Avenir"/>
              </a:rPr>
              <a:t>· </a:t>
            </a:r>
            <a:r>
              <a:rPr lang="en-US" sz="1400" b="0" i="0" u="none" strike="noStrike" cap="none">
                <a:solidFill>
                  <a:srgbClr val="FFFFFF"/>
                </a:solidFill>
                <a:latin typeface="Avenir"/>
                <a:ea typeface="Avenir"/>
                <a:cs typeface="Avenir"/>
                <a:sym typeface="Avenir"/>
              </a:rPr>
              <a:t>Libby Maurer</a:t>
            </a:r>
            <a:endParaRPr sz="1400" b="0" i="0" u="none" strike="noStrike" cap="none">
              <a:solidFill>
                <a:srgbClr val="FFFFFF"/>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87"/>
          <p:cNvSpPr txBox="1">
            <a:spLocks noGrp="1"/>
          </p:cNvSpPr>
          <p:nvPr>
            <p:ph type="title"/>
          </p:nvPr>
        </p:nvSpPr>
        <p:spPr>
          <a:xfrm>
            <a:off x="526200" y="436300"/>
            <a:ext cx="83061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Recruitment Process</a:t>
            </a:r>
            <a:endParaRPr/>
          </a:p>
        </p:txBody>
      </p:sp>
      <p:sp>
        <p:nvSpPr>
          <p:cNvPr id="386" name="Google Shape;386;p87"/>
          <p:cNvSpPr txBox="1">
            <a:spLocks noGrp="1"/>
          </p:cNvSpPr>
          <p:nvPr>
            <p:ph type="body" idx="1"/>
          </p:nvPr>
        </p:nvSpPr>
        <p:spPr>
          <a:xfrm>
            <a:off x="526200" y="2222425"/>
            <a:ext cx="2668200" cy="261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Contact Recruiters, ask them to source based on our criteria </a:t>
            </a:r>
            <a:endParaRPr/>
          </a:p>
        </p:txBody>
      </p:sp>
      <p:sp>
        <p:nvSpPr>
          <p:cNvPr id="387" name="Google Shape;387;p87"/>
          <p:cNvSpPr txBox="1"/>
          <p:nvPr/>
        </p:nvSpPr>
        <p:spPr>
          <a:xfrm rot="-216998">
            <a:off x="965396" y="4680360"/>
            <a:ext cx="984461" cy="431664"/>
          </a:xfrm>
          <a:prstGeom prst="rect">
            <a:avLst/>
          </a:prstGeom>
          <a:solidFill>
            <a:srgbClr val="FF8F59">
              <a:alpha val="7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rgbClr val="FFFFFF"/>
                </a:solidFill>
                <a:latin typeface="Impact"/>
                <a:ea typeface="Impact"/>
                <a:cs typeface="Impact"/>
                <a:sym typeface="Impact"/>
              </a:rPr>
              <a:t>Fail.</a:t>
            </a:r>
            <a:endParaRPr sz="2400">
              <a:solidFill>
                <a:srgbClr val="FFFFFF"/>
              </a:solidFill>
              <a:latin typeface="Impact"/>
              <a:ea typeface="Impact"/>
              <a:cs typeface="Impact"/>
              <a:sym typeface="Impact"/>
            </a:endParaRPr>
          </a:p>
        </p:txBody>
      </p:sp>
      <p:sp>
        <p:nvSpPr>
          <p:cNvPr id="388" name="Google Shape;388;p87"/>
          <p:cNvSpPr txBox="1">
            <a:spLocks noGrp="1"/>
          </p:cNvSpPr>
          <p:nvPr>
            <p:ph type="body" idx="1"/>
          </p:nvPr>
        </p:nvSpPr>
        <p:spPr>
          <a:xfrm>
            <a:off x="3417775" y="2222425"/>
            <a:ext cx="2668200" cy="279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Loosen criteria. Source users with similar types of knowledge but not actual Cohu users</a:t>
            </a:r>
            <a:endParaRPr/>
          </a:p>
        </p:txBody>
      </p:sp>
      <p:sp>
        <p:nvSpPr>
          <p:cNvPr id="389" name="Google Shape;389;p87"/>
          <p:cNvSpPr txBox="1">
            <a:spLocks noGrp="1"/>
          </p:cNvSpPr>
          <p:nvPr>
            <p:ph type="body" idx="1"/>
          </p:nvPr>
        </p:nvSpPr>
        <p:spPr>
          <a:xfrm>
            <a:off x="6238375" y="2222425"/>
            <a:ext cx="2668200" cy="268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Rely on client to recruit from Cohu employees who haven’t used the tool before (not experts)</a:t>
            </a:r>
            <a:endParaRPr/>
          </a:p>
        </p:txBody>
      </p:sp>
      <p:sp>
        <p:nvSpPr>
          <p:cNvPr id="390" name="Google Shape;390;p87"/>
          <p:cNvSpPr txBox="1"/>
          <p:nvPr/>
        </p:nvSpPr>
        <p:spPr>
          <a:xfrm rot="182364">
            <a:off x="4034598" y="5045199"/>
            <a:ext cx="984485" cy="431703"/>
          </a:xfrm>
          <a:prstGeom prst="rect">
            <a:avLst/>
          </a:prstGeom>
          <a:solidFill>
            <a:srgbClr val="FF8F59">
              <a:alpha val="7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rgbClr val="FFFFFF"/>
                </a:solidFill>
                <a:latin typeface="Impact"/>
                <a:ea typeface="Impact"/>
                <a:cs typeface="Impact"/>
                <a:sym typeface="Impact"/>
              </a:rPr>
              <a:t>Fail.</a:t>
            </a:r>
            <a:endParaRPr sz="2400">
              <a:solidFill>
                <a:srgbClr val="FFFFFF"/>
              </a:solidFill>
              <a:latin typeface="Impact"/>
              <a:ea typeface="Impact"/>
              <a:cs typeface="Impact"/>
              <a:sym typeface="Impact"/>
            </a:endParaRPr>
          </a:p>
        </p:txBody>
      </p:sp>
      <p:sp>
        <p:nvSpPr>
          <p:cNvPr id="391" name="Google Shape;391;p87"/>
          <p:cNvSpPr txBox="1"/>
          <p:nvPr/>
        </p:nvSpPr>
        <p:spPr>
          <a:xfrm rot="181956">
            <a:off x="6374548" y="5065106"/>
            <a:ext cx="2143502" cy="463238"/>
          </a:xfrm>
          <a:prstGeom prst="rect">
            <a:avLst/>
          </a:prstGeom>
          <a:solidFill>
            <a:srgbClr val="FF8F59">
              <a:alpha val="7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rgbClr val="FFFFFF"/>
                </a:solidFill>
                <a:latin typeface="Impact"/>
                <a:ea typeface="Impact"/>
                <a:cs typeface="Impact"/>
                <a:sym typeface="Impact"/>
              </a:rPr>
              <a:t>Marginal fail.</a:t>
            </a:r>
            <a:endParaRPr sz="2400">
              <a:solidFill>
                <a:srgbClr val="FFFFFF"/>
              </a:solidFill>
              <a:latin typeface="Impact"/>
              <a:ea typeface="Impact"/>
              <a:cs typeface="Impact"/>
              <a:sym typeface="Impact"/>
            </a:endParaRPr>
          </a:p>
        </p:txBody>
      </p:sp>
      <p:sp>
        <p:nvSpPr>
          <p:cNvPr id="392" name="Google Shape;392;p87"/>
          <p:cNvSpPr txBox="1"/>
          <p:nvPr/>
        </p:nvSpPr>
        <p:spPr>
          <a:xfrm>
            <a:off x="1059725" y="1545200"/>
            <a:ext cx="635700" cy="76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FF8F59"/>
                </a:solidFill>
                <a:latin typeface="Avenir"/>
                <a:ea typeface="Avenir"/>
                <a:cs typeface="Avenir"/>
                <a:sym typeface="Avenir"/>
              </a:rPr>
              <a:t>1</a:t>
            </a:r>
            <a:endParaRPr sz="3000">
              <a:solidFill>
                <a:srgbClr val="FF8F59"/>
              </a:solidFill>
              <a:latin typeface="Avenir"/>
              <a:ea typeface="Avenir"/>
              <a:cs typeface="Avenir"/>
              <a:sym typeface="Avenir"/>
            </a:endParaRPr>
          </a:p>
        </p:txBody>
      </p:sp>
      <p:sp>
        <p:nvSpPr>
          <p:cNvPr id="393" name="Google Shape;393;p87"/>
          <p:cNvSpPr txBox="1"/>
          <p:nvPr/>
        </p:nvSpPr>
        <p:spPr>
          <a:xfrm>
            <a:off x="4209000" y="1545200"/>
            <a:ext cx="635700" cy="76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FF8F59"/>
                </a:solidFill>
                <a:latin typeface="Avenir"/>
                <a:ea typeface="Avenir"/>
                <a:cs typeface="Avenir"/>
                <a:sym typeface="Avenir"/>
              </a:rPr>
              <a:t>2</a:t>
            </a:r>
            <a:endParaRPr sz="3000">
              <a:solidFill>
                <a:srgbClr val="FF8F59"/>
              </a:solidFill>
              <a:latin typeface="Avenir"/>
              <a:ea typeface="Avenir"/>
              <a:cs typeface="Avenir"/>
              <a:sym typeface="Avenir"/>
            </a:endParaRPr>
          </a:p>
        </p:txBody>
      </p:sp>
      <p:sp>
        <p:nvSpPr>
          <p:cNvPr id="394" name="Google Shape;394;p87"/>
          <p:cNvSpPr txBox="1"/>
          <p:nvPr/>
        </p:nvSpPr>
        <p:spPr>
          <a:xfrm>
            <a:off x="7128450" y="1545200"/>
            <a:ext cx="635700" cy="76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FF8F59"/>
                </a:solidFill>
                <a:latin typeface="Avenir"/>
                <a:ea typeface="Avenir"/>
                <a:cs typeface="Avenir"/>
                <a:sym typeface="Avenir"/>
              </a:rPr>
              <a:t>3</a:t>
            </a:r>
            <a:endParaRPr sz="3000">
              <a:solidFill>
                <a:srgbClr val="FF8F59"/>
              </a:solidFill>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88"/>
          <p:cNvSpPr txBox="1">
            <a:spLocks noGrp="1"/>
          </p:cNvSpPr>
          <p:nvPr>
            <p:ph type="title"/>
          </p:nvPr>
        </p:nvSpPr>
        <p:spPr>
          <a:xfrm>
            <a:off x="526200" y="436300"/>
            <a:ext cx="8306100" cy="7635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FFFFFF"/>
              </a:buClr>
              <a:buSzPts val="3700"/>
              <a:buFont typeface="Avenir"/>
              <a:buNone/>
            </a:pPr>
            <a:r>
              <a:rPr lang="en-US"/>
              <a:t>Participants</a:t>
            </a:r>
            <a:endParaRPr/>
          </a:p>
        </p:txBody>
      </p:sp>
      <p:sp>
        <p:nvSpPr>
          <p:cNvPr id="400" name="Google Shape;400;p88"/>
          <p:cNvSpPr txBox="1">
            <a:spLocks noGrp="1"/>
          </p:cNvSpPr>
          <p:nvPr>
            <p:ph type="body" idx="1"/>
          </p:nvPr>
        </p:nvSpPr>
        <p:spPr>
          <a:xfrm>
            <a:off x="526200" y="1907275"/>
            <a:ext cx="8105700" cy="1574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Char char="●"/>
            </a:pPr>
            <a:r>
              <a:rPr lang="en-US" sz="2000">
                <a:solidFill>
                  <a:schemeClr val="lt1"/>
                </a:solidFill>
              </a:rPr>
              <a:t>Five participants (1 no-show)</a:t>
            </a:r>
            <a:endParaRPr sz="2000">
              <a:solidFill>
                <a:schemeClr val="lt1"/>
              </a:solidFill>
            </a:endParaRPr>
          </a:p>
          <a:p>
            <a:pPr marL="457200" lvl="0" indent="-317500" algn="l" rtl="0">
              <a:spcBef>
                <a:spcPts val="0"/>
              </a:spcBef>
              <a:spcAft>
                <a:spcPts val="0"/>
              </a:spcAft>
              <a:buClr>
                <a:schemeClr val="lt1"/>
              </a:buClr>
              <a:buSzPts val="1400"/>
              <a:buChar char="●"/>
            </a:pPr>
            <a:r>
              <a:rPr lang="en-US" sz="2000">
                <a:solidFill>
                  <a:schemeClr val="lt1"/>
                </a:solidFill>
              </a:rPr>
              <a:t>All male</a:t>
            </a:r>
            <a:endParaRPr sz="2000">
              <a:solidFill>
                <a:schemeClr val="lt1"/>
              </a:solidFill>
            </a:endParaRPr>
          </a:p>
          <a:p>
            <a:pPr marL="457200" lvl="0" indent="-317500" algn="l" rtl="0">
              <a:spcBef>
                <a:spcPts val="0"/>
              </a:spcBef>
              <a:spcAft>
                <a:spcPts val="0"/>
              </a:spcAft>
              <a:buClr>
                <a:schemeClr val="lt1"/>
              </a:buClr>
              <a:buSzPts val="1400"/>
              <a:buChar char="●"/>
            </a:pPr>
            <a:r>
              <a:rPr lang="en-US" sz="2000">
                <a:solidFill>
                  <a:schemeClr val="lt1"/>
                </a:solidFill>
              </a:rPr>
              <a:t>All CoStar employees (not users)</a:t>
            </a:r>
            <a:endParaRPr sz="2000">
              <a:solidFill>
                <a:schemeClr val="lt1"/>
              </a:solidFill>
            </a:endParaRPr>
          </a:p>
          <a:p>
            <a:pPr marL="457200" lvl="0" indent="-317500" algn="l" rtl="0">
              <a:spcBef>
                <a:spcPts val="0"/>
              </a:spcBef>
              <a:spcAft>
                <a:spcPts val="0"/>
              </a:spcAft>
              <a:buClr>
                <a:schemeClr val="lt1"/>
              </a:buClr>
              <a:buSzPts val="1400"/>
              <a:buChar char="●"/>
            </a:pPr>
            <a:r>
              <a:rPr lang="en-US" sz="2000">
                <a:solidFill>
                  <a:schemeClr val="lt1"/>
                </a:solidFill>
              </a:rPr>
              <a:t>45-min sessions</a:t>
            </a:r>
            <a:endParaRPr sz="2000">
              <a:solidFill>
                <a:schemeClr val="lt1"/>
              </a:solidFill>
            </a:endParaRPr>
          </a:p>
          <a:p>
            <a:pPr marL="0" lvl="0" indent="0" algn="l" rtl="0">
              <a:spcBef>
                <a:spcPts val="0"/>
              </a:spcBef>
              <a:spcAft>
                <a:spcPts val="0"/>
              </a:spcAft>
              <a:buNone/>
            </a:pPr>
            <a:endParaRPr sz="2000">
              <a:solidFill>
                <a:schemeClr val="lt1"/>
              </a:solidFill>
              <a:latin typeface="Arial"/>
              <a:ea typeface="Arial"/>
              <a:cs typeface="Arial"/>
              <a:sym typeface="Arial"/>
            </a:endParaRPr>
          </a:p>
        </p:txBody>
      </p:sp>
      <p:graphicFrame>
        <p:nvGraphicFramePr>
          <p:cNvPr id="401" name="Google Shape;401;p88"/>
          <p:cNvGraphicFramePr/>
          <p:nvPr/>
        </p:nvGraphicFramePr>
        <p:xfrm>
          <a:off x="721388" y="3909875"/>
          <a:ext cx="7715300" cy="2021990"/>
        </p:xfrm>
        <a:graphic>
          <a:graphicData uri="http://schemas.openxmlformats.org/drawingml/2006/table">
            <a:tbl>
              <a:tblPr>
                <a:noFill/>
                <a:tableStyleId>{263A3E92-D47C-40EF-A4CE-833EF9756592}</a:tableStyleId>
              </a:tblPr>
              <a:tblGrid>
                <a:gridCol w="1928825">
                  <a:extLst>
                    <a:ext uri="{9D8B030D-6E8A-4147-A177-3AD203B41FA5}">
                      <a16:colId xmlns:a16="http://schemas.microsoft.com/office/drawing/2014/main" val="20000"/>
                    </a:ext>
                  </a:extLst>
                </a:gridCol>
                <a:gridCol w="1928825">
                  <a:extLst>
                    <a:ext uri="{9D8B030D-6E8A-4147-A177-3AD203B41FA5}">
                      <a16:colId xmlns:a16="http://schemas.microsoft.com/office/drawing/2014/main" val="20001"/>
                    </a:ext>
                  </a:extLst>
                </a:gridCol>
                <a:gridCol w="1928825">
                  <a:extLst>
                    <a:ext uri="{9D8B030D-6E8A-4147-A177-3AD203B41FA5}">
                      <a16:colId xmlns:a16="http://schemas.microsoft.com/office/drawing/2014/main" val="20002"/>
                    </a:ext>
                  </a:extLst>
                </a:gridCol>
                <a:gridCol w="1928825">
                  <a:extLst>
                    <a:ext uri="{9D8B030D-6E8A-4147-A177-3AD203B41FA5}">
                      <a16:colId xmlns:a16="http://schemas.microsoft.com/office/drawing/2014/main" val="20003"/>
                    </a:ext>
                  </a:extLst>
                </a:gridCol>
              </a:tblGrid>
              <a:tr h="588825">
                <a:tc>
                  <a:txBody>
                    <a:bodyPr/>
                    <a:lstStyle/>
                    <a:p>
                      <a:pPr marL="63500" lvl="0" indent="0" algn="ctr" rtl="0">
                        <a:lnSpc>
                          <a:spcPct val="115000"/>
                        </a:lnSpc>
                        <a:spcBef>
                          <a:spcPts val="0"/>
                        </a:spcBef>
                        <a:spcAft>
                          <a:spcPts val="0"/>
                        </a:spcAft>
                        <a:buNone/>
                      </a:pPr>
                      <a:r>
                        <a:rPr lang="en-US" b="1">
                          <a:latin typeface="Avenir"/>
                          <a:ea typeface="Avenir"/>
                          <a:cs typeface="Avenir"/>
                          <a:sym typeface="Avenir"/>
                        </a:rPr>
                        <a:t>Participant 1</a:t>
                      </a:r>
                      <a:endParaRPr b="1">
                        <a:latin typeface="Avenir"/>
                        <a:ea typeface="Avenir"/>
                        <a:cs typeface="Avenir"/>
                        <a:sym typeface="Avenir"/>
                      </a:endParaRPr>
                    </a:p>
                  </a:txBody>
                  <a:tcPr marL="68575" marR="68575" marT="91425" marB="91425" anchor="ctr">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F8F59"/>
                    </a:solidFill>
                  </a:tcPr>
                </a:tc>
                <a:tc>
                  <a:txBody>
                    <a:bodyPr/>
                    <a:lstStyle/>
                    <a:p>
                      <a:pPr marL="63500" lvl="0" indent="0" algn="ctr" rtl="0">
                        <a:lnSpc>
                          <a:spcPct val="115000"/>
                        </a:lnSpc>
                        <a:spcBef>
                          <a:spcPts val="0"/>
                        </a:spcBef>
                        <a:spcAft>
                          <a:spcPts val="0"/>
                        </a:spcAft>
                        <a:buNone/>
                      </a:pPr>
                      <a:r>
                        <a:rPr lang="en-US" b="1">
                          <a:latin typeface="Avenir"/>
                          <a:ea typeface="Avenir"/>
                          <a:cs typeface="Avenir"/>
                          <a:sym typeface="Avenir"/>
                        </a:rPr>
                        <a:t>Participant 2</a:t>
                      </a:r>
                      <a:endParaRPr b="1">
                        <a:latin typeface="Avenir"/>
                        <a:ea typeface="Avenir"/>
                        <a:cs typeface="Avenir"/>
                        <a:sym typeface="Avenir"/>
                      </a:endParaRPr>
                    </a:p>
                  </a:txBody>
                  <a:tcPr marL="68575" marR="68575" marT="91425" marB="91425" anchor="ctr">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F8F59"/>
                    </a:solidFill>
                  </a:tcPr>
                </a:tc>
                <a:tc>
                  <a:txBody>
                    <a:bodyPr/>
                    <a:lstStyle/>
                    <a:p>
                      <a:pPr marL="63500" lvl="0" indent="0" algn="ctr" rtl="0">
                        <a:lnSpc>
                          <a:spcPct val="115000"/>
                        </a:lnSpc>
                        <a:spcBef>
                          <a:spcPts val="0"/>
                        </a:spcBef>
                        <a:spcAft>
                          <a:spcPts val="0"/>
                        </a:spcAft>
                        <a:buNone/>
                      </a:pPr>
                      <a:r>
                        <a:rPr lang="en-US" b="1">
                          <a:latin typeface="Avenir"/>
                          <a:ea typeface="Avenir"/>
                          <a:cs typeface="Avenir"/>
                          <a:sym typeface="Avenir"/>
                        </a:rPr>
                        <a:t>Participant 3</a:t>
                      </a:r>
                      <a:endParaRPr b="1">
                        <a:latin typeface="Avenir"/>
                        <a:ea typeface="Avenir"/>
                        <a:cs typeface="Avenir"/>
                        <a:sym typeface="Avenir"/>
                      </a:endParaRPr>
                    </a:p>
                  </a:txBody>
                  <a:tcPr marL="68575" marR="68575" marT="91425" marB="91425" anchor="ctr">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F8F59"/>
                    </a:solidFill>
                  </a:tcPr>
                </a:tc>
                <a:tc>
                  <a:txBody>
                    <a:bodyPr/>
                    <a:lstStyle/>
                    <a:p>
                      <a:pPr marL="63500" lvl="0" indent="0" algn="ctr" rtl="0">
                        <a:lnSpc>
                          <a:spcPct val="115000"/>
                        </a:lnSpc>
                        <a:spcBef>
                          <a:spcPts val="0"/>
                        </a:spcBef>
                        <a:spcAft>
                          <a:spcPts val="0"/>
                        </a:spcAft>
                        <a:buNone/>
                      </a:pPr>
                      <a:r>
                        <a:rPr lang="en-US" b="1">
                          <a:latin typeface="Avenir"/>
                          <a:ea typeface="Avenir"/>
                          <a:cs typeface="Avenir"/>
                          <a:sym typeface="Avenir"/>
                        </a:rPr>
                        <a:t>Participant 4</a:t>
                      </a:r>
                      <a:endParaRPr b="1">
                        <a:latin typeface="Avenir"/>
                        <a:ea typeface="Avenir"/>
                        <a:cs typeface="Avenir"/>
                        <a:sym typeface="Avenir"/>
                      </a:endParaRPr>
                    </a:p>
                  </a:txBody>
                  <a:tcPr marL="68575" marR="68575" marT="91425" marB="91425" anchor="ctr">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solidFill>
                      <a:srgbClr val="FF8F59"/>
                    </a:solidFill>
                  </a:tcPr>
                </a:tc>
                <a:extLst>
                  <a:ext uri="{0D108BD9-81ED-4DB2-BD59-A6C34878D82A}">
                    <a16:rowId xmlns:a16="http://schemas.microsoft.com/office/drawing/2014/main" val="10000"/>
                  </a:ext>
                </a:extLst>
              </a:tr>
              <a:tr h="1109975">
                <a:tc>
                  <a:txBody>
                    <a:bodyPr/>
                    <a:lstStyle/>
                    <a:p>
                      <a:pPr marL="63500" lvl="0" indent="0" algn="ctr" rtl="0">
                        <a:lnSpc>
                          <a:spcPct val="115000"/>
                        </a:lnSpc>
                        <a:spcBef>
                          <a:spcPts val="0"/>
                        </a:spcBef>
                        <a:spcAft>
                          <a:spcPts val="0"/>
                        </a:spcAft>
                        <a:buNone/>
                      </a:pPr>
                      <a:r>
                        <a:rPr lang="en-US" sz="1800">
                          <a:solidFill>
                            <a:srgbClr val="FFFFFF"/>
                          </a:solidFill>
                          <a:latin typeface="Avenir"/>
                          <a:ea typeface="Avenir"/>
                          <a:cs typeface="Avenir"/>
                          <a:sym typeface="Avenir"/>
                        </a:rPr>
                        <a:t>Bench Technician</a:t>
                      </a:r>
                      <a:endParaRPr sz="1800">
                        <a:solidFill>
                          <a:srgbClr val="FFFFFF"/>
                        </a:solidFill>
                        <a:latin typeface="Avenir"/>
                        <a:ea typeface="Avenir"/>
                        <a:cs typeface="Avenir"/>
                        <a:sym typeface="Avenir"/>
                      </a:endParaRPr>
                    </a:p>
                    <a:p>
                      <a:pPr marL="63500" lvl="0" indent="0" algn="ctr" rtl="0">
                        <a:lnSpc>
                          <a:spcPct val="115000"/>
                        </a:lnSpc>
                        <a:spcBef>
                          <a:spcPts val="0"/>
                        </a:spcBef>
                        <a:spcAft>
                          <a:spcPts val="0"/>
                        </a:spcAft>
                        <a:buNone/>
                      </a:pPr>
                      <a:r>
                        <a:rPr lang="en-US" sz="1800">
                          <a:solidFill>
                            <a:srgbClr val="FFFFFF"/>
                          </a:solidFill>
                          <a:latin typeface="Avenir"/>
                          <a:ea typeface="Avenir"/>
                          <a:cs typeface="Avenir"/>
                          <a:sym typeface="Avenir"/>
                        </a:rPr>
                        <a:t>(Novice user)</a:t>
                      </a:r>
                      <a:endParaRPr sz="1800">
                        <a:solidFill>
                          <a:srgbClr val="FFFFFF"/>
                        </a:solidFill>
                        <a:latin typeface="Avenir"/>
                        <a:ea typeface="Avenir"/>
                        <a:cs typeface="Avenir"/>
                        <a:sym typeface="Avenir"/>
                      </a:endParaRPr>
                    </a:p>
                  </a:txBody>
                  <a:tcPr marL="68575" marR="68575" marT="91425" marB="91425" anchor="ctr">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tcPr>
                </a:tc>
                <a:tc>
                  <a:txBody>
                    <a:bodyPr/>
                    <a:lstStyle/>
                    <a:p>
                      <a:pPr marL="63500" lvl="0" indent="0" algn="ctr" rtl="0">
                        <a:lnSpc>
                          <a:spcPct val="115000"/>
                        </a:lnSpc>
                        <a:spcBef>
                          <a:spcPts val="0"/>
                        </a:spcBef>
                        <a:spcAft>
                          <a:spcPts val="0"/>
                        </a:spcAft>
                        <a:buNone/>
                      </a:pPr>
                      <a:r>
                        <a:rPr lang="en-US" sz="1800">
                          <a:solidFill>
                            <a:srgbClr val="FFFFFF"/>
                          </a:solidFill>
                          <a:latin typeface="Avenir"/>
                          <a:ea typeface="Avenir"/>
                          <a:cs typeface="Avenir"/>
                          <a:sym typeface="Avenir"/>
                        </a:rPr>
                        <a:t>Technical Support</a:t>
                      </a:r>
                      <a:endParaRPr sz="1800">
                        <a:solidFill>
                          <a:srgbClr val="FFFFFF"/>
                        </a:solidFill>
                        <a:latin typeface="Avenir"/>
                        <a:ea typeface="Avenir"/>
                        <a:cs typeface="Avenir"/>
                        <a:sym typeface="Avenir"/>
                      </a:endParaRPr>
                    </a:p>
                    <a:p>
                      <a:pPr marL="63500" lvl="0" indent="0" algn="ctr" rtl="0">
                        <a:lnSpc>
                          <a:spcPct val="115000"/>
                        </a:lnSpc>
                        <a:spcBef>
                          <a:spcPts val="0"/>
                        </a:spcBef>
                        <a:spcAft>
                          <a:spcPts val="0"/>
                        </a:spcAft>
                        <a:buNone/>
                      </a:pPr>
                      <a:r>
                        <a:rPr lang="en-US" sz="1800">
                          <a:solidFill>
                            <a:srgbClr val="FFFFFF"/>
                          </a:solidFill>
                          <a:latin typeface="Avenir"/>
                          <a:ea typeface="Avenir"/>
                          <a:cs typeface="Avenir"/>
                          <a:sym typeface="Avenir"/>
                        </a:rPr>
                        <a:t>(Expert user)</a:t>
                      </a:r>
                      <a:endParaRPr sz="1800">
                        <a:solidFill>
                          <a:srgbClr val="FFFFFF"/>
                        </a:solidFill>
                        <a:latin typeface="Avenir"/>
                        <a:ea typeface="Avenir"/>
                        <a:cs typeface="Avenir"/>
                        <a:sym typeface="Avenir"/>
                      </a:endParaRPr>
                    </a:p>
                  </a:txBody>
                  <a:tcPr marL="68575" marR="68575" marT="91425" marB="91425" anchor="ctr">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a:solidFill>
                            <a:srgbClr val="FFFFFF"/>
                          </a:solidFill>
                          <a:latin typeface="Avenir"/>
                          <a:ea typeface="Avenir"/>
                          <a:cs typeface="Avenir"/>
                          <a:sym typeface="Avenir"/>
                        </a:rPr>
                        <a:t>Technical Support &amp; Testing</a:t>
                      </a:r>
                      <a:endParaRPr sz="1800">
                        <a:solidFill>
                          <a:srgbClr val="FFFFFF"/>
                        </a:solidFill>
                        <a:latin typeface="Avenir"/>
                        <a:ea typeface="Avenir"/>
                        <a:cs typeface="Avenir"/>
                        <a:sym typeface="Avenir"/>
                      </a:endParaRPr>
                    </a:p>
                    <a:p>
                      <a:pPr marL="0" lvl="0" indent="0" algn="ctr" rtl="0">
                        <a:lnSpc>
                          <a:spcPct val="115000"/>
                        </a:lnSpc>
                        <a:spcBef>
                          <a:spcPts val="0"/>
                        </a:spcBef>
                        <a:spcAft>
                          <a:spcPts val="0"/>
                        </a:spcAft>
                        <a:buNone/>
                      </a:pPr>
                      <a:r>
                        <a:rPr lang="en-US" sz="1800">
                          <a:solidFill>
                            <a:srgbClr val="FFFFFF"/>
                          </a:solidFill>
                          <a:latin typeface="Avenir"/>
                          <a:ea typeface="Avenir"/>
                          <a:cs typeface="Avenir"/>
                          <a:sym typeface="Avenir"/>
                        </a:rPr>
                        <a:t>(Expert user)</a:t>
                      </a:r>
                      <a:endParaRPr sz="1800">
                        <a:solidFill>
                          <a:srgbClr val="FFFFFF"/>
                        </a:solidFill>
                        <a:latin typeface="Avenir"/>
                        <a:ea typeface="Avenir"/>
                        <a:cs typeface="Avenir"/>
                        <a:sym typeface="Avenir"/>
                      </a:endParaRPr>
                    </a:p>
                  </a:txBody>
                  <a:tcPr marL="68575" marR="68575" marT="91425" marB="91425" anchor="ctr">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tcPr>
                </a:tc>
                <a:tc>
                  <a:txBody>
                    <a:bodyPr/>
                    <a:lstStyle/>
                    <a:p>
                      <a:pPr marL="63500" lvl="0" indent="0" algn="ctr" rtl="0">
                        <a:lnSpc>
                          <a:spcPct val="115000"/>
                        </a:lnSpc>
                        <a:spcBef>
                          <a:spcPts val="0"/>
                        </a:spcBef>
                        <a:spcAft>
                          <a:spcPts val="0"/>
                        </a:spcAft>
                        <a:buNone/>
                      </a:pPr>
                      <a:r>
                        <a:rPr lang="en-US" sz="1800">
                          <a:solidFill>
                            <a:srgbClr val="FFFFFF"/>
                          </a:solidFill>
                          <a:latin typeface="Avenir"/>
                          <a:ea typeface="Avenir"/>
                          <a:cs typeface="Avenir"/>
                          <a:sym typeface="Avenir"/>
                        </a:rPr>
                        <a:t>Technical Support</a:t>
                      </a:r>
                      <a:endParaRPr sz="1800">
                        <a:solidFill>
                          <a:srgbClr val="FFFFFF"/>
                        </a:solidFill>
                        <a:latin typeface="Avenir"/>
                        <a:ea typeface="Avenir"/>
                        <a:cs typeface="Avenir"/>
                        <a:sym typeface="Avenir"/>
                      </a:endParaRPr>
                    </a:p>
                    <a:p>
                      <a:pPr marL="63500" lvl="0" indent="0" algn="ctr" rtl="0">
                        <a:lnSpc>
                          <a:spcPct val="115000"/>
                        </a:lnSpc>
                        <a:spcBef>
                          <a:spcPts val="0"/>
                        </a:spcBef>
                        <a:spcAft>
                          <a:spcPts val="0"/>
                        </a:spcAft>
                        <a:buNone/>
                      </a:pPr>
                      <a:r>
                        <a:rPr lang="en-US" sz="1800">
                          <a:solidFill>
                            <a:srgbClr val="FFFFFF"/>
                          </a:solidFill>
                          <a:latin typeface="Avenir"/>
                          <a:ea typeface="Avenir"/>
                          <a:cs typeface="Avenir"/>
                          <a:sym typeface="Avenir"/>
                        </a:rPr>
                        <a:t>(Expert user)</a:t>
                      </a:r>
                      <a:endParaRPr sz="1800">
                        <a:solidFill>
                          <a:srgbClr val="FFFFFF"/>
                        </a:solidFill>
                        <a:latin typeface="Avenir"/>
                        <a:ea typeface="Avenir"/>
                        <a:cs typeface="Avenir"/>
                        <a:sym typeface="Avenir"/>
                      </a:endParaRPr>
                    </a:p>
                  </a:txBody>
                  <a:tcPr marL="68575" marR="68575" marT="91425" marB="91425" anchor="ctr">
                    <a:lnL w="12650" cap="flat" cmpd="sng">
                      <a:solidFill>
                        <a:srgbClr val="FFFFFF"/>
                      </a:solidFill>
                      <a:prstDash val="solid"/>
                      <a:round/>
                      <a:headEnd type="none" w="sm" len="sm"/>
                      <a:tailEnd type="none" w="sm" len="sm"/>
                    </a:lnL>
                    <a:lnR w="12650" cap="flat" cmpd="sng">
                      <a:solidFill>
                        <a:srgbClr val="FFFFFF"/>
                      </a:solidFill>
                      <a:prstDash val="solid"/>
                      <a:round/>
                      <a:headEnd type="none" w="sm" len="sm"/>
                      <a:tailEnd type="none" w="sm" len="sm"/>
                    </a:lnR>
                    <a:lnT w="12650" cap="flat" cmpd="sng">
                      <a:solidFill>
                        <a:srgbClr val="FFFFFF"/>
                      </a:solidFill>
                      <a:prstDash val="solid"/>
                      <a:round/>
                      <a:headEnd type="none" w="sm" len="sm"/>
                      <a:tailEnd type="none" w="sm" len="sm"/>
                    </a:lnT>
                    <a:lnB w="1265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89"/>
          <p:cNvSpPr txBox="1"/>
          <p:nvPr/>
        </p:nvSpPr>
        <p:spPr>
          <a:xfrm>
            <a:off x="2404725" y="2952600"/>
            <a:ext cx="7053900" cy="13101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Avenir"/>
                <a:ea typeface="Avenir"/>
                <a:cs typeface="Avenir"/>
                <a:sym typeface="Avenir"/>
              </a:rPr>
              <a:t>Findings</a:t>
            </a:r>
            <a:endParaRPr sz="4000" b="0" i="0" u="none" strike="noStrike" cap="none">
              <a:solidFill>
                <a:srgbClr val="FFFFFF"/>
              </a:solidFill>
              <a:latin typeface="Avenir"/>
              <a:ea typeface="Avenir"/>
              <a:cs typeface="Avenir"/>
              <a:sym typeface="Avenir"/>
            </a:endParaRPr>
          </a:p>
        </p:txBody>
      </p:sp>
      <p:sp>
        <p:nvSpPr>
          <p:cNvPr id="407" name="Google Shape;407;p89"/>
          <p:cNvSpPr txBox="1"/>
          <p:nvPr/>
        </p:nvSpPr>
        <p:spPr>
          <a:xfrm>
            <a:off x="669850" y="2161600"/>
            <a:ext cx="2113500" cy="25347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2800"/>
              <a:buFont typeface="Arial"/>
              <a:buNone/>
            </a:pPr>
            <a:r>
              <a:rPr lang="en-US" sz="12800" b="0" i="0" u="none" strike="noStrike" cap="none">
                <a:solidFill>
                  <a:srgbClr val="FF9900"/>
                </a:solidFill>
                <a:latin typeface="Avenir"/>
                <a:ea typeface="Avenir"/>
                <a:cs typeface="Avenir"/>
                <a:sym typeface="Avenir"/>
              </a:rPr>
              <a:t>3</a:t>
            </a:r>
            <a:endParaRPr sz="12800" b="0" i="0" u="none" strike="noStrike" cap="none">
              <a:solidFill>
                <a:srgbClr val="FF9900"/>
              </a:solidFill>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90"/>
          <p:cNvSpPr txBox="1">
            <a:spLocks noGrp="1"/>
          </p:cNvSpPr>
          <p:nvPr>
            <p:ph type="title"/>
          </p:nvPr>
        </p:nvSpPr>
        <p:spPr>
          <a:xfrm>
            <a:off x="526200" y="436300"/>
            <a:ext cx="8306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Heuristics</a:t>
            </a:r>
            <a:endParaRPr/>
          </a:p>
        </p:txBody>
      </p:sp>
      <p:sp>
        <p:nvSpPr>
          <p:cNvPr id="413" name="Google Shape;413;p90"/>
          <p:cNvSpPr txBox="1"/>
          <p:nvPr/>
        </p:nvSpPr>
        <p:spPr>
          <a:xfrm>
            <a:off x="742950" y="1615430"/>
            <a:ext cx="8023800" cy="1838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endParaRPr sz="2700">
              <a:solidFill>
                <a:srgbClr val="FFFFFF"/>
              </a:solidFill>
              <a:latin typeface="Avenir"/>
              <a:ea typeface="Avenir"/>
              <a:cs typeface="Avenir"/>
              <a:sym typeface="Avenir"/>
            </a:endParaRPr>
          </a:p>
        </p:txBody>
      </p:sp>
      <p:sp>
        <p:nvSpPr>
          <p:cNvPr id="414" name="Google Shape;414;p90"/>
          <p:cNvSpPr/>
          <p:nvPr/>
        </p:nvSpPr>
        <p:spPr>
          <a:xfrm>
            <a:off x="692518" y="1706940"/>
            <a:ext cx="7722300" cy="5670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2400">
                <a:solidFill>
                  <a:srgbClr val="FFFFFF"/>
                </a:solidFill>
                <a:latin typeface="Avenir"/>
                <a:ea typeface="Avenir"/>
                <a:cs typeface="Avenir"/>
                <a:sym typeface="Avenir"/>
              </a:rPr>
              <a:t>We applied these themes (from our Expert Review):</a:t>
            </a:r>
            <a:endParaRPr sz="2400">
              <a:solidFill>
                <a:srgbClr val="FFFFFF"/>
              </a:solidFill>
              <a:latin typeface="Avenir"/>
              <a:ea typeface="Avenir"/>
              <a:cs typeface="Avenir"/>
              <a:sym typeface="Avenir"/>
            </a:endParaRPr>
          </a:p>
        </p:txBody>
      </p:sp>
      <p:sp>
        <p:nvSpPr>
          <p:cNvPr id="415" name="Google Shape;415;p90"/>
          <p:cNvSpPr txBox="1"/>
          <p:nvPr/>
        </p:nvSpPr>
        <p:spPr>
          <a:xfrm>
            <a:off x="674175" y="2431500"/>
            <a:ext cx="6136500" cy="3308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Avenir"/>
              <a:buAutoNum type="arabicPeriod"/>
            </a:pPr>
            <a:r>
              <a:rPr lang="en-US" sz="1800" dirty="0">
                <a:solidFill>
                  <a:srgbClr val="FFFFFF"/>
                </a:solidFill>
                <a:latin typeface="Avenir"/>
                <a:ea typeface="Avenir"/>
                <a:cs typeface="Avenir"/>
                <a:sym typeface="Avenir"/>
              </a:rPr>
              <a:t>IA: Grouping, Category labeling, &amp; hierarchy</a:t>
            </a:r>
            <a:endParaRPr sz="1800" dirty="0">
              <a:solidFill>
                <a:srgbClr val="FFFFFF"/>
              </a:solidFill>
              <a:latin typeface="Avenir"/>
              <a:ea typeface="Avenir"/>
              <a:cs typeface="Avenir"/>
              <a:sym typeface="Avenir"/>
            </a:endParaRPr>
          </a:p>
          <a:p>
            <a:pPr marL="457200" lvl="0" indent="-342900" algn="l" rtl="0">
              <a:spcBef>
                <a:spcPts val="1000"/>
              </a:spcBef>
              <a:spcAft>
                <a:spcPts val="0"/>
              </a:spcAft>
              <a:buClr>
                <a:srgbClr val="FFFFFF"/>
              </a:buClr>
              <a:buSzPts val="1800"/>
              <a:buFont typeface="Avenir"/>
              <a:buAutoNum type="arabicPeriod"/>
            </a:pPr>
            <a:r>
              <a:rPr lang="en-US" sz="1800" dirty="0">
                <a:solidFill>
                  <a:srgbClr val="FFFFFF"/>
                </a:solidFill>
                <a:latin typeface="Avenir"/>
                <a:ea typeface="Avenir"/>
                <a:cs typeface="Avenir"/>
                <a:sym typeface="Avenir"/>
              </a:rPr>
              <a:t>Function labeling</a:t>
            </a:r>
            <a:endParaRPr sz="1800" dirty="0">
              <a:solidFill>
                <a:srgbClr val="FFFFFF"/>
              </a:solidFill>
              <a:latin typeface="Avenir"/>
              <a:ea typeface="Avenir"/>
              <a:cs typeface="Avenir"/>
              <a:sym typeface="Avenir"/>
            </a:endParaRPr>
          </a:p>
          <a:p>
            <a:pPr marL="457200" lvl="0" indent="-342900" algn="l" rtl="0">
              <a:spcBef>
                <a:spcPts val="1000"/>
              </a:spcBef>
              <a:spcAft>
                <a:spcPts val="0"/>
              </a:spcAft>
              <a:buClr>
                <a:srgbClr val="FFFFFF"/>
              </a:buClr>
              <a:buSzPts val="1800"/>
              <a:buFont typeface="Avenir"/>
              <a:buAutoNum type="arabicPeriod"/>
            </a:pPr>
            <a:r>
              <a:rPr lang="en-US" sz="1800" dirty="0">
                <a:solidFill>
                  <a:srgbClr val="FFFFFF"/>
                </a:solidFill>
                <a:latin typeface="Avenir"/>
                <a:ea typeface="Avenir"/>
                <a:cs typeface="Avenir"/>
                <a:sym typeface="Avenir"/>
              </a:rPr>
              <a:t>Aesthetics &amp; visibility</a:t>
            </a:r>
            <a:endParaRPr sz="1800" dirty="0">
              <a:solidFill>
                <a:srgbClr val="FFFFFF"/>
              </a:solidFill>
              <a:latin typeface="Avenir"/>
              <a:ea typeface="Avenir"/>
              <a:cs typeface="Avenir"/>
              <a:sym typeface="Avenir"/>
            </a:endParaRPr>
          </a:p>
          <a:p>
            <a:pPr marL="457200" lvl="0" indent="-342900" algn="l" rtl="0">
              <a:spcBef>
                <a:spcPts val="1000"/>
              </a:spcBef>
              <a:spcAft>
                <a:spcPts val="0"/>
              </a:spcAft>
              <a:buClr>
                <a:srgbClr val="FFFFFF"/>
              </a:buClr>
              <a:buSzPts val="1800"/>
              <a:buFont typeface="Avenir"/>
              <a:buAutoNum type="arabicPeriod"/>
            </a:pPr>
            <a:r>
              <a:rPr lang="en-US" sz="1800" dirty="0">
                <a:solidFill>
                  <a:srgbClr val="FFFFFF"/>
                </a:solidFill>
                <a:latin typeface="Avenir"/>
                <a:ea typeface="Avenir"/>
                <a:cs typeface="Avenir"/>
                <a:sym typeface="Avenir"/>
              </a:rPr>
              <a:t>Common look &amp; feel</a:t>
            </a:r>
            <a:endParaRPr sz="1800" dirty="0">
              <a:solidFill>
                <a:srgbClr val="FFFFFF"/>
              </a:solidFill>
              <a:latin typeface="Avenir"/>
              <a:ea typeface="Avenir"/>
              <a:cs typeface="Avenir"/>
              <a:sym typeface="Avenir"/>
            </a:endParaRPr>
          </a:p>
          <a:p>
            <a:pPr marL="457200" lvl="0" indent="-342900" algn="l" rtl="0">
              <a:spcBef>
                <a:spcPts val="1000"/>
              </a:spcBef>
              <a:spcAft>
                <a:spcPts val="1000"/>
              </a:spcAft>
              <a:buClr>
                <a:srgbClr val="FFFFFF"/>
              </a:buClr>
              <a:buSzPts val="1800"/>
              <a:buFont typeface="Avenir"/>
              <a:buAutoNum type="arabicPeriod"/>
            </a:pPr>
            <a:r>
              <a:rPr lang="en-US" sz="1800" dirty="0">
                <a:solidFill>
                  <a:srgbClr val="FFFFFF"/>
                </a:solidFill>
                <a:latin typeface="Avenir"/>
                <a:ea typeface="Avenir"/>
                <a:cs typeface="Avenir"/>
                <a:sym typeface="Avenir"/>
              </a:rPr>
              <a:t>Feedback</a:t>
            </a:r>
            <a:endParaRPr sz="1800" dirty="0">
              <a:solidFill>
                <a:srgbClr val="FFFFFF"/>
              </a:solidFill>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92"/>
          <p:cNvSpPr txBox="1"/>
          <p:nvPr/>
        </p:nvSpPr>
        <p:spPr>
          <a:xfrm>
            <a:off x="1297219" y="2268450"/>
            <a:ext cx="3058500" cy="20310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6400"/>
              <a:buFont typeface="Arial"/>
              <a:buNone/>
            </a:pPr>
            <a:r>
              <a:rPr lang="en-US" sz="4800">
                <a:solidFill>
                  <a:srgbClr val="FF8F59"/>
                </a:solidFill>
                <a:latin typeface="Proxima Nova"/>
                <a:ea typeface="Proxima Nova"/>
                <a:cs typeface="Proxima Nova"/>
                <a:sym typeface="Proxima Nova"/>
              </a:rPr>
              <a:t>Task 1</a:t>
            </a:r>
            <a:endParaRPr sz="4800">
              <a:solidFill>
                <a:srgbClr val="FF8F59"/>
              </a:solidFill>
              <a:latin typeface="Proxima Nova"/>
              <a:ea typeface="Proxima Nova"/>
              <a:cs typeface="Proxima Nova"/>
              <a:sym typeface="Proxima Nova"/>
            </a:endParaRPr>
          </a:p>
          <a:p>
            <a:pPr marL="0" lvl="0" indent="0" algn="ctr" rtl="0">
              <a:lnSpc>
                <a:spcPct val="114000"/>
              </a:lnSpc>
              <a:spcBef>
                <a:spcPts val="1000"/>
              </a:spcBef>
              <a:spcAft>
                <a:spcPts val="0"/>
              </a:spcAft>
              <a:buNone/>
            </a:pPr>
            <a:r>
              <a:rPr lang="en-US" sz="2400" b="1">
                <a:solidFill>
                  <a:srgbClr val="FFFFFF"/>
                </a:solidFill>
                <a:latin typeface="Avenir"/>
                <a:ea typeface="Avenir"/>
                <a:cs typeface="Avenir"/>
                <a:sym typeface="Avenir"/>
              </a:rPr>
              <a:t>Changing</a:t>
            </a:r>
            <a:endParaRPr sz="2400" b="1">
              <a:solidFill>
                <a:srgbClr val="FFFFFF"/>
              </a:solidFill>
              <a:latin typeface="Avenir"/>
              <a:ea typeface="Avenir"/>
              <a:cs typeface="Avenir"/>
              <a:sym typeface="Avenir"/>
            </a:endParaRPr>
          </a:p>
          <a:p>
            <a:pPr marL="0" lvl="0" indent="0" algn="ctr" rtl="0">
              <a:lnSpc>
                <a:spcPct val="114000"/>
              </a:lnSpc>
              <a:spcBef>
                <a:spcPts val="0"/>
              </a:spcBef>
              <a:spcAft>
                <a:spcPts val="0"/>
              </a:spcAft>
              <a:buNone/>
            </a:pPr>
            <a:r>
              <a:rPr lang="en-US" sz="2400" b="1">
                <a:solidFill>
                  <a:srgbClr val="FFFFFF"/>
                </a:solidFill>
                <a:latin typeface="Avenir"/>
                <a:ea typeface="Avenir"/>
                <a:cs typeface="Avenir"/>
                <a:sym typeface="Avenir"/>
              </a:rPr>
              <a:t>camera zoom &amp; focus</a:t>
            </a:r>
            <a:endParaRPr sz="2400" b="1">
              <a:solidFill>
                <a:srgbClr val="FFFFFF"/>
              </a:solidFill>
              <a:latin typeface="Avenir"/>
              <a:ea typeface="Avenir"/>
              <a:cs typeface="Avenir"/>
              <a:sym typeface="Avenir"/>
            </a:endParaRPr>
          </a:p>
        </p:txBody>
      </p:sp>
      <p:sp>
        <p:nvSpPr>
          <p:cNvPr id="429" name="Google Shape;429;p92"/>
          <p:cNvSpPr txBox="1"/>
          <p:nvPr/>
        </p:nvSpPr>
        <p:spPr>
          <a:xfrm>
            <a:off x="4343400" y="2268450"/>
            <a:ext cx="3429000" cy="20310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6400"/>
              <a:buFont typeface="Arial"/>
              <a:buNone/>
            </a:pPr>
            <a:r>
              <a:rPr lang="en-US" sz="4800">
                <a:solidFill>
                  <a:srgbClr val="FF8F59"/>
                </a:solidFill>
                <a:latin typeface="Proxima Nova"/>
                <a:ea typeface="Proxima Nova"/>
                <a:cs typeface="Proxima Nova"/>
                <a:sym typeface="Proxima Nova"/>
              </a:rPr>
              <a:t>Task 2</a:t>
            </a:r>
            <a:endParaRPr sz="4800">
              <a:solidFill>
                <a:srgbClr val="FF8F59"/>
              </a:solidFill>
              <a:latin typeface="Proxima Nova"/>
              <a:ea typeface="Proxima Nova"/>
              <a:cs typeface="Proxima Nova"/>
              <a:sym typeface="Proxima Nova"/>
            </a:endParaRPr>
          </a:p>
          <a:p>
            <a:pPr marL="0" lvl="0" indent="0" algn="ctr" rtl="0">
              <a:lnSpc>
                <a:spcPct val="115000"/>
              </a:lnSpc>
              <a:spcBef>
                <a:spcPts val="1000"/>
              </a:spcBef>
              <a:spcAft>
                <a:spcPts val="0"/>
              </a:spcAft>
              <a:buClr>
                <a:schemeClr val="dk1"/>
              </a:buClr>
              <a:buSzPts val="1100"/>
              <a:buFont typeface="Arial"/>
              <a:buNone/>
            </a:pPr>
            <a:r>
              <a:rPr lang="en-US" sz="2400" b="1">
                <a:solidFill>
                  <a:schemeClr val="lt1"/>
                </a:solidFill>
                <a:latin typeface="Avenir"/>
                <a:ea typeface="Avenir"/>
                <a:cs typeface="Avenir"/>
                <a:sym typeface="Avenir"/>
              </a:rPr>
              <a:t>Changing </a:t>
            </a:r>
            <a:endParaRPr sz="2400" b="1">
              <a:solidFill>
                <a:schemeClr val="lt1"/>
              </a:solidFill>
              <a:latin typeface="Avenir"/>
              <a:ea typeface="Avenir"/>
              <a:cs typeface="Avenir"/>
              <a:sym typeface="Avenir"/>
            </a:endParaRPr>
          </a:p>
          <a:p>
            <a:pPr marL="0" lvl="0" indent="0" algn="ctr" rtl="0">
              <a:lnSpc>
                <a:spcPct val="115000"/>
              </a:lnSpc>
              <a:spcBef>
                <a:spcPts val="0"/>
              </a:spcBef>
              <a:spcAft>
                <a:spcPts val="0"/>
              </a:spcAft>
              <a:buClr>
                <a:schemeClr val="dk1"/>
              </a:buClr>
              <a:buSzPts val="1100"/>
              <a:buFont typeface="Arial"/>
              <a:buNone/>
            </a:pPr>
            <a:r>
              <a:rPr lang="en-US" sz="2400" b="1">
                <a:solidFill>
                  <a:schemeClr val="lt1"/>
                </a:solidFill>
                <a:latin typeface="Avenir"/>
                <a:ea typeface="Avenir"/>
                <a:cs typeface="Avenir"/>
                <a:sym typeface="Avenir"/>
              </a:rPr>
              <a:t>camera angle</a:t>
            </a:r>
            <a:endParaRPr sz="2400" b="1">
              <a:solidFill>
                <a:srgbClr val="FFFFFF"/>
              </a:solidFill>
              <a:latin typeface="Avenir"/>
              <a:ea typeface="Avenir"/>
              <a:cs typeface="Avenir"/>
              <a:sym typeface="Avenir"/>
            </a:endParaRPr>
          </a:p>
        </p:txBody>
      </p:sp>
      <p:sp>
        <p:nvSpPr>
          <p:cNvPr id="430" name="Google Shape;430;p92"/>
          <p:cNvSpPr txBox="1"/>
          <p:nvPr/>
        </p:nvSpPr>
        <p:spPr>
          <a:xfrm>
            <a:off x="4150106" y="2648150"/>
            <a:ext cx="772200" cy="112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7200">
                <a:solidFill>
                  <a:srgbClr val="FFFFFF"/>
                </a:solidFill>
                <a:latin typeface="Proxima Nova"/>
                <a:ea typeface="Proxima Nova"/>
                <a:cs typeface="Proxima Nova"/>
                <a:sym typeface="Proxima Nova"/>
              </a:rPr>
              <a:t>+</a:t>
            </a:r>
            <a:endParaRPr sz="7200">
              <a:solidFill>
                <a:srgbClr val="FFFFFF"/>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93"/>
          <p:cNvSpPr txBox="1">
            <a:spLocks noGrp="1"/>
          </p:cNvSpPr>
          <p:nvPr>
            <p:ph type="title"/>
          </p:nvPr>
        </p:nvSpPr>
        <p:spPr>
          <a:xfrm>
            <a:off x="526200" y="436300"/>
            <a:ext cx="83061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t>Takeaway 1: The PTZ Experience (Tasks 1 &amp; 2)</a:t>
            </a:r>
            <a:endParaRPr sz="3000"/>
          </a:p>
        </p:txBody>
      </p:sp>
      <p:sp>
        <p:nvSpPr>
          <p:cNvPr id="437" name="Google Shape;437;p93"/>
          <p:cNvSpPr txBox="1">
            <a:spLocks noGrp="1"/>
          </p:cNvSpPr>
          <p:nvPr>
            <p:ph type="body" idx="1"/>
          </p:nvPr>
        </p:nvSpPr>
        <p:spPr>
          <a:xfrm>
            <a:off x="526200" y="1536629"/>
            <a:ext cx="8306100" cy="205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t>Finding: Users group tasks 1 and 2 as one experience rather than separate tasks.</a:t>
            </a:r>
            <a:endParaRPr sz="2000"/>
          </a:p>
          <a:p>
            <a:pPr marL="0" lvl="0" indent="0" algn="l" rtl="0">
              <a:spcBef>
                <a:spcPts val="0"/>
              </a:spcBef>
              <a:spcAft>
                <a:spcPts val="0"/>
              </a:spcAft>
              <a:buNone/>
            </a:pPr>
            <a:endParaRPr sz="2000"/>
          </a:p>
          <a:p>
            <a:pPr marL="457200" lvl="0" indent="-355600" algn="l" rtl="0">
              <a:spcBef>
                <a:spcPts val="0"/>
              </a:spcBef>
              <a:spcAft>
                <a:spcPts val="0"/>
              </a:spcAft>
              <a:buSzPts val="2000"/>
              <a:buChar char="●"/>
            </a:pPr>
            <a:r>
              <a:rPr lang="en-US" sz="2000"/>
              <a:t>Task 1: Change the camera zoom (focus)</a:t>
            </a:r>
            <a:endParaRPr sz="2000"/>
          </a:p>
          <a:p>
            <a:pPr marL="457200" lvl="0" indent="-355600" algn="l" rtl="0">
              <a:spcBef>
                <a:spcPts val="1000"/>
              </a:spcBef>
              <a:spcAft>
                <a:spcPts val="0"/>
              </a:spcAft>
              <a:buSzPts val="2000"/>
              <a:buChar char="●"/>
            </a:pPr>
            <a:r>
              <a:rPr lang="en-US" sz="2000"/>
              <a:t>Task 2: Change the </a:t>
            </a:r>
            <a:r>
              <a:rPr lang="en-US" sz="2000">
                <a:solidFill>
                  <a:schemeClr val="lt1"/>
                </a:solidFill>
              </a:rPr>
              <a:t>camera</a:t>
            </a:r>
            <a:r>
              <a:rPr lang="en-US" sz="2000"/>
              <a:t> pan (left/right position), tilt (up/down position)</a:t>
            </a:r>
            <a:endParaRPr sz="2000"/>
          </a:p>
          <a:p>
            <a:pPr marL="0" lvl="0" indent="0" algn="l" rtl="0">
              <a:spcBef>
                <a:spcPts val="1000"/>
              </a:spcBef>
              <a:spcAft>
                <a:spcPts val="0"/>
              </a:spcAft>
              <a:buNone/>
            </a:pPr>
            <a:endParaRPr/>
          </a:p>
          <a:p>
            <a:pPr marL="0" lvl="0" indent="0" algn="l" rtl="0">
              <a:spcBef>
                <a:spcPts val="0"/>
              </a:spcBef>
              <a:spcAft>
                <a:spcPts val="0"/>
              </a:spcAft>
              <a:buNone/>
            </a:pPr>
            <a:endParaRPr/>
          </a:p>
        </p:txBody>
      </p:sp>
      <p:sp>
        <p:nvSpPr>
          <p:cNvPr id="438" name="Google Shape;438;p93"/>
          <p:cNvSpPr/>
          <p:nvPr/>
        </p:nvSpPr>
        <p:spPr>
          <a:xfrm>
            <a:off x="851400" y="4208675"/>
            <a:ext cx="7441200" cy="1798200"/>
          </a:xfrm>
          <a:prstGeom prst="rect">
            <a:avLst/>
          </a:prstGeom>
          <a:noFill/>
          <a:ln w="28575" cap="flat" cmpd="sng">
            <a:solidFill>
              <a:srgbClr val="FF8F59"/>
            </a:solidFill>
            <a:prstDash val="dot"/>
            <a:round/>
            <a:headEnd type="none" w="sm" len="sm"/>
            <a:tailEnd type="none" w="sm" len="sm"/>
          </a:ln>
        </p:spPr>
        <p:txBody>
          <a:bodyPr spcFirstLastPara="1" wrap="square" lIns="121900" tIns="121900" rIns="121900" bIns="121900" anchor="ctr" anchorCtr="0">
            <a:noAutofit/>
          </a:bodyPr>
          <a:lstStyle/>
          <a:p>
            <a:pPr marL="0" lvl="0" indent="0" algn="ctr" rtl="0">
              <a:lnSpc>
                <a:spcPct val="115000"/>
              </a:lnSpc>
              <a:spcBef>
                <a:spcPts val="0"/>
              </a:spcBef>
              <a:spcAft>
                <a:spcPts val="0"/>
              </a:spcAft>
              <a:buClr>
                <a:schemeClr val="dk1"/>
              </a:buClr>
              <a:buSzPts val="1100"/>
              <a:buFont typeface="Arial"/>
              <a:buNone/>
            </a:pPr>
            <a:r>
              <a:rPr lang="en-US" sz="2400" b="1">
                <a:solidFill>
                  <a:srgbClr val="FFFFFF"/>
                </a:solidFill>
                <a:latin typeface="Avenir"/>
                <a:ea typeface="Avenir"/>
                <a:cs typeface="Avenir"/>
                <a:sym typeface="Avenir"/>
              </a:rPr>
              <a:t>PTZ (Pan, Tilt, Zoom)</a:t>
            </a:r>
            <a:endParaRPr sz="2400" b="1">
              <a:solidFill>
                <a:srgbClr val="FFFFFF"/>
              </a:solidFill>
              <a:latin typeface="Avenir"/>
              <a:ea typeface="Avenir"/>
              <a:cs typeface="Avenir"/>
              <a:sym typeface="Avenir"/>
            </a:endParaRPr>
          </a:p>
          <a:p>
            <a:pPr marL="0" lvl="0" indent="0" algn="ctr" rtl="0">
              <a:lnSpc>
                <a:spcPct val="115000"/>
              </a:lnSpc>
              <a:spcBef>
                <a:spcPts val="1000"/>
              </a:spcBef>
              <a:spcAft>
                <a:spcPts val="0"/>
              </a:spcAft>
              <a:buClr>
                <a:schemeClr val="dk1"/>
              </a:buClr>
              <a:buSzPts val="1100"/>
              <a:buFont typeface="Arial"/>
              <a:buNone/>
            </a:pPr>
            <a:r>
              <a:rPr lang="en-US" sz="2000" b="1">
                <a:solidFill>
                  <a:srgbClr val="FFFFFF"/>
                </a:solidFill>
                <a:latin typeface="Avenir"/>
                <a:ea typeface="Avenir"/>
                <a:cs typeface="Avenir"/>
                <a:sym typeface="Avenir"/>
              </a:rPr>
              <a:t>Industry term that describes the “chunking” of these tasks. </a:t>
            </a:r>
            <a:endParaRPr sz="2000" b="1">
              <a:solidFill>
                <a:srgbClr val="FFFFFF"/>
              </a:solidFill>
              <a:latin typeface="Avenir"/>
              <a:ea typeface="Avenir"/>
              <a:cs typeface="Avenir"/>
              <a:sym typeface="Avenir"/>
            </a:endParaRPr>
          </a:p>
          <a:p>
            <a:pPr marL="0" lvl="0" indent="0" algn="ctr" rtl="0">
              <a:lnSpc>
                <a:spcPct val="115000"/>
              </a:lnSpc>
              <a:spcBef>
                <a:spcPts val="0"/>
              </a:spcBef>
              <a:spcAft>
                <a:spcPts val="0"/>
              </a:spcAft>
              <a:buClr>
                <a:schemeClr val="dk1"/>
              </a:buClr>
              <a:buSzPts val="1100"/>
              <a:buFont typeface="Arial"/>
              <a:buNone/>
            </a:pPr>
            <a:r>
              <a:rPr lang="en-US" sz="2000" b="1">
                <a:solidFill>
                  <a:srgbClr val="FFFFFF"/>
                </a:solidFill>
                <a:latin typeface="Avenir"/>
                <a:ea typeface="Avenir"/>
                <a:cs typeface="Avenir"/>
                <a:sym typeface="Avenir"/>
              </a:rPr>
              <a:t>Users approach these tasks together, suggesting a mental model that should be reflected in the design.   </a:t>
            </a:r>
            <a:endParaRPr sz="2000" b="1">
              <a:solidFill>
                <a:srgbClr val="FFFFFF"/>
              </a:solidFill>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pic>
        <p:nvPicPr>
          <p:cNvPr id="443" name="Google Shape;443;p94"/>
          <p:cNvPicPr preferRelativeResize="0"/>
          <p:nvPr/>
        </p:nvPicPr>
        <p:blipFill>
          <a:blip r:embed="rId3">
            <a:alphaModFix/>
          </a:blip>
          <a:stretch>
            <a:fillRect/>
          </a:stretch>
        </p:blipFill>
        <p:spPr>
          <a:xfrm>
            <a:off x="4760681" y="1775378"/>
            <a:ext cx="4173694" cy="2491235"/>
          </a:xfrm>
          <a:prstGeom prst="rect">
            <a:avLst/>
          </a:prstGeom>
          <a:noFill/>
          <a:ln>
            <a:noFill/>
          </a:ln>
          <a:effectLst>
            <a:outerShdw blurRad="57150" dist="19050" dir="5400000" algn="bl" rotWithShape="0">
              <a:srgbClr val="000000">
                <a:alpha val="50000"/>
              </a:srgbClr>
            </a:outerShdw>
          </a:effectLst>
        </p:spPr>
      </p:pic>
      <p:sp>
        <p:nvSpPr>
          <p:cNvPr id="444" name="Google Shape;444;p94"/>
          <p:cNvSpPr txBox="1">
            <a:spLocks noGrp="1"/>
          </p:cNvSpPr>
          <p:nvPr>
            <p:ph type="subTitle" idx="1"/>
          </p:nvPr>
        </p:nvSpPr>
        <p:spPr>
          <a:xfrm>
            <a:off x="265500" y="1285050"/>
            <a:ext cx="4045200" cy="191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u="sng"/>
              <a:t>Finding</a:t>
            </a:r>
            <a:r>
              <a:rPr lang="en-US" b="1"/>
              <a:t>: </a:t>
            </a:r>
            <a:r>
              <a:rPr lang="en-US"/>
              <a:t>There was confusion when differentiating between magnification and zoom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b="1" u="sng"/>
              <a:t>Impact on Use</a:t>
            </a:r>
            <a:r>
              <a:rPr lang="en-US" b="1"/>
              <a:t>:</a:t>
            </a:r>
            <a:r>
              <a:rPr lang="en-US"/>
              <a:t> Users pogo-stick (jump back and forth) between the two buttons to use trial and error to determine difference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445" name="Google Shape;445;p94"/>
          <p:cNvSpPr txBox="1">
            <a:spLocks noGrp="1"/>
          </p:cNvSpPr>
          <p:nvPr>
            <p:ph type="title" idx="4294967295"/>
          </p:nvPr>
        </p:nvSpPr>
        <p:spPr>
          <a:xfrm>
            <a:off x="265500" y="4943324"/>
            <a:ext cx="4045200" cy="146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b="1" u="sng">
                <a:solidFill>
                  <a:schemeClr val="lt1"/>
                </a:solidFill>
              </a:rPr>
              <a:t>Recommendation</a:t>
            </a:r>
            <a:r>
              <a:rPr lang="en-US" sz="1800" b="1">
                <a:solidFill>
                  <a:schemeClr val="lt1"/>
                </a:solidFill>
              </a:rPr>
              <a:t>: </a:t>
            </a:r>
            <a:r>
              <a:rPr lang="en-US" sz="1800">
                <a:solidFill>
                  <a:schemeClr val="lt1"/>
                </a:solidFill>
              </a:rPr>
              <a:t>Add hover-over explaining each</a:t>
            </a:r>
            <a:endParaRPr sz="2400">
              <a:solidFill>
                <a:schemeClr val="lt1"/>
              </a:solidFill>
            </a:endParaRPr>
          </a:p>
        </p:txBody>
      </p:sp>
      <p:sp>
        <p:nvSpPr>
          <p:cNvPr id="446" name="Google Shape;446;p94"/>
          <p:cNvSpPr txBox="1">
            <a:spLocks noGrp="1"/>
          </p:cNvSpPr>
          <p:nvPr>
            <p:ph type="subTitle" idx="2"/>
          </p:nvPr>
        </p:nvSpPr>
        <p:spPr>
          <a:xfrm>
            <a:off x="276469" y="4188050"/>
            <a:ext cx="2195700" cy="52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t>Severity Rating</a:t>
            </a:r>
            <a:r>
              <a:rPr lang="en-US"/>
              <a:t>:</a:t>
            </a:r>
            <a:endParaRPr/>
          </a:p>
        </p:txBody>
      </p:sp>
      <p:sp>
        <p:nvSpPr>
          <p:cNvPr id="447" name="Google Shape;447;p94"/>
          <p:cNvSpPr/>
          <p:nvPr/>
        </p:nvSpPr>
        <p:spPr>
          <a:xfrm>
            <a:off x="2207247" y="4175050"/>
            <a:ext cx="521700" cy="493200"/>
          </a:xfrm>
          <a:prstGeom prst="rect">
            <a:avLst/>
          </a:prstGeom>
          <a:solidFill>
            <a:srgbClr val="E066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Avenir"/>
                <a:ea typeface="Avenir"/>
                <a:cs typeface="Avenir"/>
                <a:sym typeface="Avenir"/>
              </a:rPr>
              <a:t>P</a:t>
            </a:r>
            <a:r>
              <a:rPr lang="en-US" sz="1600" b="1">
                <a:solidFill>
                  <a:srgbClr val="FFFFFF"/>
                </a:solidFill>
                <a:latin typeface="Avenir"/>
                <a:ea typeface="Avenir"/>
                <a:cs typeface="Avenir"/>
                <a:sym typeface="Avenir"/>
              </a:rPr>
              <a:t>2</a:t>
            </a:r>
            <a:endParaRPr sz="1400" b="0" i="0" u="none" strike="noStrike" cap="none">
              <a:solidFill>
                <a:srgbClr val="000000"/>
              </a:solidFill>
              <a:latin typeface="Avenir"/>
              <a:ea typeface="Avenir"/>
              <a:cs typeface="Avenir"/>
              <a:sym typeface="Avenir"/>
            </a:endParaRPr>
          </a:p>
        </p:txBody>
      </p:sp>
      <p:sp>
        <p:nvSpPr>
          <p:cNvPr id="448" name="Google Shape;448;p94"/>
          <p:cNvSpPr/>
          <p:nvPr/>
        </p:nvSpPr>
        <p:spPr>
          <a:xfrm>
            <a:off x="8213600" y="2193850"/>
            <a:ext cx="569400" cy="5826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94"/>
          <p:cNvSpPr/>
          <p:nvPr/>
        </p:nvSpPr>
        <p:spPr>
          <a:xfrm>
            <a:off x="8088950" y="3037650"/>
            <a:ext cx="818700" cy="3312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94"/>
          <p:cNvSpPr txBox="1">
            <a:spLocks noGrp="1"/>
          </p:cNvSpPr>
          <p:nvPr>
            <p:ph type="subTitle" idx="3"/>
          </p:nvPr>
        </p:nvSpPr>
        <p:spPr>
          <a:xfrm>
            <a:off x="4835325" y="5130326"/>
            <a:ext cx="4045200" cy="52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i="1">
                <a:solidFill>
                  <a:srgbClr val="000000"/>
                </a:solidFill>
              </a:rPr>
              <a:t>“I don’t know what’s the difference between magnification and zoom. Aren’t they same?” - P1</a:t>
            </a:r>
            <a:endParaRPr i="1">
              <a:solidFill>
                <a:srgbClr val="000000"/>
              </a:solidFill>
            </a:endParaRPr>
          </a:p>
          <a:p>
            <a:pPr marL="0" lvl="0" indent="0" algn="l" rtl="0">
              <a:spcBef>
                <a:spcPts val="0"/>
              </a:spcBef>
              <a:spcAft>
                <a:spcPts val="0"/>
              </a:spcAft>
              <a:buNone/>
            </a:pPr>
            <a:endParaRPr i="1">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pic>
        <p:nvPicPr>
          <p:cNvPr id="455" name="Google Shape;455;p95"/>
          <p:cNvPicPr preferRelativeResize="0"/>
          <p:nvPr/>
        </p:nvPicPr>
        <p:blipFill rotWithShape="1">
          <a:blip r:embed="rId3">
            <a:alphaModFix/>
          </a:blip>
          <a:srcRect l="13388" t="29800" r="28350" b="15024"/>
          <a:stretch/>
        </p:blipFill>
        <p:spPr>
          <a:xfrm>
            <a:off x="4507025" y="2134525"/>
            <a:ext cx="4636976" cy="2743150"/>
          </a:xfrm>
          <a:prstGeom prst="rect">
            <a:avLst/>
          </a:prstGeom>
          <a:noFill/>
          <a:ln>
            <a:noFill/>
          </a:ln>
          <a:effectLst>
            <a:outerShdw blurRad="57150" dist="19050" dir="5400000" algn="bl" rotWithShape="0">
              <a:srgbClr val="000000">
                <a:alpha val="50000"/>
              </a:srgbClr>
            </a:outerShdw>
          </a:effectLst>
        </p:spPr>
      </p:pic>
      <p:sp>
        <p:nvSpPr>
          <p:cNvPr id="456" name="Google Shape;456;p95"/>
          <p:cNvSpPr txBox="1">
            <a:spLocks noGrp="1"/>
          </p:cNvSpPr>
          <p:nvPr>
            <p:ph type="subTitle" idx="1"/>
          </p:nvPr>
        </p:nvSpPr>
        <p:spPr>
          <a:xfrm>
            <a:off x="265500" y="517800"/>
            <a:ext cx="4045200" cy="463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u="sng"/>
              <a:t>Finding</a:t>
            </a:r>
            <a:r>
              <a:rPr lang="en-US" b="1"/>
              <a:t>: </a:t>
            </a:r>
            <a:r>
              <a:rPr lang="en-US"/>
              <a:t>Camera angle function hidden in hamburger menu, not a conventional use.</a:t>
            </a:r>
            <a:endParaRPr/>
          </a:p>
          <a:p>
            <a:pPr marL="0" lvl="0" indent="0" algn="l" rtl="0">
              <a:spcBef>
                <a:spcPts val="0"/>
              </a:spcBef>
              <a:spcAft>
                <a:spcPts val="0"/>
              </a:spcAft>
              <a:buNone/>
            </a:pPr>
            <a:endParaRPr/>
          </a:p>
          <a:p>
            <a:pPr marL="0" lvl="0" indent="0" algn="l" rtl="0">
              <a:lnSpc>
                <a:spcPct val="107916"/>
              </a:lnSpc>
              <a:spcBef>
                <a:spcPts val="0"/>
              </a:spcBef>
              <a:spcAft>
                <a:spcPts val="0"/>
              </a:spcAft>
              <a:buClr>
                <a:schemeClr val="dk1"/>
              </a:buClr>
              <a:buSzPts val="1100"/>
              <a:buFont typeface="Arial"/>
              <a:buNone/>
            </a:pPr>
            <a:r>
              <a:rPr lang="en-US" b="1" u="sng">
                <a:solidFill>
                  <a:schemeClr val="lt1"/>
                </a:solidFill>
              </a:rPr>
              <a:t>Impact on Use</a:t>
            </a:r>
            <a:r>
              <a:rPr lang="en-US" b="1">
                <a:solidFill>
                  <a:schemeClr val="lt1"/>
                </a:solidFill>
              </a:rPr>
              <a:t>: </a:t>
            </a:r>
            <a:r>
              <a:rPr lang="en-US">
                <a:solidFill>
                  <a:schemeClr val="lt1"/>
                </a:solidFill>
              </a:rPr>
              <a:t>Participants struggled to complete primary task; changing what the camera is looking at.</a:t>
            </a:r>
            <a:endParaRPr>
              <a:solidFill>
                <a:schemeClr val="lt1"/>
              </a:solidFill>
            </a:endParaRPr>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r>
              <a:rPr lang="en-US" b="1" u="sng"/>
              <a:t>Recommendations</a:t>
            </a:r>
            <a:r>
              <a:rPr lang="en-US" b="1"/>
              <a:t>:</a:t>
            </a:r>
            <a:endParaRPr/>
          </a:p>
          <a:p>
            <a:pPr marL="457200" lvl="0" indent="-304800" algn="l" rtl="0">
              <a:spcBef>
                <a:spcPts val="0"/>
              </a:spcBef>
              <a:spcAft>
                <a:spcPts val="0"/>
              </a:spcAft>
              <a:buSzPts val="1200"/>
              <a:buChar char="●"/>
            </a:pPr>
            <a:r>
              <a:rPr lang="en-US"/>
              <a:t>Display the functions to change the camera angle upfront and avoid hiding them under the hamburger button.</a:t>
            </a:r>
            <a:endParaRPr/>
          </a:p>
          <a:p>
            <a:pPr marL="457200" lvl="0" indent="-304800" algn="l" rtl="0">
              <a:lnSpc>
                <a:spcPct val="115000"/>
              </a:lnSpc>
              <a:spcBef>
                <a:spcPts val="0"/>
              </a:spcBef>
              <a:spcAft>
                <a:spcPts val="0"/>
              </a:spcAft>
              <a:buSzPts val="1200"/>
              <a:buChar char="●"/>
            </a:pPr>
            <a:r>
              <a:rPr lang="en-US"/>
              <a:t>Use coach marks for first time users to help them discover the on-screen display gestures.</a:t>
            </a:r>
            <a:endParaRPr/>
          </a:p>
          <a:p>
            <a:pPr marL="0" lvl="0" indent="0" algn="l" rtl="0">
              <a:spcBef>
                <a:spcPts val="0"/>
              </a:spcBef>
              <a:spcAft>
                <a:spcPts val="0"/>
              </a:spcAft>
              <a:buNone/>
            </a:pPr>
            <a:endParaRPr/>
          </a:p>
        </p:txBody>
      </p:sp>
      <p:sp>
        <p:nvSpPr>
          <p:cNvPr id="457" name="Google Shape;457;p95"/>
          <p:cNvSpPr txBox="1">
            <a:spLocks noGrp="1"/>
          </p:cNvSpPr>
          <p:nvPr>
            <p:ph type="subTitle" idx="2"/>
          </p:nvPr>
        </p:nvSpPr>
        <p:spPr>
          <a:xfrm>
            <a:off x="265500" y="2798400"/>
            <a:ext cx="2195700" cy="52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t>Severity Rating</a:t>
            </a:r>
            <a:r>
              <a:rPr lang="en-US"/>
              <a:t>:</a:t>
            </a:r>
            <a:endParaRPr/>
          </a:p>
        </p:txBody>
      </p:sp>
      <p:sp>
        <p:nvSpPr>
          <p:cNvPr id="458" name="Google Shape;458;p95"/>
          <p:cNvSpPr/>
          <p:nvPr/>
        </p:nvSpPr>
        <p:spPr>
          <a:xfrm>
            <a:off x="2219800" y="2814150"/>
            <a:ext cx="467700" cy="493200"/>
          </a:xfrm>
          <a:prstGeom prst="rect">
            <a:avLst/>
          </a:prstGeom>
          <a:solidFill>
            <a:srgbClr val="E066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Avenir"/>
                <a:ea typeface="Avenir"/>
                <a:cs typeface="Avenir"/>
                <a:sym typeface="Avenir"/>
              </a:rPr>
              <a:t>P</a:t>
            </a:r>
            <a:r>
              <a:rPr lang="en-US" sz="1600" b="1">
                <a:solidFill>
                  <a:srgbClr val="FFFFFF"/>
                </a:solidFill>
                <a:latin typeface="Avenir"/>
                <a:ea typeface="Avenir"/>
                <a:cs typeface="Avenir"/>
                <a:sym typeface="Avenir"/>
              </a:rPr>
              <a:t>3</a:t>
            </a:r>
            <a:endParaRPr sz="1400" b="0" i="0" u="none" strike="noStrike" cap="none">
              <a:solidFill>
                <a:srgbClr val="000000"/>
              </a:solidFill>
              <a:latin typeface="Avenir"/>
              <a:ea typeface="Avenir"/>
              <a:cs typeface="Avenir"/>
              <a:sym typeface="Avenir"/>
            </a:endParaRPr>
          </a:p>
        </p:txBody>
      </p:sp>
      <p:sp>
        <p:nvSpPr>
          <p:cNvPr id="459" name="Google Shape;459;p95"/>
          <p:cNvSpPr/>
          <p:nvPr/>
        </p:nvSpPr>
        <p:spPr>
          <a:xfrm>
            <a:off x="8210700" y="2480350"/>
            <a:ext cx="933300" cy="9255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95"/>
          <p:cNvSpPr/>
          <p:nvPr/>
        </p:nvSpPr>
        <p:spPr>
          <a:xfrm>
            <a:off x="5713700" y="2191450"/>
            <a:ext cx="2345400" cy="14766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95"/>
          <p:cNvSpPr/>
          <p:nvPr/>
        </p:nvSpPr>
        <p:spPr>
          <a:xfrm>
            <a:off x="6424913" y="755675"/>
            <a:ext cx="2571900" cy="925500"/>
          </a:xfrm>
          <a:prstGeom prst="wedgeRectCallout">
            <a:avLst>
              <a:gd name="adj1" fmla="val 40311"/>
              <a:gd name="adj2" fmla="val 135891"/>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venir"/>
                <a:ea typeface="Avenir"/>
                <a:cs typeface="Avenir"/>
                <a:sym typeface="Avenir"/>
              </a:rPr>
              <a:t>The arrow icon buttons are revealed only after clicking on the hamburger icon.</a:t>
            </a:r>
            <a:endParaRPr>
              <a:latin typeface="Avenir"/>
              <a:ea typeface="Avenir"/>
              <a:cs typeface="Avenir"/>
              <a:sym typeface="Avenir"/>
            </a:endParaRPr>
          </a:p>
        </p:txBody>
      </p:sp>
      <p:sp>
        <p:nvSpPr>
          <p:cNvPr id="462" name="Google Shape;462;p95"/>
          <p:cNvSpPr/>
          <p:nvPr/>
        </p:nvSpPr>
        <p:spPr>
          <a:xfrm>
            <a:off x="4956469" y="4513200"/>
            <a:ext cx="2571900" cy="925500"/>
          </a:xfrm>
          <a:prstGeom prst="wedgeRectCallout">
            <a:avLst>
              <a:gd name="adj1" fmla="val 48623"/>
              <a:gd name="adj2" fmla="val -228485"/>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venir"/>
                <a:ea typeface="Avenir"/>
                <a:cs typeface="Avenir"/>
                <a:sym typeface="Avenir"/>
              </a:rPr>
              <a:t>No cues to suggest the drag gesture for controlling the camera angle </a:t>
            </a:r>
            <a:endParaRPr>
              <a:latin typeface="Avenir"/>
              <a:ea typeface="Avenir"/>
              <a:cs typeface="Avenir"/>
              <a:sym typeface="Avenir"/>
            </a:endParaRPr>
          </a:p>
        </p:txBody>
      </p:sp>
      <p:sp>
        <p:nvSpPr>
          <p:cNvPr id="463" name="Google Shape;463;p95"/>
          <p:cNvSpPr txBox="1">
            <a:spLocks noGrp="1"/>
          </p:cNvSpPr>
          <p:nvPr>
            <p:ph type="subTitle" idx="3"/>
          </p:nvPr>
        </p:nvSpPr>
        <p:spPr>
          <a:xfrm>
            <a:off x="4835325" y="5587526"/>
            <a:ext cx="4045200" cy="52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i="1">
                <a:solidFill>
                  <a:srgbClr val="000000"/>
                </a:solidFill>
              </a:rPr>
              <a:t>“Seems like the camera can only zoom in and out. Can’t really change the angle” - P2</a:t>
            </a:r>
            <a:endParaRPr i="1">
              <a:solidFill>
                <a:srgbClr val="000000"/>
              </a:solidFill>
            </a:endParaRPr>
          </a:p>
          <a:p>
            <a:pPr marL="0" lvl="0" indent="0" algn="l" rtl="0">
              <a:spcBef>
                <a:spcPts val="0"/>
              </a:spcBef>
              <a:spcAft>
                <a:spcPts val="0"/>
              </a:spcAft>
              <a:buNone/>
            </a:pP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96"/>
          <p:cNvSpPr txBox="1">
            <a:spLocks noGrp="1"/>
          </p:cNvSpPr>
          <p:nvPr>
            <p:ph type="subTitle" idx="1"/>
          </p:nvPr>
        </p:nvSpPr>
        <p:spPr>
          <a:xfrm>
            <a:off x="265500" y="1356000"/>
            <a:ext cx="4045200" cy="4636800"/>
          </a:xfrm>
          <a:prstGeom prst="rect">
            <a:avLst/>
          </a:prstGeom>
        </p:spPr>
        <p:txBody>
          <a:bodyPr spcFirstLastPara="1" wrap="square" lIns="91425" tIns="91425" rIns="91425" bIns="91425" anchor="t" anchorCtr="0">
            <a:noAutofit/>
          </a:bodyPr>
          <a:lstStyle/>
          <a:p>
            <a:pPr marL="0" lvl="0" indent="0" algn="l" rtl="0">
              <a:lnSpc>
                <a:spcPct val="107916"/>
              </a:lnSpc>
              <a:spcBef>
                <a:spcPts val="0"/>
              </a:spcBef>
              <a:spcAft>
                <a:spcPts val="0"/>
              </a:spcAft>
              <a:buNone/>
            </a:pPr>
            <a:r>
              <a:rPr lang="en-US" b="1" u="sng">
                <a:solidFill>
                  <a:srgbClr val="FFFFFF"/>
                </a:solidFill>
              </a:rPr>
              <a:t>Finding</a:t>
            </a:r>
            <a:r>
              <a:rPr lang="en-US" b="1">
                <a:solidFill>
                  <a:srgbClr val="FFFFFF"/>
                </a:solidFill>
              </a:rPr>
              <a:t>:</a:t>
            </a:r>
            <a:r>
              <a:rPr lang="en-US">
                <a:solidFill>
                  <a:srgbClr val="FFFFFF"/>
                </a:solidFill>
              </a:rPr>
              <a:t> </a:t>
            </a:r>
            <a:r>
              <a:rPr lang="en-US"/>
              <a:t>N</a:t>
            </a:r>
            <a:r>
              <a:rPr lang="en-US">
                <a:solidFill>
                  <a:srgbClr val="FFFFFF"/>
                </a:solidFill>
              </a:rPr>
              <a:t>o indicator to show if </a:t>
            </a:r>
            <a:r>
              <a:rPr lang="en-US"/>
              <a:t>image is live</a:t>
            </a:r>
            <a:r>
              <a:rPr lang="en-US">
                <a:solidFill>
                  <a:srgbClr val="FFFFFF"/>
                </a:solidFill>
              </a:rPr>
              <a:t>.</a:t>
            </a:r>
            <a:endParaRPr>
              <a:solidFill>
                <a:srgbClr val="FFFFFF"/>
              </a:solidFill>
            </a:endParaRPr>
          </a:p>
          <a:p>
            <a:pPr marL="0" lvl="0" indent="0" algn="l" rtl="0">
              <a:lnSpc>
                <a:spcPct val="107916"/>
              </a:lnSpc>
              <a:spcBef>
                <a:spcPts val="800"/>
              </a:spcBef>
              <a:spcAft>
                <a:spcPts val="0"/>
              </a:spcAft>
              <a:buNone/>
            </a:pPr>
            <a:endParaRPr>
              <a:solidFill>
                <a:srgbClr val="FFFFFF"/>
              </a:solidFill>
            </a:endParaRPr>
          </a:p>
          <a:p>
            <a:pPr marL="0" lvl="0" indent="0" algn="l" rtl="0">
              <a:lnSpc>
                <a:spcPct val="107916"/>
              </a:lnSpc>
              <a:spcBef>
                <a:spcPts val="800"/>
              </a:spcBef>
              <a:spcAft>
                <a:spcPts val="0"/>
              </a:spcAft>
              <a:buNone/>
            </a:pPr>
            <a:r>
              <a:rPr lang="en-US" b="1" u="sng">
                <a:solidFill>
                  <a:srgbClr val="FFFFFF"/>
                </a:solidFill>
              </a:rPr>
              <a:t>Impact on Use</a:t>
            </a:r>
            <a:r>
              <a:rPr lang="en-US" b="1">
                <a:solidFill>
                  <a:srgbClr val="FFFFFF"/>
                </a:solidFill>
              </a:rPr>
              <a:t>: </a:t>
            </a:r>
            <a:r>
              <a:rPr lang="en-US"/>
              <a:t>Users unsure whether camera is functioning unless there is motion in image. </a:t>
            </a:r>
            <a:endParaRPr/>
          </a:p>
          <a:p>
            <a:pPr marL="0" lvl="0" indent="0" algn="l" rtl="0">
              <a:lnSpc>
                <a:spcPct val="107916"/>
              </a:lnSpc>
              <a:spcBef>
                <a:spcPts val="800"/>
              </a:spcBef>
              <a:spcAft>
                <a:spcPts val="0"/>
              </a:spcAft>
              <a:buClr>
                <a:schemeClr val="dk1"/>
              </a:buClr>
              <a:buSzPts val="1100"/>
              <a:buFont typeface="Arial"/>
              <a:buNone/>
            </a:pPr>
            <a:r>
              <a:rPr lang="en-US">
                <a:solidFill>
                  <a:srgbClr val="FFFFFF"/>
                </a:solidFill>
              </a:rPr>
              <a:t> </a:t>
            </a:r>
            <a:endParaRPr>
              <a:solidFill>
                <a:srgbClr val="FFFFFF"/>
              </a:solidFill>
            </a:endParaRPr>
          </a:p>
          <a:p>
            <a:pPr marL="0" lvl="0" indent="0" algn="l" rtl="0">
              <a:lnSpc>
                <a:spcPct val="107916"/>
              </a:lnSpc>
              <a:spcBef>
                <a:spcPts val="800"/>
              </a:spcBef>
              <a:spcAft>
                <a:spcPts val="800"/>
              </a:spcAft>
              <a:buClr>
                <a:schemeClr val="dk1"/>
              </a:buClr>
              <a:buSzPts val="1100"/>
              <a:buFont typeface="Arial"/>
              <a:buNone/>
            </a:pPr>
            <a:endParaRPr>
              <a:solidFill>
                <a:srgbClr val="FFFFFF"/>
              </a:solidFill>
            </a:endParaRPr>
          </a:p>
        </p:txBody>
      </p:sp>
      <p:pic>
        <p:nvPicPr>
          <p:cNvPr id="470" name="Google Shape;470;p96"/>
          <p:cNvPicPr preferRelativeResize="0"/>
          <p:nvPr/>
        </p:nvPicPr>
        <p:blipFill>
          <a:blip r:embed="rId3">
            <a:alphaModFix/>
          </a:blip>
          <a:stretch>
            <a:fillRect/>
          </a:stretch>
        </p:blipFill>
        <p:spPr>
          <a:xfrm>
            <a:off x="4652719" y="844825"/>
            <a:ext cx="4375144" cy="3235782"/>
          </a:xfrm>
          <a:prstGeom prst="rect">
            <a:avLst/>
          </a:prstGeom>
          <a:noFill/>
          <a:ln>
            <a:noFill/>
          </a:ln>
        </p:spPr>
      </p:pic>
      <p:sp>
        <p:nvSpPr>
          <p:cNvPr id="471" name="Google Shape;471;p96"/>
          <p:cNvSpPr txBox="1">
            <a:spLocks noGrp="1"/>
          </p:cNvSpPr>
          <p:nvPr>
            <p:ph type="subTitle" idx="2"/>
          </p:nvPr>
        </p:nvSpPr>
        <p:spPr>
          <a:xfrm>
            <a:off x="265500" y="3806550"/>
            <a:ext cx="2195700" cy="52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t>Severity Rating</a:t>
            </a:r>
            <a:r>
              <a:rPr lang="en-US"/>
              <a:t>:</a:t>
            </a:r>
            <a:endParaRPr/>
          </a:p>
        </p:txBody>
      </p:sp>
      <p:sp>
        <p:nvSpPr>
          <p:cNvPr id="472" name="Google Shape;472;p96"/>
          <p:cNvSpPr/>
          <p:nvPr/>
        </p:nvSpPr>
        <p:spPr>
          <a:xfrm>
            <a:off x="2196302" y="3822300"/>
            <a:ext cx="486600" cy="493200"/>
          </a:xfrm>
          <a:prstGeom prst="rect">
            <a:avLst/>
          </a:prstGeom>
          <a:solidFill>
            <a:srgbClr val="E066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Avenir"/>
                <a:ea typeface="Avenir"/>
                <a:cs typeface="Avenir"/>
                <a:sym typeface="Avenir"/>
              </a:rPr>
              <a:t>P</a:t>
            </a:r>
            <a:r>
              <a:rPr lang="en-US" sz="1600" b="1">
                <a:solidFill>
                  <a:srgbClr val="FFFFFF"/>
                </a:solidFill>
                <a:latin typeface="Avenir"/>
                <a:ea typeface="Avenir"/>
                <a:cs typeface="Avenir"/>
                <a:sym typeface="Avenir"/>
              </a:rPr>
              <a:t>2</a:t>
            </a:r>
            <a:endParaRPr sz="1400" b="0" i="0" u="none" strike="noStrike" cap="none">
              <a:solidFill>
                <a:srgbClr val="000000"/>
              </a:solidFill>
              <a:latin typeface="Avenir"/>
              <a:ea typeface="Avenir"/>
              <a:cs typeface="Avenir"/>
              <a:sym typeface="Avenir"/>
            </a:endParaRPr>
          </a:p>
        </p:txBody>
      </p:sp>
      <p:sp>
        <p:nvSpPr>
          <p:cNvPr id="473" name="Google Shape;473;p96"/>
          <p:cNvSpPr/>
          <p:nvPr/>
        </p:nvSpPr>
        <p:spPr>
          <a:xfrm>
            <a:off x="4947544" y="4069125"/>
            <a:ext cx="2571900" cy="925500"/>
          </a:xfrm>
          <a:prstGeom prst="wedgeRectCallout">
            <a:avLst>
              <a:gd name="adj1" fmla="val 48623"/>
              <a:gd name="adj2" fmla="val -228485"/>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venir"/>
                <a:ea typeface="Avenir"/>
                <a:cs typeface="Avenir"/>
                <a:sym typeface="Avenir"/>
              </a:rPr>
              <a:t>No cues to suggest the image is a live shot </a:t>
            </a:r>
            <a:endParaRPr>
              <a:latin typeface="Avenir"/>
              <a:ea typeface="Avenir"/>
              <a:cs typeface="Avenir"/>
              <a:sym typeface="Avenir"/>
            </a:endParaRPr>
          </a:p>
        </p:txBody>
      </p:sp>
      <p:sp>
        <p:nvSpPr>
          <p:cNvPr id="474" name="Google Shape;474;p96"/>
          <p:cNvSpPr txBox="1">
            <a:spLocks noGrp="1"/>
          </p:cNvSpPr>
          <p:nvPr>
            <p:ph type="subTitle" idx="3"/>
          </p:nvPr>
        </p:nvSpPr>
        <p:spPr>
          <a:xfrm>
            <a:off x="4835325" y="5587526"/>
            <a:ext cx="4045200" cy="52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i="1">
                <a:solidFill>
                  <a:srgbClr val="000000"/>
                </a:solidFill>
              </a:rPr>
              <a:t>“I don’t know if it’s a live image or not”  - P1</a:t>
            </a:r>
            <a:endParaRPr i="1">
              <a:solidFill>
                <a:srgbClr val="000000"/>
              </a:solidFill>
            </a:endParaRPr>
          </a:p>
          <a:p>
            <a:pPr marL="0" lvl="0" indent="0" algn="l" rtl="0">
              <a:spcBef>
                <a:spcPts val="0"/>
              </a:spcBef>
              <a:spcAft>
                <a:spcPts val="0"/>
              </a:spcAft>
              <a:buNone/>
            </a:pPr>
            <a:endParaRPr i="1">
              <a:solidFill>
                <a:srgbClr val="000000"/>
              </a:solidFill>
            </a:endParaRPr>
          </a:p>
        </p:txBody>
      </p:sp>
      <p:sp>
        <p:nvSpPr>
          <p:cNvPr id="475" name="Google Shape;475;p96"/>
          <p:cNvSpPr txBox="1">
            <a:spLocks noGrp="1"/>
          </p:cNvSpPr>
          <p:nvPr>
            <p:ph type="title" idx="4294967295"/>
          </p:nvPr>
        </p:nvSpPr>
        <p:spPr>
          <a:xfrm>
            <a:off x="265500" y="4528199"/>
            <a:ext cx="4045200" cy="1464600"/>
          </a:xfrm>
          <a:prstGeom prst="rect">
            <a:avLst/>
          </a:prstGeom>
        </p:spPr>
        <p:txBody>
          <a:bodyPr spcFirstLastPara="1" wrap="square" lIns="91425" tIns="91425" rIns="91425" bIns="91425" anchor="t" anchorCtr="0">
            <a:noAutofit/>
          </a:bodyPr>
          <a:lstStyle/>
          <a:p>
            <a:pPr marL="0" lvl="0" indent="0" algn="l" rtl="0">
              <a:lnSpc>
                <a:spcPct val="107916"/>
              </a:lnSpc>
              <a:spcBef>
                <a:spcPts val="0"/>
              </a:spcBef>
              <a:spcAft>
                <a:spcPts val="800"/>
              </a:spcAft>
              <a:buClr>
                <a:schemeClr val="dk1"/>
              </a:buClr>
              <a:buSzPts val="1100"/>
              <a:buFont typeface="Arial"/>
              <a:buNone/>
            </a:pPr>
            <a:r>
              <a:rPr lang="en-US" sz="1800" b="1" u="sng">
                <a:solidFill>
                  <a:schemeClr val="lt1"/>
                </a:solidFill>
              </a:rPr>
              <a:t>Recommendation</a:t>
            </a:r>
            <a:r>
              <a:rPr lang="en-US" sz="1800" b="1">
                <a:solidFill>
                  <a:schemeClr val="lt1"/>
                </a:solidFill>
              </a:rPr>
              <a:t>: </a:t>
            </a:r>
            <a:r>
              <a:rPr lang="en-US" sz="1800">
                <a:solidFill>
                  <a:schemeClr val="lt1"/>
                </a:solidFill>
              </a:rPr>
              <a:t>have “live” text display on the screen showing it’s a live shot by default</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97"/>
          <p:cNvSpPr txBox="1"/>
          <p:nvPr/>
        </p:nvSpPr>
        <p:spPr>
          <a:xfrm>
            <a:off x="1305956" y="2552800"/>
            <a:ext cx="6268800" cy="12543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6400"/>
              <a:buFont typeface="Arial"/>
              <a:buNone/>
            </a:pPr>
            <a:r>
              <a:rPr lang="en-US" sz="4800">
                <a:solidFill>
                  <a:srgbClr val="FF8F59"/>
                </a:solidFill>
                <a:latin typeface="Proxima Nova"/>
                <a:ea typeface="Proxima Nova"/>
                <a:cs typeface="Proxima Nova"/>
                <a:sym typeface="Proxima Nova"/>
              </a:rPr>
              <a:t>Task 3</a:t>
            </a:r>
            <a:endParaRPr sz="4800">
              <a:solidFill>
                <a:srgbClr val="FF8F59"/>
              </a:solidFill>
              <a:latin typeface="Proxima Nova"/>
              <a:ea typeface="Proxima Nova"/>
              <a:cs typeface="Proxima Nova"/>
              <a:sym typeface="Proxima Nova"/>
            </a:endParaRPr>
          </a:p>
          <a:p>
            <a:pPr marL="0" lvl="0" indent="0" algn="ctr" rtl="0">
              <a:lnSpc>
                <a:spcPct val="115000"/>
              </a:lnSpc>
              <a:spcBef>
                <a:spcPts val="1000"/>
              </a:spcBef>
              <a:spcAft>
                <a:spcPts val="1000"/>
              </a:spcAft>
              <a:buNone/>
            </a:pPr>
            <a:r>
              <a:rPr lang="en-US" sz="2400" b="1">
                <a:solidFill>
                  <a:srgbClr val="FFFFFF"/>
                </a:solidFill>
                <a:latin typeface="Avenir"/>
                <a:ea typeface="Avenir"/>
                <a:cs typeface="Avenir"/>
                <a:sym typeface="Avenir"/>
              </a:rPr>
              <a:t>Add text or image to broadcast</a:t>
            </a:r>
            <a:endParaRPr sz="2400" b="1">
              <a:solidFill>
                <a:srgbClr val="FFFFFF"/>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78"/>
          <p:cNvSpPr txBox="1"/>
          <p:nvPr/>
        </p:nvSpPr>
        <p:spPr>
          <a:xfrm>
            <a:off x="862925" y="2829750"/>
            <a:ext cx="2841900" cy="12543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3600" b="0" i="0" u="none" strike="noStrike" cap="none">
                <a:solidFill>
                  <a:srgbClr val="FF8F59"/>
                </a:solidFill>
                <a:latin typeface="Proxima Nova"/>
                <a:ea typeface="Proxima Nova"/>
                <a:cs typeface="Proxima Nova"/>
                <a:sym typeface="Proxima Nova"/>
              </a:rPr>
              <a:t>TABLE OF CONTENTS</a:t>
            </a:r>
            <a:endParaRPr sz="3600" b="0" i="0" u="none" strike="noStrike" cap="none">
              <a:solidFill>
                <a:srgbClr val="FF8F59"/>
              </a:solidFill>
              <a:latin typeface="Proxima Nova"/>
              <a:ea typeface="Proxima Nova"/>
              <a:cs typeface="Proxima Nova"/>
              <a:sym typeface="Proxima Nova"/>
            </a:endParaRPr>
          </a:p>
        </p:txBody>
      </p:sp>
      <p:cxnSp>
        <p:nvCxnSpPr>
          <p:cNvPr id="300" name="Google Shape;300;p78"/>
          <p:cNvCxnSpPr/>
          <p:nvPr/>
        </p:nvCxnSpPr>
        <p:spPr>
          <a:xfrm>
            <a:off x="4414050" y="1485200"/>
            <a:ext cx="11100" cy="3887700"/>
          </a:xfrm>
          <a:prstGeom prst="straightConnector1">
            <a:avLst/>
          </a:prstGeom>
          <a:noFill/>
          <a:ln w="9525" cap="flat" cmpd="sng">
            <a:solidFill>
              <a:srgbClr val="D9D9D9"/>
            </a:solidFill>
            <a:prstDash val="solid"/>
            <a:round/>
            <a:headEnd type="none" w="sm" len="sm"/>
            <a:tailEnd type="none" w="sm" len="sm"/>
          </a:ln>
        </p:spPr>
      </p:cxnSp>
      <p:sp>
        <p:nvSpPr>
          <p:cNvPr id="301" name="Google Shape;301;p78"/>
          <p:cNvSpPr txBox="1"/>
          <p:nvPr/>
        </p:nvSpPr>
        <p:spPr>
          <a:xfrm>
            <a:off x="4577550" y="2506600"/>
            <a:ext cx="4324200" cy="2865900"/>
          </a:xfrm>
          <a:prstGeom prst="rect">
            <a:avLst/>
          </a:prstGeom>
          <a:noFill/>
          <a:ln>
            <a:noFill/>
          </a:ln>
        </p:spPr>
        <p:txBody>
          <a:bodyPr spcFirstLastPara="1" wrap="square" lIns="121900" tIns="121900" rIns="121900" bIns="121900" anchor="t" anchorCtr="0">
            <a:noAutofit/>
          </a:bodyPr>
          <a:lstStyle/>
          <a:p>
            <a:pPr marL="0" marR="0" lvl="0" indent="0" algn="l" rtl="0">
              <a:lnSpc>
                <a:spcPct val="150000"/>
              </a:lnSpc>
              <a:spcBef>
                <a:spcPts val="0"/>
              </a:spcBef>
              <a:spcAft>
                <a:spcPts val="0"/>
              </a:spcAft>
              <a:buClr>
                <a:srgbClr val="000000"/>
              </a:buClr>
              <a:buSzPts val="1900"/>
              <a:buFont typeface="Arial"/>
              <a:buNone/>
            </a:pPr>
            <a:r>
              <a:rPr lang="en-US" sz="1900" b="0" i="0" u="none" strike="noStrike" cap="none">
                <a:solidFill>
                  <a:srgbClr val="F0555C"/>
                </a:solidFill>
                <a:latin typeface="Avenir"/>
                <a:ea typeface="Avenir"/>
                <a:cs typeface="Avenir"/>
                <a:sym typeface="Avenir"/>
              </a:rPr>
              <a:t>Section 1   </a:t>
            </a:r>
            <a:r>
              <a:rPr lang="en-US" sz="1900" b="0" i="0" u="none" strike="noStrike" cap="none">
                <a:solidFill>
                  <a:srgbClr val="FFFFFF"/>
                </a:solidFill>
                <a:latin typeface="Avenir"/>
                <a:ea typeface="Avenir"/>
                <a:cs typeface="Avenir"/>
                <a:sym typeface="Avenir"/>
              </a:rPr>
              <a:t>About Cohu</a:t>
            </a:r>
            <a:endParaRPr sz="1900" b="0" i="0" u="none" strike="noStrike" cap="none">
              <a:solidFill>
                <a:srgbClr val="FFFFFF"/>
              </a:solidFill>
              <a:latin typeface="Avenir"/>
              <a:ea typeface="Avenir"/>
              <a:cs typeface="Avenir"/>
              <a:sym typeface="Avenir"/>
            </a:endParaRPr>
          </a:p>
          <a:p>
            <a:pPr marL="0" marR="0" lvl="0" indent="0" algn="l" rtl="0">
              <a:lnSpc>
                <a:spcPct val="150000"/>
              </a:lnSpc>
              <a:spcBef>
                <a:spcPts val="0"/>
              </a:spcBef>
              <a:spcAft>
                <a:spcPts val="0"/>
              </a:spcAft>
              <a:buClr>
                <a:srgbClr val="000000"/>
              </a:buClr>
              <a:buSzPts val="1900"/>
              <a:buFont typeface="Arial"/>
              <a:buNone/>
            </a:pPr>
            <a:r>
              <a:rPr lang="en-US" sz="1900" b="0" i="0" u="none" strike="noStrike" cap="none">
                <a:solidFill>
                  <a:srgbClr val="F0555C"/>
                </a:solidFill>
                <a:latin typeface="Avenir"/>
                <a:ea typeface="Avenir"/>
                <a:cs typeface="Avenir"/>
                <a:sym typeface="Avenir"/>
              </a:rPr>
              <a:t>Section 2   </a:t>
            </a:r>
            <a:r>
              <a:rPr lang="en-US" sz="1900" b="0" i="0" u="none" strike="noStrike" cap="none">
                <a:solidFill>
                  <a:srgbClr val="FFFFFF"/>
                </a:solidFill>
                <a:latin typeface="Avenir"/>
                <a:ea typeface="Avenir"/>
                <a:cs typeface="Avenir"/>
                <a:sym typeface="Avenir"/>
              </a:rPr>
              <a:t>Methodology</a:t>
            </a:r>
            <a:endParaRPr sz="1900" b="0" i="0" u="none" strike="noStrike" cap="none">
              <a:solidFill>
                <a:srgbClr val="FFFFFF"/>
              </a:solidFill>
              <a:latin typeface="Avenir"/>
              <a:ea typeface="Avenir"/>
              <a:cs typeface="Avenir"/>
              <a:sym typeface="Avenir"/>
            </a:endParaRPr>
          </a:p>
          <a:p>
            <a:pPr marL="0" marR="0" lvl="0" indent="0" algn="l" rtl="0">
              <a:lnSpc>
                <a:spcPct val="150000"/>
              </a:lnSpc>
              <a:spcBef>
                <a:spcPts val="0"/>
              </a:spcBef>
              <a:spcAft>
                <a:spcPts val="0"/>
              </a:spcAft>
              <a:buClr>
                <a:srgbClr val="000000"/>
              </a:buClr>
              <a:buSzPts val="1900"/>
              <a:buFont typeface="Arial"/>
              <a:buNone/>
            </a:pPr>
            <a:r>
              <a:rPr lang="en-US" sz="1900" b="0" i="0" u="none" strike="noStrike" cap="none">
                <a:solidFill>
                  <a:srgbClr val="F0555C"/>
                </a:solidFill>
                <a:latin typeface="Avenir"/>
                <a:ea typeface="Avenir"/>
                <a:cs typeface="Avenir"/>
                <a:sym typeface="Avenir"/>
              </a:rPr>
              <a:t>Section 3</a:t>
            </a:r>
            <a:r>
              <a:rPr lang="en-US" sz="1900" b="0" i="0" u="none" strike="noStrike" cap="none">
                <a:solidFill>
                  <a:srgbClr val="FFFFFF"/>
                </a:solidFill>
                <a:latin typeface="Avenir"/>
                <a:ea typeface="Avenir"/>
                <a:cs typeface="Avenir"/>
                <a:sym typeface="Avenir"/>
              </a:rPr>
              <a:t>   </a:t>
            </a:r>
            <a:r>
              <a:rPr lang="en-US" sz="1900">
                <a:solidFill>
                  <a:srgbClr val="FFFFFF"/>
                </a:solidFill>
                <a:latin typeface="Avenir"/>
                <a:ea typeface="Avenir"/>
                <a:cs typeface="Avenir"/>
                <a:sym typeface="Avenir"/>
              </a:rPr>
              <a:t>Findings</a:t>
            </a:r>
            <a:endParaRPr sz="1900" b="0" i="0" u="none" strike="noStrike" cap="none">
              <a:solidFill>
                <a:srgbClr val="FFFFFF"/>
              </a:solidFill>
              <a:latin typeface="Avenir"/>
              <a:ea typeface="Avenir"/>
              <a:cs typeface="Avenir"/>
              <a:sym typeface="Avenir"/>
            </a:endParaRPr>
          </a:p>
          <a:p>
            <a:pPr marL="0" marR="0" lvl="0" indent="0" algn="l" rtl="0">
              <a:lnSpc>
                <a:spcPct val="150000"/>
              </a:lnSpc>
              <a:spcBef>
                <a:spcPts val="0"/>
              </a:spcBef>
              <a:spcAft>
                <a:spcPts val="0"/>
              </a:spcAft>
              <a:buClr>
                <a:srgbClr val="000000"/>
              </a:buClr>
              <a:buSzPts val="1900"/>
              <a:buFont typeface="Arial"/>
              <a:buNone/>
            </a:pPr>
            <a:r>
              <a:rPr lang="en-US" sz="1900" b="0" i="0" u="none" strike="noStrike" cap="none">
                <a:solidFill>
                  <a:srgbClr val="F0555C"/>
                </a:solidFill>
                <a:latin typeface="Avenir"/>
                <a:ea typeface="Avenir"/>
                <a:cs typeface="Avenir"/>
                <a:sym typeface="Avenir"/>
              </a:rPr>
              <a:t>Section 4</a:t>
            </a:r>
            <a:r>
              <a:rPr lang="en-US" sz="1900" b="0" i="0" u="none" strike="noStrike" cap="none">
                <a:solidFill>
                  <a:srgbClr val="FFFFFF"/>
                </a:solidFill>
                <a:latin typeface="Avenir"/>
                <a:ea typeface="Avenir"/>
                <a:cs typeface="Avenir"/>
                <a:sym typeface="Avenir"/>
              </a:rPr>
              <a:t>   </a:t>
            </a:r>
            <a:r>
              <a:rPr lang="en-US" sz="1900">
                <a:solidFill>
                  <a:srgbClr val="FFFFFF"/>
                </a:solidFill>
                <a:latin typeface="Avenir"/>
                <a:ea typeface="Avenir"/>
                <a:cs typeface="Avenir"/>
                <a:sym typeface="Avenir"/>
              </a:rPr>
              <a:t>Recommendations</a:t>
            </a:r>
            <a:endParaRPr sz="1900" b="0" i="0" u="none" strike="noStrike" cap="none">
              <a:solidFill>
                <a:srgbClr val="FFFFFF"/>
              </a:solidFill>
              <a:latin typeface="Avenir"/>
              <a:ea typeface="Avenir"/>
              <a:cs typeface="Avenir"/>
              <a:sym typeface="Aveni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98"/>
          <p:cNvSpPr txBox="1">
            <a:spLocks noGrp="1"/>
          </p:cNvSpPr>
          <p:nvPr>
            <p:ph type="subTitle" idx="3"/>
          </p:nvPr>
        </p:nvSpPr>
        <p:spPr>
          <a:xfrm>
            <a:off x="4911225" y="5484451"/>
            <a:ext cx="4045200" cy="52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i="1"/>
              <a:t>“Everything is clear in the OSD Wizard, I really like the Wizard” - P3 </a:t>
            </a:r>
            <a:endParaRPr i="1"/>
          </a:p>
        </p:txBody>
      </p:sp>
      <p:sp>
        <p:nvSpPr>
          <p:cNvPr id="487" name="Google Shape;487;p98"/>
          <p:cNvSpPr txBox="1">
            <a:spLocks noGrp="1"/>
          </p:cNvSpPr>
          <p:nvPr>
            <p:ph type="subTitle" idx="1"/>
          </p:nvPr>
        </p:nvSpPr>
        <p:spPr>
          <a:xfrm>
            <a:off x="265500" y="1372350"/>
            <a:ext cx="4045200" cy="463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u="sng"/>
              <a:t>Finding</a:t>
            </a:r>
            <a:r>
              <a:rPr lang="en-US" b="1"/>
              <a:t>: </a:t>
            </a:r>
            <a:r>
              <a:rPr lang="en-US">
                <a:solidFill>
                  <a:srgbClr val="FFFFFF"/>
                </a:solidFill>
              </a:rPr>
              <a:t>OSD Wizard is helpful and easy to manipulate. </a:t>
            </a:r>
            <a:endParaRPr>
              <a:solidFill>
                <a:srgbClr val="FFFFFF"/>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lnSpc>
                <a:spcPct val="107916"/>
              </a:lnSpc>
              <a:spcBef>
                <a:spcPts val="0"/>
              </a:spcBef>
              <a:spcAft>
                <a:spcPts val="0"/>
              </a:spcAft>
              <a:buClr>
                <a:schemeClr val="dk1"/>
              </a:buClr>
              <a:buSzPts val="1100"/>
              <a:buFont typeface="Arial"/>
              <a:buNone/>
            </a:pPr>
            <a:r>
              <a:rPr lang="en-US" b="1" u="sng">
                <a:solidFill>
                  <a:schemeClr val="lt1"/>
                </a:solidFill>
              </a:rPr>
              <a:t>Impact on Use</a:t>
            </a:r>
            <a:r>
              <a:rPr lang="en-US" b="1">
                <a:solidFill>
                  <a:schemeClr val="lt1"/>
                </a:solidFill>
              </a:rPr>
              <a:t>: </a:t>
            </a:r>
            <a:r>
              <a:rPr lang="en-US">
                <a:solidFill>
                  <a:schemeClr val="lt1"/>
                </a:solidFill>
              </a:rPr>
              <a:t>Users could quickly find the item to add through the wizard, and everything is clear and easy to understand</a:t>
            </a:r>
            <a:endParaRPr>
              <a:solidFill>
                <a:schemeClr val="lt1"/>
              </a:solidFill>
            </a:endParaRPr>
          </a:p>
          <a:p>
            <a:pPr marL="0" lvl="0" indent="0" algn="l" rtl="0">
              <a:spcBef>
                <a:spcPts val="0"/>
              </a:spcBef>
              <a:spcAft>
                <a:spcPts val="0"/>
              </a:spcAft>
              <a:buNone/>
            </a:pPr>
            <a:endParaRPr b="1"/>
          </a:p>
          <a:p>
            <a:pPr marL="0" lvl="0" indent="0" algn="l" rtl="0">
              <a:spcBef>
                <a:spcPts val="0"/>
              </a:spcBef>
              <a:spcAft>
                <a:spcPts val="0"/>
              </a:spcAft>
              <a:buNone/>
            </a:pPr>
            <a:br>
              <a:rPr lang="en-US" b="1"/>
            </a:br>
            <a:endParaRPr b="1"/>
          </a:p>
          <a:p>
            <a:pPr marL="0" lvl="0" indent="0" algn="l" rtl="0">
              <a:spcBef>
                <a:spcPts val="0"/>
              </a:spcBef>
              <a:spcAft>
                <a:spcPts val="0"/>
              </a:spcAft>
              <a:buNone/>
            </a:pPr>
            <a:endParaRPr b="1"/>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a:p>
        </p:txBody>
      </p:sp>
      <p:sp>
        <p:nvSpPr>
          <p:cNvPr id="488" name="Google Shape;488;p98"/>
          <p:cNvSpPr txBox="1">
            <a:spLocks noGrp="1"/>
          </p:cNvSpPr>
          <p:nvPr>
            <p:ph type="subTitle" idx="2"/>
          </p:nvPr>
        </p:nvSpPr>
        <p:spPr>
          <a:xfrm>
            <a:off x="265500" y="4029825"/>
            <a:ext cx="2195700" cy="52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t>Severity Rating</a:t>
            </a:r>
            <a:r>
              <a:rPr lang="en-US"/>
              <a:t>:</a:t>
            </a:r>
            <a:endParaRPr/>
          </a:p>
        </p:txBody>
      </p:sp>
      <p:sp>
        <p:nvSpPr>
          <p:cNvPr id="489" name="Google Shape;489;p98"/>
          <p:cNvSpPr/>
          <p:nvPr/>
        </p:nvSpPr>
        <p:spPr>
          <a:xfrm>
            <a:off x="2400700" y="4045570"/>
            <a:ext cx="507600" cy="493200"/>
          </a:xfrm>
          <a:prstGeom prst="rect">
            <a:avLst/>
          </a:prstGeom>
          <a:solidFill>
            <a:srgbClr val="00B05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Calibri"/>
                <a:ea typeface="Calibri"/>
                <a:cs typeface="Calibri"/>
                <a:sym typeface="Calibri"/>
              </a:rPr>
              <a:t>G3</a:t>
            </a:r>
            <a:endParaRPr sz="1400" b="0" i="0" u="none" strike="noStrike" cap="none">
              <a:solidFill>
                <a:srgbClr val="000000"/>
              </a:solidFill>
              <a:latin typeface="Arial"/>
              <a:ea typeface="Arial"/>
              <a:cs typeface="Arial"/>
              <a:sym typeface="Arial"/>
            </a:endParaRPr>
          </a:p>
        </p:txBody>
      </p:sp>
      <p:pic>
        <p:nvPicPr>
          <p:cNvPr id="490" name="Google Shape;490;p98"/>
          <p:cNvPicPr preferRelativeResize="0"/>
          <p:nvPr/>
        </p:nvPicPr>
        <p:blipFill rotWithShape="1">
          <a:blip r:embed="rId3">
            <a:alphaModFix/>
          </a:blip>
          <a:srcRect t="13058" r="25328"/>
          <a:stretch/>
        </p:blipFill>
        <p:spPr>
          <a:xfrm>
            <a:off x="4550675" y="1290350"/>
            <a:ext cx="4614502" cy="3358080"/>
          </a:xfrm>
          <a:prstGeom prst="rect">
            <a:avLst/>
          </a:prstGeom>
          <a:noFill/>
          <a:ln>
            <a:noFill/>
          </a:ln>
        </p:spPr>
      </p:pic>
      <p:sp>
        <p:nvSpPr>
          <p:cNvPr id="491" name="Google Shape;491;p98"/>
          <p:cNvSpPr txBox="1">
            <a:spLocks noGrp="1"/>
          </p:cNvSpPr>
          <p:nvPr>
            <p:ph type="title" idx="4294967295"/>
          </p:nvPr>
        </p:nvSpPr>
        <p:spPr>
          <a:xfrm>
            <a:off x="265500" y="4648424"/>
            <a:ext cx="4045200" cy="1464600"/>
          </a:xfrm>
          <a:prstGeom prst="rect">
            <a:avLst/>
          </a:prstGeom>
        </p:spPr>
        <p:txBody>
          <a:bodyPr spcFirstLastPara="1" wrap="square" lIns="91425" tIns="91425" rIns="91425" bIns="91425" anchor="t" anchorCtr="0">
            <a:noAutofit/>
          </a:bodyPr>
          <a:lstStyle/>
          <a:p>
            <a:pPr marL="0" lvl="0" indent="0" algn="l" rtl="0">
              <a:lnSpc>
                <a:spcPct val="107916"/>
              </a:lnSpc>
              <a:spcBef>
                <a:spcPts val="0"/>
              </a:spcBef>
              <a:spcAft>
                <a:spcPts val="800"/>
              </a:spcAft>
              <a:buClr>
                <a:schemeClr val="dk1"/>
              </a:buClr>
              <a:buSzPts val="1100"/>
              <a:buFont typeface="Arial"/>
              <a:buNone/>
            </a:pPr>
            <a:r>
              <a:rPr lang="en-US" sz="1800" b="1" u="sng">
                <a:solidFill>
                  <a:schemeClr val="lt1"/>
                </a:solidFill>
              </a:rPr>
              <a:t>Recommendation</a:t>
            </a:r>
            <a:r>
              <a:rPr lang="en-US" sz="1800" b="1">
                <a:solidFill>
                  <a:schemeClr val="lt1"/>
                </a:solidFill>
              </a:rPr>
              <a:t>: </a:t>
            </a:r>
            <a:r>
              <a:rPr lang="en-US" sz="1800">
                <a:solidFill>
                  <a:schemeClr val="lt1"/>
                </a:solidFill>
              </a:rPr>
              <a:t>Keep the wizard option</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pic>
        <p:nvPicPr>
          <p:cNvPr id="496" name="Google Shape;496;p99"/>
          <p:cNvPicPr preferRelativeResize="0"/>
          <p:nvPr/>
        </p:nvPicPr>
        <p:blipFill rotWithShape="1">
          <a:blip r:embed="rId3">
            <a:alphaModFix/>
          </a:blip>
          <a:srcRect r="23130"/>
          <a:stretch/>
        </p:blipFill>
        <p:spPr>
          <a:xfrm>
            <a:off x="4851223" y="1527075"/>
            <a:ext cx="4107676" cy="3327850"/>
          </a:xfrm>
          <a:prstGeom prst="rect">
            <a:avLst/>
          </a:prstGeom>
          <a:noFill/>
          <a:ln>
            <a:noFill/>
          </a:ln>
          <a:effectLst>
            <a:outerShdw blurRad="57150" dist="19050" dir="5400000" algn="bl" rotWithShape="0">
              <a:srgbClr val="000000">
                <a:alpha val="50000"/>
              </a:srgbClr>
            </a:outerShdw>
          </a:effectLst>
        </p:spPr>
      </p:pic>
      <p:sp>
        <p:nvSpPr>
          <p:cNvPr id="497" name="Google Shape;497;p99"/>
          <p:cNvSpPr txBox="1">
            <a:spLocks noGrp="1"/>
          </p:cNvSpPr>
          <p:nvPr>
            <p:ph type="subTitle" idx="1"/>
          </p:nvPr>
        </p:nvSpPr>
        <p:spPr>
          <a:xfrm>
            <a:off x="265500" y="1432200"/>
            <a:ext cx="4045200" cy="463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u="sng"/>
              <a:t>Finding</a:t>
            </a:r>
            <a:r>
              <a:rPr lang="en-US" b="1"/>
              <a:t>: </a:t>
            </a:r>
            <a:r>
              <a:rPr lang="en-US"/>
              <a:t>Labeling of options for secondary level navigation items for On-Screen Display were unclear.</a:t>
            </a:r>
            <a:endParaRPr/>
          </a:p>
          <a:p>
            <a:pPr marL="0" lvl="0" indent="0" algn="l" rtl="0">
              <a:spcBef>
                <a:spcPts val="0"/>
              </a:spcBef>
              <a:spcAft>
                <a:spcPts val="0"/>
              </a:spcAft>
              <a:buNone/>
            </a:pPr>
            <a:endParaRPr/>
          </a:p>
          <a:p>
            <a:pPr marL="0" lvl="0" indent="0" algn="l" rtl="0">
              <a:lnSpc>
                <a:spcPct val="107916"/>
              </a:lnSpc>
              <a:spcBef>
                <a:spcPts val="0"/>
              </a:spcBef>
              <a:spcAft>
                <a:spcPts val="0"/>
              </a:spcAft>
              <a:buClr>
                <a:schemeClr val="dk1"/>
              </a:buClr>
              <a:buSzPts val="1100"/>
              <a:buFont typeface="Arial"/>
              <a:buNone/>
            </a:pPr>
            <a:r>
              <a:rPr lang="en-US" b="1" u="sng">
                <a:solidFill>
                  <a:schemeClr val="lt1"/>
                </a:solidFill>
              </a:rPr>
              <a:t>Impact on Use</a:t>
            </a:r>
            <a:r>
              <a:rPr lang="en-US" b="1">
                <a:solidFill>
                  <a:schemeClr val="lt1"/>
                </a:solidFill>
              </a:rPr>
              <a:t>: </a:t>
            </a:r>
            <a:r>
              <a:rPr lang="en-US">
                <a:solidFill>
                  <a:schemeClr val="lt1"/>
                </a:solidFill>
              </a:rPr>
              <a:t>Users were pogo-sticking (going back and forth between the pages) to find the functions they were looking for.</a:t>
            </a:r>
            <a:endParaRPr>
              <a:solidFill>
                <a:schemeClr val="lt1"/>
              </a:solidFill>
            </a:endParaRPr>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r>
              <a:rPr lang="en-US" b="1" u="sng"/>
              <a:t>Severity Rating</a:t>
            </a:r>
            <a:r>
              <a:rPr lang="en-US" b="1"/>
              <a:t>:</a:t>
            </a:r>
            <a:br>
              <a:rPr lang="en-US" b="1"/>
            </a:br>
            <a:endParaRPr b="1"/>
          </a:p>
          <a:p>
            <a:pPr marL="0" lvl="0" indent="0" algn="l" rtl="0">
              <a:spcBef>
                <a:spcPts val="0"/>
              </a:spcBef>
              <a:spcAft>
                <a:spcPts val="0"/>
              </a:spcAft>
              <a:buNone/>
            </a:pPr>
            <a:endParaRPr b="1"/>
          </a:p>
          <a:p>
            <a:pPr marL="0" lvl="0" indent="0" algn="l" rtl="0">
              <a:spcBef>
                <a:spcPts val="0"/>
              </a:spcBef>
              <a:spcAft>
                <a:spcPts val="0"/>
              </a:spcAft>
              <a:buNone/>
            </a:pPr>
            <a:r>
              <a:rPr lang="en-US" b="1" u="sng"/>
              <a:t>Recommendation</a:t>
            </a:r>
            <a:r>
              <a:rPr lang="en-US" b="1"/>
              <a:t>: </a:t>
            </a:r>
            <a:r>
              <a:rPr lang="en-US"/>
              <a:t>Consider merging the all secondary on-screen display menu options into one single screen</a:t>
            </a:r>
            <a:endParaRPr sz="1000">
              <a:solidFill>
                <a:schemeClr val="dk1"/>
              </a:solidFill>
            </a:endParaRPr>
          </a:p>
          <a:p>
            <a:pPr marL="0" lvl="0" indent="0" algn="l" rtl="0">
              <a:spcBef>
                <a:spcPts val="0"/>
              </a:spcBef>
              <a:spcAft>
                <a:spcPts val="0"/>
              </a:spcAft>
              <a:buNone/>
            </a:pPr>
            <a:endParaRPr/>
          </a:p>
        </p:txBody>
      </p:sp>
      <p:sp>
        <p:nvSpPr>
          <p:cNvPr id="498" name="Google Shape;498;p99"/>
          <p:cNvSpPr/>
          <p:nvPr/>
        </p:nvSpPr>
        <p:spPr>
          <a:xfrm>
            <a:off x="2258778" y="4263475"/>
            <a:ext cx="554100" cy="493200"/>
          </a:xfrm>
          <a:prstGeom prst="rect">
            <a:avLst/>
          </a:prstGeom>
          <a:solidFill>
            <a:srgbClr val="E066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Avenir"/>
                <a:ea typeface="Avenir"/>
                <a:cs typeface="Avenir"/>
                <a:sym typeface="Avenir"/>
              </a:rPr>
              <a:t>P</a:t>
            </a:r>
            <a:r>
              <a:rPr lang="en-US" sz="1600" b="1">
                <a:solidFill>
                  <a:srgbClr val="FFFFFF"/>
                </a:solidFill>
                <a:latin typeface="Avenir"/>
                <a:ea typeface="Avenir"/>
                <a:cs typeface="Avenir"/>
                <a:sym typeface="Avenir"/>
              </a:rPr>
              <a:t>3</a:t>
            </a:r>
            <a:endParaRPr sz="1400" b="0" i="0" u="none" strike="noStrike" cap="none">
              <a:solidFill>
                <a:srgbClr val="000000"/>
              </a:solidFill>
              <a:latin typeface="Avenir"/>
              <a:ea typeface="Avenir"/>
              <a:cs typeface="Avenir"/>
              <a:sym typeface="Avenir"/>
            </a:endParaRPr>
          </a:p>
        </p:txBody>
      </p:sp>
      <p:sp>
        <p:nvSpPr>
          <p:cNvPr id="499" name="Google Shape;499;p99"/>
          <p:cNvSpPr/>
          <p:nvPr/>
        </p:nvSpPr>
        <p:spPr>
          <a:xfrm>
            <a:off x="4786100" y="2764550"/>
            <a:ext cx="1196400" cy="14001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99"/>
          <p:cNvSpPr/>
          <p:nvPr/>
        </p:nvSpPr>
        <p:spPr>
          <a:xfrm>
            <a:off x="4786088" y="282925"/>
            <a:ext cx="4285500" cy="925500"/>
          </a:xfrm>
          <a:prstGeom prst="wedgeRectCallout">
            <a:avLst>
              <a:gd name="adj1" fmla="val -36552"/>
              <a:gd name="adj2" fmla="val 270721"/>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venir"/>
                <a:ea typeface="Avenir"/>
                <a:cs typeface="Avenir"/>
                <a:sym typeface="Avenir"/>
              </a:rPr>
              <a:t>Use of ambiguous labeling like OSD Wizard, OSD Settings, OSD Font Settings, OSD Banner Settings, and OSD Logo settings sets wrong expectations and leads to confusion.</a:t>
            </a:r>
            <a:endParaRPr>
              <a:latin typeface="Avenir"/>
              <a:ea typeface="Avenir"/>
              <a:cs typeface="Avenir"/>
              <a:sym typeface="Avenir"/>
            </a:endParaRPr>
          </a:p>
        </p:txBody>
      </p:sp>
      <p:sp>
        <p:nvSpPr>
          <p:cNvPr id="501" name="Google Shape;501;p99"/>
          <p:cNvSpPr txBox="1">
            <a:spLocks noGrp="1"/>
          </p:cNvSpPr>
          <p:nvPr>
            <p:ph type="subTitle" idx="3"/>
          </p:nvPr>
        </p:nvSpPr>
        <p:spPr>
          <a:xfrm>
            <a:off x="4835325" y="5511326"/>
            <a:ext cx="4045200" cy="52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i="1">
                <a:solidFill>
                  <a:srgbClr val="000000"/>
                </a:solidFill>
              </a:rPr>
              <a:t>“Seems like it’s pretty flexible on what you can add.” - P3</a:t>
            </a:r>
            <a:endParaRPr i="1">
              <a:solidFill>
                <a:srgbClr val="000000"/>
              </a:solidFill>
            </a:endParaRPr>
          </a:p>
          <a:p>
            <a:pPr marL="0" lvl="0" indent="0" algn="l" rtl="0">
              <a:spcBef>
                <a:spcPts val="0"/>
              </a:spcBef>
              <a:spcAft>
                <a:spcPts val="0"/>
              </a:spcAft>
              <a:buNone/>
            </a:pPr>
            <a:endParaRPr i="1">
              <a:solidFill>
                <a:srgbClr val="000000"/>
              </a:solidFill>
            </a:endParaRPr>
          </a:p>
          <a:p>
            <a:pPr marL="0" lvl="0" indent="0" algn="l" rtl="0">
              <a:spcBef>
                <a:spcPts val="0"/>
              </a:spcBef>
              <a:spcAft>
                <a:spcPts val="0"/>
              </a:spcAft>
              <a:buNone/>
            </a:pPr>
            <a:endParaRPr i="1">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pic>
        <p:nvPicPr>
          <p:cNvPr id="506" name="Google Shape;506;p100"/>
          <p:cNvPicPr preferRelativeResize="0"/>
          <p:nvPr/>
        </p:nvPicPr>
        <p:blipFill>
          <a:blip r:embed="rId3">
            <a:alphaModFix/>
          </a:blip>
          <a:stretch>
            <a:fillRect/>
          </a:stretch>
        </p:blipFill>
        <p:spPr>
          <a:xfrm>
            <a:off x="4791544" y="1834400"/>
            <a:ext cx="4164733" cy="2628488"/>
          </a:xfrm>
          <a:prstGeom prst="rect">
            <a:avLst/>
          </a:prstGeom>
          <a:noFill/>
          <a:ln>
            <a:noFill/>
          </a:ln>
          <a:effectLst>
            <a:outerShdw blurRad="57150" dist="19050" dir="5400000" algn="bl" rotWithShape="0">
              <a:srgbClr val="000000">
                <a:alpha val="50000"/>
              </a:srgbClr>
            </a:outerShdw>
          </a:effectLst>
        </p:spPr>
      </p:pic>
      <p:sp>
        <p:nvSpPr>
          <p:cNvPr id="507" name="Google Shape;507;p100"/>
          <p:cNvSpPr txBox="1">
            <a:spLocks noGrp="1"/>
          </p:cNvSpPr>
          <p:nvPr>
            <p:ph type="subTitle" idx="1"/>
          </p:nvPr>
        </p:nvSpPr>
        <p:spPr>
          <a:xfrm>
            <a:off x="265500" y="1356000"/>
            <a:ext cx="4045200" cy="463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u="sng"/>
              <a:t>Finding</a:t>
            </a:r>
            <a:r>
              <a:rPr lang="en-US" b="1"/>
              <a:t>: </a:t>
            </a:r>
            <a:r>
              <a:rPr lang="en-US"/>
              <a:t>Users were uncertain about how large font would appear with each option.</a:t>
            </a:r>
            <a:endParaRPr/>
          </a:p>
          <a:p>
            <a:pPr marL="0" lvl="0" indent="0" algn="l" rtl="0">
              <a:spcBef>
                <a:spcPts val="0"/>
              </a:spcBef>
              <a:spcAft>
                <a:spcPts val="0"/>
              </a:spcAft>
              <a:buNone/>
            </a:pPr>
            <a:endParaRPr b="1"/>
          </a:p>
          <a:p>
            <a:pPr marL="0" lvl="0" indent="0" algn="l" rtl="0">
              <a:lnSpc>
                <a:spcPct val="107916"/>
              </a:lnSpc>
              <a:spcBef>
                <a:spcPts val="0"/>
              </a:spcBef>
              <a:spcAft>
                <a:spcPts val="0"/>
              </a:spcAft>
              <a:buNone/>
            </a:pPr>
            <a:r>
              <a:rPr lang="en-US" b="1" u="sng">
                <a:solidFill>
                  <a:schemeClr val="lt1"/>
                </a:solidFill>
              </a:rPr>
              <a:t>Impact on Use</a:t>
            </a:r>
            <a:r>
              <a:rPr lang="en-US" b="1">
                <a:solidFill>
                  <a:schemeClr val="lt1"/>
                </a:solidFill>
              </a:rPr>
              <a:t>: </a:t>
            </a:r>
            <a:r>
              <a:rPr lang="en-US">
                <a:solidFill>
                  <a:schemeClr val="lt1"/>
                </a:solidFill>
              </a:rPr>
              <a:t>Users used trial and error to determine difference between font sizes and had to pogo-stick between screens to do so.</a:t>
            </a:r>
            <a:endParaRPr b="1">
              <a:solidFill>
                <a:schemeClr val="lt1"/>
              </a:solidFill>
            </a:endParaRPr>
          </a:p>
          <a:p>
            <a:pPr marL="0" lvl="0" indent="0" algn="l" rtl="0">
              <a:lnSpc>
                <a:spcPct val="107916"/>
              </a:lnSpc>
              <a:spcBef>
                <a:spcPts val="0"/>
              </a:spcBef>
              <a:spcAft>
                <a:spcPts val="0"/>
              </a:spcAft>
              <a:buClr>
                <a:schemeClr val="dk1"/>
              </a:buClr>
              <a:buSzPts val="1100"/>
              <a:buFont typeface="Arial"/>
              <a:buNone/>
            </a:pPr>
            <a:endParaRPr b="1">
              <a:solidFill>
                <a:schemeClr val="lt1"/>
              </a:solidFill>
            </a:endParaRPr>
          </a:p>
          <a:p>
            <a:pPr marL="0" lvl="0" indent="0" algn="l" rtl="0">
              <a:lnSpc>
                <a:spcPct val="107916"/>
              </a:lnSpc>
              <a:spcBef>
                <a:spcPts val="0"/>
              </a:spcBef>
              <a:spcAft>
                <a:spcPts val="0"/>
              </a:spcAft>
              <a:buClr>
                <a:schemeClr val="dk1"/>
              </a:buClr>
              <a:buSzPts val="1100"/>
              <a:buFont typeface="Arial"/>
              <a:buNone/>
            </a:pPr>
            <a:r>
              <a:rPr lang="en-US" b="1" u="sng">
                <a:solidFill>
                  <a:schemeClr val="lt1"/>
                </a:solidFill>
              </a:rPr>
              <a:t>Severity Rating</a:t>
            </a:r>
            <a:r>
              <a:rPr lang="en-US" b="1">
                <a:solidFill>
                  <a:schemeClr val="lt1"/>
                </a:solidFill>
              </a:rPr>
              <a:t>:</a:t>
            </a:r>
            <a:endParaRPr b="1">
              <a:solidFill>
                <a:schemeClr val="lt1"/>
              </a:solidFill>
            </a:endParaRPr>
          </a:p>
          <a:p>
            <a:pPr marL="0" lvl="0" indent="0" algn="l" rtl="0">
              <a:lnSpc>
                <a:spcPct val="107916"/>
              </a:lnSpc>
              <a:spcBef>
                <a:spcPts val="0"/>
              </a:spcBef>
              <a:spcAft>
                <a:spcPts val="0"/>
              </a:spcAft>
              <a:buClr>
                <a:schemeClr val="dk1"/>
              </a:buClr>
              <a:buSzPts val="1100"/>
              <a:buFont typeface="Arial"/>
              <a:buNone/>
            </a:pPr>
            <a:endParaRPr b="1">
              <a:solidFill>
                <a:schemeClr val="lt1"/>
              </a:solidFill>
            </a:endParaRPr>
          </a:p>
          <a:p>
            <a:pPr marL="0" lvl="0" indent="0" algn="l" rtl="0">
              <a:spcBef>
                <a:spcPts val="0"/>
              </a:spcBef>
              <a:spcAft>
                <a:spcPts val="0"/>
              </a:spcAft>
              <a:buNone/>
            </a:pPr>
            <a:r>
              <a:rPr lang="en-US" b="1" u="sng"/>
              <a:t>Recommendation</a:t>
            </a:r>
            <a:r>
              <a:rPr lang="en-US" b="1"/>
              <a:t>: </a:t>
            </a:r>
            <a:r>
              <a:rPr lang="en-US"/>
              <a:t>Show preview while adding on-screen display in pop-up to prevent pogo-sticking.</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508" name="Google Shape;508;p100"/>
          <p:cNvSpPr/>
          <p:nvPr/>
        </p:nvSpPr>
        <p:spPr>
          <a:xfrm>
            <a:off x="2230577" y="3910175"/>
            <a:ext cx="501000" cy="493200"/>
          </a:xfrm>
          <a:prstGeom prst="rect">
            <a:avLst/>
          </a:prstGeom>
          <a:solidFill>
            <a:srgbClr val="E066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Avenir"/>
                <a:ea typeface="Avenir"/>
                <a:cs typeface="Avenir"/>
                <a:sym typeface="Avenir"/>
              </a:rPr>
              <a:t>P</a:t>
            </a:r>
            <a:r>
              <a:rPr lang="en-US" sz="1600" b="1">
                <a:solidFill>
                  <a:srgbClr val="FFFFFF"/>
                </a:solidFill>
                <a:latin typeface="Avenir"/>
                <a:ea typeface="Avenir"/>
                <a:cs typeface="Avenir"/>
                <a:sym typeface="Avenir"/>
              </a:rPr>
              <a:t>3</a:t>
            </a:r>
            <a:endParaRPr sz="1400" b="0" i="0" u="none" strike="noStrike" cap="none">
              <a:solidFill>
                <a:srgbClr val="000000"/>
              </a:solidFill>
              <a:latin typeface="Avenir"/>
              <a:ea typeface="Avenir"/>
              <a:cs typeface="Avenir"/>
              <a:sym typeface="Avenir"/>
            </a:endParaRPr>
          </a:p>
        </p:txBody>
      </p:sp>
      <p:sp>
        <p:nvSpPr>
          <p:cNvPr id="509" name="Google Shape;509;p100"/>
          <p:cNvSpPr/>
          <p:nvPr/>
        </p:nvSpPr>
        <p:spPr>
          <a:xfrm>
            <a:off x="4786088" y="282925"/>
            <a:ext cx="4285500" cy="925500"/>
          </a:xfrm>
          <a:prstGeom prst="wedgeRectCallout">
            <a:avLst>
              <a:gd name="adj1" fmla="val 38910"/>
              <a:gd name="adj2" fmla="val 264768"/>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venir"/>
                <a:ea typeface="Avenir"/>
                <a:cs typeface="Avenir"/>
                <a:sym typeface="Avenir"/>
              </a:rPr>
              <a:t>After selecting the font size, users were required to navigate back to the main screen to see the applied changes.</a:t>
            </a:r>
            <a:endParaRPr>
              <a:latin typeface="Avenir"/>
              <a:ea typeface="Avenir"/>
              <a:cs typeface="Avenir"/>
              <a:sym typeface="Avenir"/>
            </a:endParaRPr>
          </a:p>
        </p:txBody>
      </p:sp>
      <p:sp>
        <p:nvSpPr>
          <p:cNvPr id="510" name="Google Shape;510;p100"/>
          <p:cNvSpPr txBox="1">
            <a:spLocks noGrp="1"/>
          </p:cNvSpPr>
          <p:nvPr>
            <p:ph type="subTitle" idx="3"/>
          </p:nvPr>
        </p:nvSpPr>
        <p:spPr>
          <a:xfrm>
            <a:off x="4835325" y="5511326"/>
            <a:ext cx="4045200" cy="52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i="1">
                <a:solidFill>
                  <a:srgbClr val="000000"/>
                </a:solidFill>
              </a:rPr>
              <a:t>“I want it to be real big, so… I’m gonna assume 12pt is smallest in the scale.” - P1</a:t>
            </a:r>
            <a:endParaRPr i="1">
              <a:solidFill>
                <a:srgbClr val="000000"/>
              </a:solidFill>
            </a:endParaRPr>
          </a:p>
          <a:p>
            <a:pPr marL="0" lvl="0" indent="0" algn="ctr" rtl="0">
              <a:spcBef>
                <a:spcPts val="0"/>
              </a:spcBef>
              <a:spcAft>
                <a:spcPts val="0"/>
              </a:spcAft>
              <a:buNone/>
            </a:pPr>
            <a:endParaRPr i="1">
              <a:solidFill>
                <a:srgbClr val="000000"/>
              </a:solidFill>
            </a:endParaRPr>
          </a:p>
          <a:p>
            <a:pPr marL="0" lvl="0" indent="0" algn="l" rtl="0">
              <a:spcBef>
                <a:spcPts val="0"/>
              </a:spcBef>
              <a:spcAft>
                <a:spcPts val="0"/>
              </a:spcAft>
              <a:buNone/>
            </a:pPr>
            <a:endParaRPr i="1">
              <a:solidFill>
                <a:srgbClr val="000000"/>
              </a:solidFill>
            </a:endParaRPr>
          </a:p>
          <a:p>
            <a:pPr marL="0" lvl="0" indent="0" algn="l" rtl="0">
              <a:spcBef>
                <a:spcPts val="0"/>
              </a:spcBef>
              <a:spcAft>
                <a:spcPts val="0"/>
              </a:spcAft>
              <a:buNone/>
            </a:pPr>
            <a:endParaRPr i="1">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pic>
        <p:nvPicPr>
          <p:cNvPr id="515" name="Google Shape;515;p101"/>
          <p:cNvPicPr preferRelativeResize="0"/>
          <p:nvPr/>
        </p:nvPicPr>
        <p:blipFill>
          <a:blip r:embed="rId3">
            <a:alphaModFix/>
          </a:blip>
          <a:stretch>
            <a:fillRect/>
          </a:stretch>
        </p:blipFill>
        <p:spPr>
          <a:xfrm>
            <a:off x="4686694" y="1980900"/>
            <a:ext cx="4285575" cy="2808339"/>
          </a:xfrm>
          <a:prstGeom prst="rect">
            <a:avLst/>
          </a:prstGeom>
          <a:noFill/>
          <a:ln>
            <a:noFill/>
          </a:ln>
          <a:effectLst>
            <a:outerShdw blurRad="57150" dist="19050" dir="5400000" algn="bl" rotWithShape="0">
              <a:srgbClr val="000000">
                <a:alpha val="50000"/>
              </a:srgbClr>
            </a:outerShdw>
          </a:effectLst>
        </p:spPr>
      </p:pic>
      <p:sp>
        <p:nvSpPr>
          <p:cNvPr id="516" name="Google Shape;516;p101"/>
          <p:cNvSpPr txBox="1">
            <a:spLocks noGrp="1"/>
          </p:cNvSpPr>
          <p:nvPr>
            <p:ph type="subTitle" idx="1"/>
          </p:nvPr>
        </p:nvSpPr>
        <p:spPr>
          <a:xfrm>
            <a:off x="256250" y="1338400"/>
            <a:ext cx="4045200" cy="463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u="sng"/>
              <a:t>Findings</a:t>
            </a:r>
            <a:r>
              <a:rPr lang="en-US" b="1"/>
              <a:t>: </a:t>
            </a:r>
            <a:r>
              <a:rPr lang="en-US"/>
              <a:t>Users were confused about how to use these controls to add and/or edit text to the image.</a:t>
            </a:r>
            <a:endParaRPr/>
          </a:p>
          <a:p>
            <a:pPr marL="0" lvl="0" indent="0" algn="l" rtl="0">
              <a:spcBef>
                <a:spcPts val="0"/>
              </a:spcBef>
              <a:spcAft>
                <a:spcPts val="0"/>
              </a:spcAft>
              <a:buNone/>
            </a:pPr>
            <a:endParaRPr/>
          </a:p>
          <a:p>
            <a:pPr marL="0" lvl="0" indent="0" algn="l" rtl="0">
              <a:lnSpc>
                <a:spcPct val="107916"/>
              </a:lnSpc>
              <a:spcBef>
                <a:spcPts val="0"/>
              </a:spcBef>
              <a:spcAft>
                <a:spcPts val="0"/>
              </a:spcAft>
              <a:buClr>
                <a:schemeClr val="dk1"/>
              </a:buClr>
              <a:buSzPts val="1100"/>
              <a:buFont typeface="Arial"/>
              <a:buNone/>
            </a:pPr>
            <a:r>
              <a:rPr lang="en-US" b="1" u="sng">
                <a:solidFill>
                  <a:schemeClr val="lt1"/>
                </a:solidFill>
              </a:rPr>
              <a:t>Impact on Use</a:t>
            </a:r>
            <a:r>
              <a:rPr lang="en-US" b="1">
                <a:solidFill>
                  <a:schemeClr val="lt1"/>
                </a:solidFill>
              </a:rPr>
              <a:t>: </a:t>
            </a:r>
            <a:r>
              <a:rPr lang="en-US">
                <a:solidFill>
                  <a:schemeClr val="lt1"/>
                </a:solidFill>
              </a:rPr>
              <a:t>Users became frustrated on this page and abandoned the page as a means to edit text.</a:t>
            </a:r>
            <a:endParaRPr>
              <a:solidFill>
                <a:schemeClr val="lt1"/>
              </a:solidFill>
            </a:endParaRPr>
          </a:p>
          <a:p>
            <a:pPr marL="0" lvl="0" indent="0" algn="l" rtl="0">
              <a:lnSpc>
                <a:spcPct val="107916"/>
              </a:lnSpc>
              <a:spcBef>
                <a:spcPts val="0"/>
              </a:spcBef>
              <a:spcAft>
                <a:spcPts val="0"/>
              </a:spcAft>
              <a:buClr>
                <a:schemeClr val="dk1"/>
              </a:buClr>
              <a:buSzPts val="1100"/>
              <a:buFont typeface="Arial"/>
              <a:buNone/>
            </a:pPr>
            <a:endParaRPr>
              <a:solidFill>
                <a:schemeClr val="lt1"/>
              </a:solidFill>
            </a:endParaRPr>
          </a:p>
          <a:p>
            <a:pPr marL="0" lvl="0" indent="0" algn="l" rtl="0">
              <a:lnSpc>
                <a:spcPct val="107916"/>
              </a:lnSpc>
              <a:spcBef>
                <a:spcPts val="0"/>
              </a:spcBef>
              <a:spcAft>
                <a:spcPts val="0"/>
              </a:spcAft>
              <a:buClr>
                <a:schemeClr val="dk1"/>
              </a:buClr>
              <a:buSzPts val="1100"/>
              <a:buFont typeface="Arial"/>
              <a:buNone/>
            </a:pPr>
            <a:r>
              <a:rPr lang="en-US" b="1" u="sng">
                <a:solidFill>
                  <a:schemeClr val="lt1"/>
                </a:solidFill>
              </a:rPr>
              <a:t>Severity Rating</a:t>
            </a:r>
            <a:r>
              <a:rPr lang="en-US" b="1">
                <a:solidFill>
                  <a:schemeClr val="lt1"/>
                </a:solidFill>
              </a:rPr>
              <a:t>:</a:t>
            </a:r>
            <a:endParaRPr b="1">
              <a:solidFill>
                <a:schemeClr val="lt1"/>
              </a:solidFill>
            </a:endParaRPr>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r>
              <a:rPr lang="en-US" b="1" u="sng"/>
              <a:t>Recommendation</a:t>
            </a:r>
            <a:r>
              <a:rPr lang="en-US" b="1"/>
              <a:t>: </a:t>
            </a:r>
            <a:r>
              <a:rPr lang="en-US"/>
              <a:t>Avoid unconventional use of web controls.</a:t>
            </a:r>
            <a:endParaRPr sz="1000">
              <a:solidFill>
                <a:schemeClr val="dk1"/>
              </a:solidFill>
            </a:endParaRPr>
          </a:p>
          <a:p>
            <a:pPr marL="0" lvl="0" indent="0" algn="l" rtl="0">
              <a:spcBef>
                <a:spcPts val="0"/>
              </a:spcBef>
              <a:spcAft>
                <a:spcPts val="0"/>
              </a:spcAft>
              <a:buNone/>
            </a:pPr>
            <a:endParaRPr/>
          </a:p>
        </p:txBody>
      </p:sp>
      <p:sp>
        <p:nvSpPr>
          <p:cNvPr id="517" name="Google Shape;517;p101"/>
          <p:cNvSpPr/>
          <p:nvPr/>
        </p:nvSpPr>
        <p:spPr>
          <a:xfrm>
            <a:off x="2209049" y="3914635"/>
            <a:ext cx="477900" cy="493200"/>
          </a:xfrm>
          <a:prstGeom prst="rect">
            <a:avLst/>
          </a:prstGeom>
          <a:solidFill>
            <a:srgbClr val="E066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Avenir"/>
                <a:ea typeface="Avenir"/>
                <a:cs typeface="Avenir"/>
                <a:sym typeface="Avenir"/>
              </a:rPr>
              <a:t>P</a:t>
            </a:r>
            <a:r>
              <a:rPr lang="en-US" sz="1600" b="1">
                <a:solidFill>
                  <a:srgbClr val="FFFFFF"/>
                </a:solidFill>
                <a:latin typeface="Avenir"/>
                <a:ea typeface="Avenir"/>
                <a:cs typeface="Avenir"/>
                <a:sym typeface="Avenir"/>
              </a:rPr>
              <a:t>3</a:t>
            </a:r>
            <a:endParaRPr sz="1400" b="1" i="0" u="none" strike="noStrike" cap="none">
              <a:solidFill>
                <a:srgbClr val="000000"/>
              </a:solidFill>
              <a:latin typeface="Avenir"/>
              <a:ea typeface="Avenir"/>
              <a:cs typeface="Avenir"/>
              <a:sym typeface="Avenir"/>
            </a:endParaRPr>
          </a:p>
        </p:txBody>
      </p:sp>
      <p:sp>
        <p:nvSpPr>
          <p:cNvPr id="518" name="Google Shape;518;p101"/>
          <p:cNvSpPr/>
          <p:nvPr/>
        </p:nvSpPr>
        <p:spPr>
          <a:xfrm>
            <a:off x="6653950" y="3308825"/>
            <a:ext cx="1570500" cy="15558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01"/>
          <p:cNvSpPr/>
          <p:nvPr/>
        </p:nvSpPr>
        <p:spPr>
          <a:xfrm>
            <a:off x="4786088" y="282925"/>
            <a:ext cx="4285500" cy="1218600"/>
          </a:xfrm>
          <a:prstGeom prst="wedgeRectCallout">
            <a:avLst>
              <a:gd name="adj1" fmla="val 22516"/>
              <a:gd name="adj2" fmla="val 234279"/>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venir"/>
                <a:ea typeface="Avenir"/>
                <a:cs typeface="Avenir"/>
                <a:sym typeface="Avenir"/>
              </a:rPr>
              <a:t>The highlight here is used to show active selection. However, multiple highlights leads to confusion. Also, any action on one item leads to selection of other items adding to the confusion, compounding the effects</a:t>
            </a:r>
            <a:endParaRPr>
              <a:latin typeface="Avenir"/>
              <a:ea typeface="Avenir"/>
              <a:cs typeface="Avenir"/>
              <a:sym typeface="Avenir"/>
            </a:endParaRPr>
          </a:p>
        </p:txBody>
      </p:sp>
      <p:sp>
        <p:nvSpPr>
          <p:cNvPr id="520" name="Google Shape;520;p101"/>
          <p:cNvSpPr txBox="1">
            <a:spLocks noGrp="1"/>
          </p:cNvSpPr>
          <p:nvPr>
            <p:ph type="subTitle" idx="3"/>
          </p:nvPr>
        </p:nvSpPr>
        <p:spPr>
          <a:xfrm>
            <a:off x="4835325" y="5511326"/>
            <a:ext cx="4045200" cy="52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i="1">
                <a:solidFill>
                  <a:srgbClr val="000000"/>
                </a:solidFill>
              </a:rPr>
              <a:t>“I don’t know what the highlight means. Once you hit remove, it unhighlights the other options.” - P4</a:t>
            </a:r>
            <a:endParaRPr i="1">
              <a:solidFill>
                <a:srgbClr val="000000"/>
              </a:solidFill>
            </a:endParaRPr>
          </a:p>
          <a:p>
            <a:pPr marL="0" lvl="0" indent="0" algn="ctr" rtl="0">
              <a:spcBef>
                <a:spcPts val="0"/>
              </a:spcBef>
              <a:spcAft>
                <a:spcPts val="0"/>
              </a:spcAft>
              <a:buNone/>
            </a:pPr>
            <a:endParaRPr i="1">
              <a:solidFill>
                <a:srgbClr val="000000"/>
              </a:solidFill>
            </a:endParaRPr>
          </a:p>
          <a:p>
            <a:pPr marL="0" lvl="0" indent="0" algn="ctr" rtl="0">
              <a:spcBef>
                <a:spcPts val="0"/>
              </a:spcBef>
              <a:spcAft>
                <a:spcPts val="0"/>
              </a:spcAft>
              <a:buNone/>
            </a:pPr>
            <a:endParaRPr i="1">
              <a:solidFill>
                <a:srgbClr val="000000"/>
              </a:solidFill>
            </a:endParaRPr>
          </a:p>
          <a:p>
            <a:pPr marL="0" lvl="0" indent="0" algn="l" rtl="0">
              <a:spcBef>
                <a:spcPts val="0"/>
              </a:spcBef>
              <a:spcAft>
                <a:spcPts val="0"/>
              </a:spcAft>
              <a:buNone/>
            </a:pPr>
            <a:endParaRPr i="1">
              <a:solidFill>
                <a:srgbClr val="000000"/>
              </a:solidFill>
            </a:endParaRPr>
          </a:p>
          <a:p>
            <a:pPr marL="0" lvl="0" indent="0" algn="l" rtl="0">
              <a:spcBef>
                <a:spcPts val="0"/>
              </a:spcBef>
              <a:spcAft>
                <a:spcPts val="0"/>
              </a:spcAft>
              <a:buNone/>
            </a:pPr>
            <a:endParaRPr i="1">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102"/>
          <p:cNvSpPr txBox="1">
            <a:spLocks noGrp="1"/>
          </p:cNvSpPr>
          <p:nvPr>
            <p:ph type="subTitle" idx="1"/>
          </p:nvPr>
        </p:nvSpPr>
        <p:spPr>
          <a:xfrm>
            <a:off x="265500" y="1127400"/>
            <a:ext cx="4045200" cy="463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u="sng"/>
              <a:t>Findings</a:t>
            </a:r>
            <a:r>
              <a:rPr lang="en-US" b="1"/>
              <a:t>: </a:t>
            </a:r>
            <a:r>
              <a:rPr lang="en-US"/>
              <a:t>Participants were confused why the save button was not working when they had edited the text options.</a:t>
            </a:r>
            <a:endParaRPr/>
          </a:p>
          <a:p>
            <a:pPr marL="0" lvl="0" indent="0" algn="l" rtl="0">
              <a:spcBef>
                <a:spcPts val="0"/>
              </a:spcBef>
              <a:spcAft>
                <a:spcPts val="0"/>
              </a:spcAft>
              <a:buNone/>
            </a:pPr>
            <a:endParaRPr/>
          </a:p>
          <a:p>
            <a:pPr marL="0" lvl="0" indent="0" algn="l" rtl="0">
              <a:lnSpc>
                <a:spcPct val="107916"/>
              </a:lnSpc>
              <a:spcBef>
                <a:spcPts val="0"/>
              </a:spcBef>
              <a:spcAft>
                <a:spcPts val="0"/>
              </a:spcAft>
              <a:buClr>
                <a:schemeClr val="dk1"/>
              </a:buClr>
              <a:buSzPts val="1100"/>
              <a:buFont typeface="Arial"/>
              <a:buNone/>
            </a:pPr>
            <a:r>
              <a:rPr lang="en-US" b="1" u="sng">
                <a:solidFill>
                  <a:schemeClr val="lt1"/>
                </a:solidFill>
              </a:rPr>
              <a:t>Impact on Use</a:t>
            </a:r>
            <a:r>
              <a:rPr lang="en-US" b="1">
                <a:solidFill>
                  <a:schemeClr val="lt1"/>
                </a:solidFill>
              </a:rPr>
              <a:t>: </a:t>
            </a:r>
            <a:r>
              <a:rPr lang="en-US">
                <a:solidFill>
                  <a:schemeClr val="lt1"/>
                </a:solidFill>
              </a:rPr>
              <a:t>After</a:t>
            </a:r>
            <a:r>
              <a:rPr lang="en-US" b="1">
                <a:solidFill>
                  <a:schemeClr val="lt1"/>
                </a:solidFill>
              </a:rPr>
              <a:t> </a:t>
            </a:r>
            <a:r>
              <a:rPr lang="en-US">
                <a:solidFill>
                  <a:schemeClr val="lt1"/>
                </a:solidFill>
              </a:rPr>
              <a:t>repeatedly clicking on the ‘Save’ button participants abandoned this means of adding text unless provided with an assist.</a:t>
            </a:r>
            <a:endParaRPr>
              <a:solidFill>
                <a:schemeClr val="lt1"/>
              </a:solidFill>
            </a:endParaRPr>
          </a:p>
          <a:p>
            <a:pPr marL="0" lvl="0" indent="0" algn="l" rtl="0">
              <a:spcBef>
                <a:spcPts val="0"/>
              </a:spcBef>
              <a:spcAft>
                <a:spcPts val="0"/>
              </a:spcAft>
              <a:buNone/>
            </a:pPr>
            <a:endParaRPr b="1"/>
          </a:p>
          <a:p>
            <a:pPr marL="0" lvl="0" indent="0" algn="l" rtl="0">
              <a:spcBef>
                <a:spcPts val="0"/>
              </a:spcBef>
              <a:spcAft>
                <a:spcPts val="0"/>
              </a:spcAft>
              <a:buNone/>
            </a:pPr>
            <a:r>
              <a:rPr lang="en-US" b="1" u="sng"/>
              <a:t>Severity Rating</a:t>
            </a:r>
            <a:r>
              <a:rPr lang="en-US" b="1"/>
              <a:t>: </a:t>
            </a:r>
            <a:endParaRPr/>
          </a:p>
          <a:p>
            <a:pPr marL="0" lvl="0" indent="0" algn="l" rtl="0">
              <a:spcBef>
                <a:spcPts val="0"/>
              </a:spcBef>
              <a:spcAft>
                <a:spcPts val="0"/>
              </a:spcAft>
              <a:buNone/>
            </a:pPr>
            <a:endParaRPr b="1"/>
          </a:p>
          <a:p>
            <a:pPr marL="0" lvl="0" indent="0" algn="l" rtl="0">
              <a:spcBef>
                <a:spcPts val="0"/>
              </a:spcBef>
              <a:spcAft>
                <a:spcPts val="0"/>
              </a:spcAft>
              <a:buNone/>
            </a:pPr>
            <a:r>
              <a:rPr lang="en-US" b="1" u="sng"/>
              <a:t>Recommendation</a:t>
            </a:r>
            <a:r>
              <a:rPr lang="en-US" b="1"/>
              <a:t>: </a:t>
            </a:r>
            <a:r>
              <a:rPr lang="en-US"/>
              <a:t>Consider providing feedback message like ‘Saved successfully’, ‘All the fields are mandatory’ or something similar after clicking on save.</a:t>
            </a:r>
            <a:endParaRPr/>
          </a:p>
          <a:p>
            <a:pPr marL="0" lvl="0" indent="0" algn="l" rtl="0">
              <a:spcBef>
                <a:spcPts val="0"/>
              </a:spcBef>
              <a:spcAft>
                <a:spcPts val="0"/>
              </a:spcAft>
              <a:buNone/>
            </a:pPr>
            <a:endParaRPr/>
          </a:p>
        </p:txBody>
      </p:sp>
      <p:sp>
        <p:nvSpPr>
          <p:cNvPr id="526" name="Google Shape;526;p102"/>
          <p:cNvSpPr/>
          <p:nvPr/>
        </p:nvSpPr>
        <p:spPr>
          <a:xfrm>
            <a:off x="2141802" y="4278985"/>
            <a:ext cx="486000" cy="493200"/>
          </a:xfrm>
          <a:prstGeom prst="rect">
            <a:avLst/>
          </a:prstGeom>
          <a:solidFill>
            <a:srgbClr val="E066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Avenir"/>
                <a:ea typeface="Avenir"/>
                <a:cs typeface="Avenir"/>
                <a:sym typeface="Avenir"/>
              </a:rPr>
              <a:t>P</a:t>
            </a:r>
            <a:r>
              <a:rPr lang="en-US" sz="1600" b="1">
                <a:solidFill>
                  <a:srgbClr val="FFFFFF"/>
                </a:solidFill>
                <a:latin typeface="Avenir"/>
                <a:ea typeface="Avenir"/>
                <a:cs typeface="Avenir"/>
                <a:sym typeface="Avenir"/>
              </a:rPr>
              <a:t>3</a:t>
            </a:r>
            <a:endParaRPr sz="1400" b="0" i="0" u="none" strike="noStrike" cap="none">
              <a:solidFill>
                <a:srgbClr val="000000"/>
              </a:solidFill>
              <a:latin typeface="Avenir"/>
              <a:ea typeface="Avenir"/>
              <a:cs typeface="Avenir"/>
              <a:sym typeface="Avenir"/>
            </a:endParaRPr>
          </a:p>
        </p:txBody>
      </p:sp>
      <p:pic>
        <p:nvPicPr>
          <p:cNvPr id="527" name="Google Shape;527;p102"/>
          <p:cNvPicPr preferRelativeResize="0"/>
          <p:nvPr/>
        </p:nvPicPr>
        <p:blipFill>
          <a:blip r:embed="rId3">
            <a:alphaModFix/>
          </a:blip>
          <a:stretch>
            <a:fillRect/>
          </a:stretch>
        </p:blipFill>
        <p:spPr>
          <a:xfrm>
            <a:off x="4726646" y="1349125"/>
            <a:ext cx="4285575" cy="2929849"/>
          </a:xfrm>
          <a:prstGeom prst="rect">
            <a:avLst/>
          </a:prstGeom>
          <a:noFill/>
          <a:ln>
            <a:noFill/>
          </a:ln>
          <a:effectLst>
            <a:outerShdw blurRad="57150" dist="19050" dir="5400000" algn="bl" rotWithShape="0">
              <a:srgbClr val="000000">
                <a:alpha val="50000"/>
              </a:srgbClr>
            </a:outerShdw>
          </a:effectLst>
        </p:spPr>
      </p:pic>
      <p:sp>
        <p:nvSpPr>
          <p:cNvPr id="528" name="Google Shape;528;p102"/>
          <p:cNvSpPr/>
          <p:nvPr/>
        </p:nvSpPr>
        <p:spPr>
          <a:xfrm>
            <a:off x="5105063" y="4730325"/>
            <a:ext cx="3110100" cy="681300"/>
          </a:xfrm>
          <a:prstGeom prst="wedgeRectCallout">
            <a:avLst>
              <a:gd name="adj1" fmla="val 36120"/>
              <a:gd name="adj2" fmla="val -139803"/>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venir"/>
                <a:ea typeface="Avenir"/>
                <a:cs typeface="Avenir"/>
                <a:sym typeface="Avenir"/>
              </a:rPr>
              <a:t>No feedback after repeatedly clicking on ‘Save’ button </a:t>
            </a:r>
            <a:endParaRPr>
              <a:latin typeface="Avenir"/>
              <a:ea typeface="Avenir"/>
              <a:cs typeface="Avenir"/>
              <a:sym typeface="Avenir"/>
            </a:endParaRPr>
          </a:p>
        </p:txBody>
      </p:sp>
      <p:sp>
        <p:nvSpPr>
          <p:cNvPr id="529" name="Google Shape;529;p102"/>
          <p:cNvSpPr txBox="1">
            <a:spLocks noGrp="1"/>
          </p:cNvSpPr>
          <p:nvPr>
            <p:ph type="subTitle" idx="3"/>
          </p:nvPr>
        </p:nvSpPr>
        <p:spPr>
          <a:xfrm>
            <a:off x="4835325" y="5668736"/>
            <a:ext cx="4045200" cy="52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rgbClr val="000000"/>
                </a:solidFill>
              </a:rPr>
              <a:t>“Save, save, save, save.” - P3</a:t>
            </a:r>
            <a:endParaRPr>
              <a:solidFill>
                <a:srgbClr val="000000"/>
              </a:solidFill>
            </a:endParaRPr>
          </a:p>
          <a:p>
            <a:pPr marL="0" lvl="0" indent="0" algn="ctr" rtl="0">
              <a:spcBef>
                <a:spcPts val="0"/>
              </a:spcBef>
              <a:spcAft>
                <a:spcPts val="0"/>
              </a:spcAft>
              <a:buNone/>
            </a:pPr>
            <a:endParaRPr i="1">
              <a:solidFill>
                <a:srgbClr val="000000"/>
              </a:solidFill>
            </a:endParaRPr>
          </a:p>
          <a:p>
            <a:pPr marL="0" lvl="0" indent="0" algn="ctr" rtl="0">
              <a:spcBef>
                <a:spcPts val="0"/>
              </a:spcBef>
              <a:spcAft>
                <a:spcPts val="0"/>
              </a:spcAft>
              <a:buNone/>
            </a:pPr>
            <a:endParaRPr i="1">
              <a:solidFill>
                <a:srgbClr val="000000"/>
              </a:solidFill>
            </a:endParaRPr>
          </a:p>
          <a:p>
            <a:pPr marL="0" lvl="0" indent="0" algn="ctr" rtl="0">
              <a:spcBef>
                <a:spcPts val="0"/>
              </a:spcBef>
              <a:spcAft>
                <a:spcPts val="0"/>
              </a:spcAft>
              <a:buNone/>
            </a:pPr>
            <a:endParaRPr i="1">
              <a:solidFill>
                <a:srgbClr val="000000"/>
              </a:solidFill>
            </a:endParaRPr>
          </a:p>
          <a:p>
            <a:pPr marL="0" lvl="0" indent="0" algn="l" rtl="0">
              <a:spcBef>
                <a:spcPts val="0"/>
              </a:spcBef>
              <a:spcAft>
                <a:spcPts val="0"/>
              </a:spcAft>
              <a:buNone/>
            </a:pPr>
            <a:endParaRPr i="1">
              <a:solidFill>
                <a:srgbClr val="000000"/>
              </a:solidFill>
            </a:endParaRPr>
          </a:p>
          <a:p>
            <a:pPr marL="0" lvl="0" indent="0" algn="l" rtl="0">
              <a:spcBef>
                <a:spcPts val="0"/>
              </a:spcBef>
              <a:spcAft>
                <a:spcPts val="0"/>
              </a:spcAft>
              <a:buNone/>
            </a:pPr>
            <a:endParaRPr i="1">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103"/>
          <p:cNvSpPr txBox="1">
            <a:spLocks noGrp="1"/>
          </p:cNvSpPr>
          <p:nvPr>
            <p:ph type="subTitle" idx="1"/>
          </p:nvPr>
        </p:nvSpPr>
        <p:spPr>
          <a:xfrm>
            <a:off x="265500" y="1127400"/>
            <a:ext cx="4045200" cy="4636800"/>
          </a:xfrm>
          <a:prstGeom prst="rect">
            <a:avLst/>
          </a:prstGeom>
        </p:spPr>
        <p:txBody>
          <a:bodyPr spcFirstLastPara="1" wrap="square" lIns="91425" tIns="91425" rIns="91425" bIns="91425" anchor="t" anchorCtr="0">
            <a:noAutofit/>
          </a:bodyPr>
          <a:lstStyle/>
          <a:p>
            <a:pPr marL="0" lvl="0" indent="0" algn="l" rtl="0">
              <a:lnSpc>
                <a:spcPct val="107916"/>
              </a:lnSpc>
              <a:spcBef>
                <a:spcPts val="0"/>
              </a:spcBef>
              <a:spcAft>
                <a:spcPts val="0"/>
              </a:spcAft>
              <a:buNone/>
            </a:pPr>
            <a:r>
              <a:rPr lang="en-US" b="1" u="sng">
                <a:solidFill>
                  <a:srgbClr val="FFFFFF"/>
                </a:solidFill>
              </a:rPr>
              <a:t>Finding</a:t>
            </a:r>
            <a:r>
              <a:rPr lang="en-US" b="1">
                <a:solidFill>
                  <a:srgbClr val="FFFFFF"/>
                </a:solidFill>
              </a:rPr>
              <a:t>:</a:t>
            </a:r>
            <a:r>
              <a:rPr lang="en-US">
                <a:solidFill>
                  <a:srgbClr val="FFFFFF"/>
                </a:solidFill>
              </a:rPr>
              <a:t> </a:t>
            </a:r>
            <a:r>
              <a:rPr lang="en-US"/>
              <a:t>Participants disappointed when they tried to click and drag text on the image to move it and the text did not move.</a:t>
            </a:r>
            <a:endParaRPr>
              <a:solidFill>
                <a:srgbClr val="FFFFFF"/>
              </a:solidFill>
            </a:endParaRPr>
          </a:p>
          <a:p>
            <a:pPr marL="0" lvl="0" indent="0" algn="l" rtl="0">
              <a:lnSpc>
                <a:spcPct val="107916"/>
              </a:lnSpc>
              <a:spcBef>
                <a:spcPts val="800"/>
              </a:spcBef>
              <a:spcAft>
                <a:spcPts val="0"/>
              </a:spcAft>
              <a:buNone/>
            </a:pPr>
            <a:endParaRPr>
              <a:solidFill>
                <a:srgbClr val="FFFFFF"/>
              </a:solidFill>
            </a:endParaRPr>
          </a:p>
          <a:p>
            <a:pPr marL="0" lvl="0" indent="0" algn="l" rtl="0">
              <a:lnSpc>
                <a:spcPct val="107916"/>
              </a:lnSpc>
              <a:spcBef>
                <a:spcPts val="800"/>
              </a:spcBef>
              <a:spcAft>
                <a:spcPts val="0"/>
              </a:spcAft>
              <a:buNone/>
            </a:pPr>
            <a:r>
              <a:rPr lang="en-US" b="1" u="sng">
                <a:solidFill>
                  <a:srgbClr val="FFFFFF"/>
                </a:solidFill>
              </a:rPr>
              <a:t>Impact on Use</a:t>
            </a:r>
            <a:r>
              <a:rPr lang="en-US" b="1">
                <a:solidFill>
                  <a:srgbClr val="FFFFFF"/>
                </a:solidFill>
              </a:rPr>
              <a:t>: </a:t>
            </a:r>
            <a:r>
              <a:rPr lang="en-US"/>
              <a:t>This forced users to try to find a convention that was less natural to them.</a:t>
            </a:r>
            <a:endParaRPr>
              <a:solidFill>
                <a:srgbClr val="FFFFFF"/>
              </a:solidFill>
            </a:endParaRPr>
          </a:p>
          <a:p>
            <a:pPr marL="0" lvl="0" indent="0" algn="l" rtl="0">
              <a:lnSpc>
                <a:spcPct val="107916"/>
              </a:lnSpc>
              <a:spcBef>
                <a:spcPts val="800"/>
              </a:spcBef>
              <a:spcAft>
                <a:spcPts val="0"/>
              </a:spcAft>
              <a:buClr>
                <a:schemeClr val="dk1"/>
              </a:buClr>
              <a:buSzPts val="1100"/>
              <a:buFont typeface="Arial"/>
              <a:buNone/>
            </a:pPr>
            <a:endParaRPr b="1"/>
          </a:p>
          <a:p>
            <a:pPr marL="0" lvl="0" indent="0" algn="l" rtl="0">
              <a:lnSpc>
                <a:spcPct val="107916"/>
              </a:lnSpc>
              <a:spcBef>
                <a:spcPts val="800"/>
              </a:spcBef>
              <a:spcAft>
                <a:spcPts val="0"/>
              </a:spcAft>
              <a:buClr>
                <a:schemeClr val="dk1"/>
              </a:buClr>
              <a:buSzPts val="1100"/>
              <a:buFont typeface="Arial"/>
              <a:buNone/>
            </a:pPr>
            <a:r>
              <a:rPr lang="en-US" b="1" u="sng"/>
              <a:t>Severity Rating</a:t>
            </a:r>
            <a:r>
              <a:rPr lang="en-US" b="1"/>
              <a:t>:</a:t>
            </a:r>
            <a:endParaRPr b="1"/>
          </a:p>
          <a:p>
            <a:pPr marL="0" lvl="0" indent="0" algn="l" rtl="0">
              <a:lnSpc>
                <a:spcPct val="107916"/>
              </a:lnSpc>
              <a:spcBef>
                <a:spcPts val="800"/>
              </a:spcBef>
              <a:spcAft>
                <a:spcPts val="0"/>
              </a:spcAft>
              <a:buClr>
                <a:schemeClr val="dk1"/>
              </a:buClr>
              <a:buSzPts val="1100"/>
              <a:buFont typeface="Arial"/>
              <a:buNone/>
            </a:pPr>
            <a:endParaRPr b="1"/>
          </a:p>
          <a:p>
            <a:pPr marL="0" lvl="0" indent="0" algn="l" rtl="0">
              <a:lnSpc>
                <a:spcPct val="107916"/>
              </a:lnSpc>
              <a:spcBef>
                <a:spcPts val="800"/>
              </a:spcBef>
              <a:spcAft>
                <a:spcPts val="0"/>
              </a:spcAft>
              <a:buClr>
                <a:schemeClr val="dk1"/>
              </a:buClr>
              <a:buSzPts val="1100"/>
              <a:buFont typeface="Arial"/>
              <a:buNone/>
            </a:pPr>
            <a:r>
              <a:rPr lang="en-US" b="1" u="sng">
                <a:solidFill>
                  <a:srgbClr val="FFFFFF"/>
                </a:solidFill>
              </a:rPr>
              <a:t>Recommendation</a:t>
            </a:r>
            <a:r>
              <a:rPr lang="en-US" b="1">
                <a:solidFill>
                  <a:srgbClr val="FFFFFF"/>
                </a:solidFill>
              </a:rPr>
              <a:t>:</a:t>
            </a:r>
            <a:r>
              <a:rPr lang="en-US">
                <a:solidFill>
                  <a:srgbClr val="FFFFFF"/>
                </a:solidFill>
              </a:rPr>
              <a:t> </a:t>
            </a:r>
            <a:r>
              <a:rPr lang="en-US"/>
              <a:t>E</a:t>
            </a:r>
            <a:r>
              <a:rPr lang="en-US">
                <a:solidFill>
                  <a:srgbClr val="FFFFFF"/>
                </a:solidFill>
              </a:rPr>
              <a:t>nable user to move the text position by click and </a:t>
            </a:r>
            <a:r>
              <a:rPr lang="en-US"/>
              <a:t>drag</a:t>
            </a:r>
            <a:r>
              <a:rPr lang="en-US">
                <a:solidFill>
                  <a:srgbClr val="FFFFFF"/>
                </a:solidFill>
              </a:rPr>
              <a:t> on the image. </a:t>
            </a:r>
            <a:endParaRPr>
              <a:solidFill>
                <a:srgbClr val="FFFFFF"/>
              </a:solidFill>
            </a:endParaRPr>
          </a:p>
          <a:p>
            <a:pPr marL="0" lvl="0" indent="0" algn="l" rtl="0">
              <a:spcBef>
                <a:spcPts val="800"/>
              </a:spcBef>
              <a:spcAft>
                <a:spcPts val="0"/>
              </a:spcAft>
              <a:buNone/>
            </a:pPr>
            <a:endParaRPr>
              <a:solidFill>
                <a:srgbClr val="FFFFFF"/>
              </a:solidFill>
            </a:endParaRPr>
          </a:p>
        </p:txBody>
      </p:sp>
      <p:sp>
        <p:nvSpPr>
          <p:cNvPr id="536" name="Google Shape;536;p103"/>
          <p:cNvSpPr txBox="1">
            <a:spLocks noGrp="1"/>
          </p:cNvSpPr>
          <p:nvPr>
            <p:ph type="subTitle" idx="3"/>
          </p:nvPr>
        </p:nvSpPr>
        <p:spPr>
          <a:xfrm>
            <a:off x="4835325" y="5739926"/>
            <a:ext cx="4045200" cy="52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i="1">
                <a:solidFill>
                  <a:srgbClr val="000000"/>
                </a:solidFill>
              </a:rPr>
              <a:t>“Not able to move text position by clicking and dragging it.“ - P2</a:t>
            </a:r>
            <a:endParaRPr i="1">
              <a:solidFill>
                <a:srgbClr val="000000"/>
              </a:solidFill>
            </a:endParaRPr>
          </a:p>
          <a:p>
            <a:pPr marL="0" lvl="0" indent="0" algn="l" rtl="0">
              <a:spcBef>
                <a:spcPts val="0"/>
              </a:spcBef>
              <a:spcAft>
                <a:spcPts val="0"/>
              </a:spcAft>
              <a:buNone/>
            </a:pPr>
            <a:endParaRPr>
              <a:solidFill>
                <a:srgbClr val="000000"/>
              </a:solidFill>
            </a:endParaRPr>
          </a:p>
        </p:txBody>
      </p:sp>
      <p:pic>
        <p:nvPicPr>
          <p:cNvPr id="537" name="Google Shape;537;p103"/>
          <p:cNvPicPr preferRelativeResize="0"/>
          <p:nvPr/>
        </p:nvPicPr>
        <p:blipFill>
          <a:blip r:embed="rId3">
            <a:alphaModFix/>
          </a:blip>
          <a:stretch>
            <a:fillRect/>
          </a:stretch>
        </p:blipFill>
        <p:spPr>
          <a:xfrm>
            <a:off x="4617797" y="1907200"/>
            <a:ext cx="4480331" cy="3329138"/>
          </a:xfrm>
          <a:prstGeom prst="rect">
            <a:avLst/>
          </a:prstGeom>
          <a:noFill/>
          <a:ln>
            <a:noFill/>
          </a:ln>
        </p:spPr>
      </p:pic>
      <p:sp>
        <p:nvSpPr>
          <p:cNvPr id="538" name="Google Shape;538;p103"/>
          <p:cNvSpPr/>
          <p:nvPr/>
        </p:nvSpPr>
        <p:spPr>
          <a:xfrm>
            <a:off x="2247528" y="4198300"/>
            <a:ext cx="531600" cy="493200"/>
          </a:xfrm>
          <a:prstGeom prst="rect">
            <a:avLst/>
          </a:prstGeom>
          <a:solidFill>
            <a:srgbClr val="E066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Avenir"/>
                <a:ea typeface="Avenir"/>
                <a:cs typeface="Avenir"/>
                <a:sym typeface="Avenir"/>
              </a:rPr>
              <a:t>P</a:t>
            </a:r>
            <a:r>
              <a:rPr lang="en-US" sz="1600" b="1">
                <a:solidFill>
                  <a:srgbClr val="FFFFFF"/>
                </a:solidFill>
                <a:latin typeface="Avenir"/>
                <a:ea typeface="Avenir"/>
                <a:cs typeface="Avenir"/>
                <a:sym typeface="Avenir"/>
              </a:rPr>
              <a:t>1</a:t>
            </a:r>
            <a:endParaRPr sz="1400" b="0" i="0" u="none" strike="noStrike" cap="none">
              <a:solidFill>
                <a:srgbClr val="000000"/>
              </a:solidFill>
              <a:latin typeface="Avenir"/>
              <a:ea typeface="Avenir"/>
              <a:cs typeface="Avenir"/>
              <a:sym typeface="Avenir"/>
            </a:endParaRPr>
          </a:p>
        </p:txBody>
      </p:sp>
      <p:sp>
        <p:nvSpPr>
          <p:cNvPr id="539" name="Google Shape;539;p103"/>
          <p:cNvSpPr/>
          <p:nvPr/>
        </p:nvSpPr>
        <p:spPr>
          <a:xfrm>
            <a:off x="5928825" y="683475"/>
            <a:ext cx="2951700" cy="925500"/>
          </a:xfrm>
          <a:prstGeom prst="wedgeRectCallout">
            <a:avLst>
              <a:gd name="adj1" fmla="val 18262"/>
              <a:gd name="adj2" fmla="val 164422"/>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venir"/>
                <a:ea typeface="Avenir"/>
                <a:cs typeface="Avenir"/>
                <a:sym typeface="Avenir"/>
              </a:rPr>
              <a:t>User expected to move the text by simply clicking and dragging it.</a:t>
            </a:r>
            <a:endParaRPr>
              <a:latin typeface="Avenir"/>
              <a:ea typeface="Avenir"/>
              <a:cs typeface="Avenir"/>
              <a:sym typeface="Aveni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104"/>
          <p:cNvSpPr txBox="1"/>
          <p:nvPr/>
        </p:nvSpPr>
        <p:spPr>
          <a:xfrm>
            <a:off x="1305956" y="2552800"/>
            <a:ext cx="6268800" cy="12543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6400"/>
              <a:buFont typeface="Arial"/>
              <a:buNone/>
            </a:pPr>
            <a:r>
              <a:rPr lang="en-US" sz="4800">
                <a:solidFill>
                  <a:srgbClr val="FF8F59"/>
                </a:solidFill>
                <a:latin typeface="Proxima Nova"/>
                <a:ea typeface="Proxima Nova"/>
                <a:cs typeface="Proxima Nova"/>
                <a:sym typeface="Proxima Nova"/>
              </a:rPr>
              <a:t>Task 4</a:t>
            </a:r>
            <a:endParaRPr sz="4800">
              <a:solidFill>
                <a:srgbClr val="FF8F59"/>
              </a:solidFill>
              <a:latin typeface="Proxima Nova"/>
              <a:ea typeface="Proxima Nova"/>
              <a:cs typeface="Proxima Nova"/>
              <a:sym typeface="Proxima Nova"/>
            </a:endParaRPr>
          </a:p>
          <a:p>
            <a:pPr marL="0" lvl="0" indent="0" algn="ctr" rtl="0">
              <a:lnSpc>
                <a:spcPct val="115000"/>
              </a:lnSpc>
              <a:spcBef>
                <a:spcPts val="1000"/>
              </a:spcBef>
              <a:spcAft>
                <a:spcPts val="1000"/>
              </a:spcAft>
              <a:buNone/>
            </a:pPr>
            <a:r>
              <a:rPr lang="en-US" sz="2400" b="1">
                <a:solidFill>
                  <a:srgbClr val="FFFFFF"/>
                </a:solidFill>
                <a:latin typeface="Avenir"/>
                <a:ea typeface="Avenir"/>
                <a:cs typeface="Avenir"/>
                <a:sym typeface="Avenir"/>
              </a:rPr>
              <a:t>Setting up network connection</a:t>
            </a:r>
            <a:endParaRPr sz="2400" b="1">
              <a:solidFill>
                <a:srgbClr val="FFFFFF"/>
              </a:solidFill>
              <a:latin typeface="Avenir"/>
              <a:ea typeface="Avenir"/>
              <a:cs typeface="Avenir"/>
              <a:sym typeface="Aveni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105"/>
          <p:cNvSpPr txBox="1">
            <a:spLocks noGrp="1"/>
          </p:cNvSpPr>
          <p:nvPr>
            <p:ph type="subTitle" idx="1"/>
          </p:nvPr>
        </p:nvSpPr>
        <p:spPr>
          <a:xfrm>
            <a:off x="218075" y="1246825"/>
            <a:ext cx="4045200" cy="463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u="sng"/>
              <a:t>Findings</a:t>
            </a:r>
            <a:r>
              <a:rPr lang="en-US" b="1"/>
              <a:t>: </a:t>
            </a:r>
            <a:r>
              <a:rPr lang="en-US"/>
              <a:t>Participants went to “System” first to change network settings. </a:t>
            </a:r>
            <a:endParaRPr/>
          </a:p>
          <a:p>
            <a:pPr marL="0" lvl="0" indent="0" algn="l" rtl="0">
              <a:spcBef>
                <a:spcPts val="0"/>
              </a:spcBef>
              <a:spcAft>
                <a:spcPts val="0"/>
              </a:spcAft>
              <a:buNone/>
            </a:pPr>
            <a:endParaRPr/>
          </a:p>
          <a:p>
            <a:pPr marL="0" lvl="0" indent="0" algn="l" rtl="0">
              <a:lnSpc>
                <a:spcPct val="107916"/>
              </a:lnSpc>
              <a:spcBef>
                <a:spcPts val="0"/>
              </a:spcBef>
              <a:spcAft>
                <a:spcPts val="0"/>
              </a:spcAft>
              <a:buClr>
                <a:schemeClr val="dk1"/>
              </a:buClr>
              <a:buSzPts val="1100"/>
              <a:buFont typeface="Arial"/>
              <a:buNone/>
            </a:pPr>
            <a:r>
              <a:rPr lang="en-US" b="1" u="sng">
                <a:solidFill>
                  <a:schemeClr val="lt1"/>
                </a:solidFill>
              </a:rPr>
              <a:t>Impact on Use</a:t>
            </a:r>
            <a:r>
              <a:rPr lang="en-US" b="1">
                <a:solidFill>
                  <a:schemeClr val="lt1"/>
                </a:solidFill>
              </a:rPr>
              <a:t>: </a:t>
            </a:r>
            <a:r>
              <a:rPr lang="en-US">
                <a:solidFill>
                  <a:schemeClr val="lt1"/>
                </a:solidFill>
              </a:rPr>
              <a:t>Participants not able to find network settings on the first attempt, causing moderate frustration. </a:t>
            </a:r>
            <a:endParaRPr>
              <a:solidFill>
                <a:schemeClr val="lt1"/>
              </a:solidFill>
            </a:endParaRPr>
          </a:p>
          <a:p>
            <a:pPr marL="0" lvl="0" indent="0" algn="l" rtl="0">
              <a:lnSpc>
                <a:spcPct val="107916"/>
              </a:lnSpc>
              <a:spcBef>
                <a:spcPts val="0"/>
              </a:spcBef>
              <a:spcAft>
                <a:spcPts val="0"/>
              </a:spcAft>
              <a:buClr>
                <a:schemeClr val="dk1"/>
              </a:buClr>
              <a:buSzPts val="1100"/>
              <a:buFont typeface="Arial"/>
              <a:buNone/>
            </a:pPr>
            <a:endParaRPr b="1">
              <a:solidFill>
                <a:schemeClr val="lt1"/>
              </a:solidFill>
            </a:endParaRPr>
          </a:p>
          <a:p>
            <a:pPr marL="0" lvl="0" indent="0" algn="l" rtl="0">
              <a:spcBef>
                <a:spcPts val="0"/>
              </a:spcBef>
              <a:spcAft>
                <a:spcPts val="0"/>
              </a:spcAft>
              <a:buClr>
                <a:schemeClr val="dk1"/>
              </a:buClr>
              <a:buSzPts val="1100"/>
              <a:buFont typeface="Arial"/>
              <a:buNone/>
            </a:pPr>
            <a:r>
              <a:rPr lang="en-US" b="1" u="sng">
                <a:solidFill>
                  <a:schemeClr val="lt1"/>
                </a:solidFill>
              </a:rPr>
              <a:t>Severity Rating</a:t>
            </a:r>
            <a:r>
              <a:rPr lang="en-US" b="1">
                <a:solidFill>
                  <a:schemeClr val="lt1"/>
                </a:solidFill>
              </a:rPr>
              <a:t>:</a:t>
            </a:r>
            <a:endParaRPr b="1">
              <a:solidFill>
                <a:schemeClr val="lt1"/>
              </a:solidFill>
            </a:endParaRPr>
          </a:p>
          <a:p>
            <a:pPr marL="0" lvl="0" indent="0" algn="l" rtl="0">
              <a:spcBef>
                <a:spcPts val="0"/>
              </a:spcBef>
              <a:spcAft>
                <a:spcPts val="0"/>
              </a:spcAft>
              <a:buNone/>
            </a:pPr>
            <a:endParaRPr b="1"/>
          </a:p>
          <a:p>
            <a:pPr marL="0" lvl="0" indent="0" algn="l" rtl="0">
              <a:spcBef>
                <a:spcPts val="0"/>
              </a:spcBef>
              <a:spcAft>
                <a:spcPts val="0"/>
              </a:spcAft>
              <a:buNone/>
            </a:pPr>
            <a:r>
              <a:rPr lang="en-US" b="1" u="sng"/>
              <a:t>Recommendation</a:t>
            </a:r>
            <a:r>
              <a:rPr lang="en-US" b="1"/>
              <a:t>: </a:t>
            </a:r>
            <a:r>
              <a:rPr lang="en-US"/>
              <a:t>Consider relabeling the ‘System’ menu option as users might get confused between ‘Systems’ and ‘Network’</a:t>
            </a:r>
            <a:endParaRPr/>
          </a:p>
          <a:p>
            <a:pPr marL="0" lvl="0" indent="0" algn="l" rtl="0">
              <a:spcBef>
                <a:spcPts val="0"/>
              </a:spcBef>
              <a:spcAft>
                <a:spcPts val="0"/>
              </a:spcAft>
              <a:buNone/>
            </a:pPr>
            <a:endParaRPr/>
          </a:p>
        </p:txBody>
      </p:sp>
      <p:sp>
        <p:nvSpPr>
          <p:cNvPr id="550" name="Google Shape;550;p105"/>
          <p:cNvSpPr/>
          <p:nvPr/>
        </p:nvSpPr>
        <p:spPr>
          <a:xfrm>
            <a:off x="2193327" y="3779925"/>
            <a:ext cx="501000" cy="493200"/>
          </a:xfrm>
          <a:prstGeom prst="rect">
            <a:avLst/>
          </a:prstGeom>
          <a:solidFill>
            <a:srgbClr val="E066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Avenir"/>
                <a:ea typeface="Avenir"/>
                <a:cs typeface="Avenir"/>
                <a:sym typeface="Avenir"/>
              </a:rPr>
              <a:t>P</a:t>
            </a:r>
            <a:r>
              <a:rPr lang="en-US" sz="1600" b="1">
                <a:solidFill>
                  <a:srgbClr val="FFFFFF"/>
                </a:solidFill>
                <a:latin typeface="Avenir"/>
                <a:ea typeface="Avenir"/>
                <a:cs typeface="Avenir"/>
                <a:sym typeface="Avenir"/>
              </a:rPr>
              <a:t>2</a:t>
            </a:r>
            <a:endParaRPr sz="1400" b="0" i="0" u="none" strike="noStrike" cap="none">
              <a:solidFill>
                <a:srgbClr val="000000"/>
              </a:solidFill>
              <a:latin typeface="Avenir"/>
              <a:ea typeface="Avenir"/>
              <a:cs typeface="Avenir"/>
              <a:sym typeface="Avenir"/>
            </a:endParaRPr>
          </a:p>
        </p:txBody>
      </p:sp>
      <p:pic>
        <p:nvPicPr>
          <p:cNvPr id="551" name="Google Shape;551;p105"/>
          <p:cNvPicPr preferRelativeResize="0"/>
          <p:nvPr/>
        </p:nvPicPr>
        <p:blipFill rotWithShape="1">
          <a:blip r:embed="rId3">
            <a:alphaModFix/>
          </a:blip>
          <a:srcRect r="15626"/>
          <a:stretch/>
        </p:blipFill>
        <p:spPr>
          <a:xfrm>
            <a:off x="4539750" y="750800"/>
            <a:ext cx="4513926" cy="2968625"/>
          </a:xfrm>
          <a:prstGeom prst="rect">
            <a:avLst/>
          </a:prstGeom>
          <a:noFill/>
          <a:ln>
            <a:noFill/>
          </a:ln>
          <a:effectLst>
            <a:outerShdw blurRad="57150" dist="19050" dir="5400000" algn="bl" rotWithShape="0">
              <a:srgbClr val="000000">
                <a:alpha val="50000"/>
              </a:srgbClr>
            </a:outerShdw>
          </a:effectLst>
        </p:spPr>
      </p:pic>
      <p:sp>
        <p:nvSpPr>
          <p:cNvPr id="552" name="Google Shape;552;p105"/>
          <p:cNvSpPr/>
          <p:nvPr/>
        </p:nvSpPr>
        <p:spPr>
          <a:xfrm>
            <a:off x="4876463" y="4273125"/>
            <a:ext cx="3110100" cy="681300"/>
          </a:xfrm>
          <a:prstGeom prst="wedgeRectCallout">
            <a:avLst>
              <a:gd name="adj1" fmla="val -37032"/>
              <a:gd name="adj2" fmla="val -185935"/>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venir"/>
                <a:ea typeface="Avenir"/>
                <a:cs typeface="Avenir"/>
                <a:sym typeface="Avenir"/>
              </a:rPr>
              <a:t>Users expected the network settings to be part of ‘System’ menu item and thus clicked on it initially.</a:t>
            </a:r>
            <a:endParaRPr>
              <a:latin typeface="Avenir"/>
              <a:ea typeface="Avenir"/>
              <a:cs typeface="Avenir"/>
              <a:sym typeface="Avenir"/>
            </a:endParaRPr>
          </a:p>
        </p:txBody>
      </p:sp>
      <p:sp>
        <p:nvSpPr>
          <p:cNvPr id="553" name="Google Shape;553;p105"/>
          <p:cNvSpPr/>
          <p:nvPr/>
        </p:nvSpPr>
        <p:spPr>
          <a:xfrm>
            <a:off x="4539749" y="2361700"/>
            <a:ext cx="1016400" cy="10341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105"/>
          <p:cNvSpPr txBox="1">
            <a:spLocks noGrp="1"/>
          </p:cNvSpPr>
          <p:nvPr>
            <p:ph type="subTitle" idx="3"/>
          </p:nvPr>
        </p:nvSpPr>
        <p:spPr>
          <a:xfrm>
            <a:off x="4835325" y="5358926"/>
            <a:ext cx="4045200" cy="52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rgbClr val="000000"/>
                </a:solidFill>
              </a:rPr>
              <a:t>(after exploring for while) </a:t>
            </a:r>
            <a:endParaRPr>
              <a:solidFill>
                <a:srgbClr val="000000"/>
              </a:solidFill>
            </a:endParaRPr>
          </a:p>
          <a:p>
            <a:pPr marL="0" lvl="0" indent="0" algn="ctr" rtl="0">
              <a:spcBef>
                <a:spcPts val="0"/>
              </a:spcBef>
              <a:spcAft>
                <a:spcPts val="0"/>
              </a:spcAft>
              <a:buNone/>
            </a:pPr>
            <a:r>
              <a:rPr lang="en-US">
                <a:solidFill>
                  <a:srgbClr val="000000"/>
                </a:solidFill>
              </a:rPr>
              <a:t>”Mmm...I’d go to Network&gt;Network Settings.”  - P3</a:t>
            </a:r>
            <a:endParaRPr>
              <a:solidFill>
                <a:srgbClr val="000000"/>
              </a:solidFill>
            </a:endParaRPr>
          </a:p>
          <a:p>
            <a:pPr marL="0" lvl="0" indent="0" algn="ctr" rtl="0">
              <a:spcBef>
                <a:spcPts val="0"/>
              </a:spcBef>
              <a:spcAft>
                <a:spcPts val="0"/>
              </a:spcAft>
              <a:buNone/>
            </a:pPr>
            <a:endParaRPr i="1">
              <a:solidFill>
                <a:srgbClr val="000000"/>
              </a:solidFill>
            </a:endParaRPr>
          </a:p>
          <a:p>
            <a:pPr marL="0" lvl="0" indent="0" algn="l" rtl="0">
              <a:spcBef>
                <a:spcPts val="0"/>
              </a:spcBef>
              <a:spcAft>
                <a:spcPts val="0"/>
              </a:spcAft>
              <a:buNone/>
            </a:pPr>
            <a:endParaRPr>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pic>
        <p:nvPicPr>
          <p:cNvPr id="559" name="Google Shape;559;p106"/>
          <p:cNvPicPr preferRelativeResize="0"/>
          <p:nvPr/>
        </p:nvPicPr>
        <p:blipFill rotWithShape="1">
          <a:blip r:embed="rId3">
            <a:alphaModFix/>
          </a:blip>
          <a:srcRect l="16929" r="19522"/>
          <a:stretch/>
        </p:blipFill>
        <p:spPr>
          <a:xfrm>
            <a:off x="5108650" y="1401400"/>
            <a:ext cx="3693400" cy="3477325"/>
          </a:xfrm>
          <a:prstGeom prst="rect">
            <a:avLst/>
          </a:prstGeom>
          <a:noFill/>
          <a:ln>
            <a:noFill/>
          </a:ln>
          <a:effectLst>
            <a:outerShdw blurRad="57150" dist="19050" dir="5400000" algn="bl" rotWithShape="0">
              <a:srgbClr val="000000">
                <a:alpha val="50000"/>
              </a:srgbClr>
            </a:outerShdw>
          </a:effectLst>
        </p:spPr>
      </p:pic>
      <p:sp>
        <p:nvSpPr>
          <p:cNvPr id="560" name="Google Shape;560;p106"/>
          <p:cNvSpPr txBox="1">
            <a:spLocks noGrp="1"/>
          </p:cNvSpPr>
          <p:nvPr>
            <p:ph type="subTitle" idx="1"/>
          </p:nvPr>
        </p:nvSpPr>
        <p:spPr>
          <a:xfrm>
            <a:off x="265500" y="1073575"/>
            <a:ext cx="4045200" cy="463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u="sng"/>
              <a:t>Findings</a:t>
            </a:r>
            <a:r>
              <a:rPr lang="en-US" b="1"/>
              <a:t>: </a:t>
            </a:r>
            <a:r>
              <a:rPr lang="en-US"/>
              <a:t>Once</a:t>
            </a:r>
            <a:r>
              <a:rPr lang="en-US" b="1"/>
              <a:t> </a:t>
            </a:r>
            <a:r>
              <a:rPr lang="en-US"/>
              <a:t>participants</a:t>
            </a:r>
            <a:r>
              <a:rPr lang="en-US" b="1"/>
              <a:t> </a:t>
            </a:r>
            <a:r>
              <a:rPr lang="en-US"/>
              <a:t>got into the Network Settings, they could easily modify the settings for their needs.</a:t>
            </a:r>
            <a:endParaRPr/>
          </a:p>
          <a:p>
            <a:pPr marL="0" lvl="0" indent="0" algn="l" rtl="0">
              <a:spcBef>
                <a:spcPts val="0"/>
              </a:spcBef>
              <a:spcAft>
                <a:spcPts val="0"/>
              </a:spcAft>
              <a:buNone/>
            </a:pPr>
            <a:endParaRPr/>
          </a:p>
          <a:p>
            <a:pPr marL="0" lvl="0" indent="0" algn="l" rtl="0">
              <a:lnSpc>
                <a:spcPct val="107916"/>
              </a:lnSpc>
              <a:spcBef>
                <a:spcPts val="0"/>
              </a:spcBef>
              <a:spcAft>
                <a:spcPts val="0"/>
              </a:spcAft>
              <a:buNone/>
            </a:pPr>
            <a:r>
              <a:rPr lang="en-US" b="1" u="sng">
                <a:solidFill>
                  <a:schemeClr val="lt1"/>
                </a:solidFill>
              </a:rPr>
              <a:t>Impact on use</a:t>
            </a:r>
            <a:r>
              <a:rPr lang="en-US" b="1">
                <a:solidFill>
                  <a:schemeClr val="lt1"/>
                </a:solidFill>
              </a:rPr>
              <a:t>: </a:t>
            </a:r>
            <a:r>
              <a:rPr lang="en-US">
                <a:solidFill>
                  <a:schemeClr val="lt1"/>
                </a:solidFill>
              </a:rPr>
              <a:t>Users could efficiently and pleasantly set up the Network.</a:t>
            </a:r>
            <a:endParaRPr>
              <a:solidFill>
                <a:schemeClr val="lt1"/>
              </a:solidFill>
            </a:endParaRPr>
          </a:p>
          <a:p>
            <a:pPr marL="0" lvl="0" indent="0" algn="l" rtl="0">
              <a:lnSpc>
                <a:spcPct val="107916"/>
              </a:lnSpc>
              <a:spcBef>
                <a:spcPts val="0"/>
              </a:spcBef>
              <a:spcAft>
                <a:spcPts val="0"/>
              </a:spcAft>
              <a:buNone/>
            </a:pPr>
            <a:endParaRPr>
              <a:solidFill>
                <a:schemeClr val="lt1"/>
              </a:solidFill>
            </a:endParaRPr>
          </a:p>
          <a:p>
            <a:pPr marL="0" lvl="0" indent="0" algn="l" rtl="0">
              <a:lnSpc>
                <a:spcPct val="107916"/>
              </a:lnSpc>
              <a:spcBef>
                <a:spcPts val="0"/>
              </a:spcBef>
              <a:spcAft>
                <a:spcPts val="0"/>
              </a:spcAft>
              <a:buNone/>
            </a:pPr>
            <a:endParaRPr>
              <a:solidFill>
                <a:schemeClr val="lt1"/>
              </a:solidFill>
            </a:endParaRPr>
          </a:p>
          <a:p>
            <a:pPr marL="0" lvl="0" indent="0" algn="l" rtl="0">
              <a:spcBef>
                <a:spcPts val="0"/>
              </a:spcBef>
              <a:spcAft>
                <a:spcPts val="0"/>
              </a:spcAft>
              <a:buNone/>
            </a:pPr>
            <a:r>
              <a:rPr lang="en-US" b="1" u="sng">
                <a:solidFill>
                  <a:schemeClr val="lt1"/>
                </a:solidFill>
              </a:rPr>
              <a:t>Severity Rating</a:t>
            </a:r>
            <a:r>
              <a:rPr lang="en-US" b="1">
                <a:solidFill>
                  <a:schemeClr val="lt1"/>
                </a:solidFill>
              </a:rPr>
              <a:t>:</a:t>
            </a:r>
            <a:endParaRPr b="1">
              <a:solidFill>
                <a:schemeClr val="lt1"/>
              </a:solidFill>
            </a:endParaRPr>
          </a:p>
          <a:p>
            <a:pPr marL="0" lvl="0" indent="0" algn="l" rtl="0">
              <a:lnSpc>
                <a:spcPct val="107916"/>
              </a:lnSpc>
              <a:spcBef>
                <a:spcPts val="0"/>
              </a:spcBef>
              <a:spcAft>
                <a:spcPts val="0"/>
              </a:spcAft>
              <a:buNone/>
            </a:pPr>
            <a:r>
              <a:rPr lang="en-US" b="1">
                <a:solidFill>
                  <a:schemeClr val="lt1"/>
                </a:solidFill>
              </a:rPr>
              <a:t> </a:t>
            </a:r>
            <a:endParaRPr b="1">
              <a:solidFill>
                <a:schemeClr val="lt1"/>
              </a:solidFill>
            </a:endParaRPr>
          </a:p>
          <a:p>
            <a:pPr marL="0" lvl="0" indent="0" algn="l" rtl="0">
              <a:spcBef>
                <a:spcPts val="0"/>
              </a:spcBef>
              <a:spcAft>
                <a:spcPts val="0"/>
              </a:spcAft>
              <a:buNone/>
            </a:pPr>
            <a:endParaRPr b="1"/>
          </a:p>
          <a:p>
            <a:pPr marL="0" lvl="0" indent="0" algn="l" rtl="0">
              <a:spcBef>
                <a:spcPts val="0"/>
              </a:spcBef>
              <a:spcAft>
                <a:spcPts val="0"/>
              </a:spcAft>
              <a:buNone/>
            </a:pPr>
            <a:endParaRPr/>
          </a:p>
        </p:txBody>
      </p:sp>
      <p:sp>
        <p:nvSpPr>
          <p:cNvPr id="561" name="Google Shape;561;p106"/>
          <p:cNvSpPr/>
          <p:nvPr/>
        </p:nvSpPr>
        <p:spPr>
          <a:xfrm>
            <a:off x="2134175" y="3682120"/>
            <a:ext cx="507600" cy="493200"/>
          </a:xfrm>
          <a:prstGeom prst="rect">
            <a:avLst/>
          </a:prstGeom>
          <a:solidFill>
            <a:srgbClr val="00B05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Calibri"/>
                <a:ea typeface="Calibri"/>
                <a:cs typeface="Calibri"/>
                <a:sym typeface="Calibri"/>
              </a:rPr>
              <a:t>G</a:t>
            </a:r>
            <a:r>
              <a:rPr lang="en-US" sz="1600" b="1">
                <a:solidFill>
                  <a:srgbClr val="FFFFFF"/>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sp>
        <p:nvSpPr>
          <p:cNvPr id="562" name="Google Shape;562;p106"/>
          <p:cNvSpPr/>
          <p:nvPr/>
        </p:nvSpPr>
        <p:spPr>
          <a:xfrm>
            <a:off x="5108638" y="5518525"/>
            <a:ext cx="3110100" cy="681300"/>
          </a:xfrm>
          <a:prstGeom prst="wedgeRectCallout">
            <a:avLst>
              <a:gd name="adj1" fmla="val 14600"/>
              <a:gd name="adj2" fmla="val -168553"/>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venir"/>
                <a:ea typeface="Avenir"/>
                <a:cs typeface="Avenir"/>
                <a:sym typeface="Avenir"/>
              </a:rPr>
              <a:t>Options inside ‘Network Settings’ were quite intuitive.</a:t>
            </a:r>
            <a:endParaRPr>
              <a:latin typeface="Avenir"/>
              <a:ea typeface="Avenir"/>
              <a:cs typeface="Avenir"/>
              <a:sym typeface="Avenir"/>
            </a:endParaRPr>
          </a:p>
        </p:txBody>
      </p:sp>
      <p:sp>
        <p:nvSpPr>
          <p:cNvPr id="563" name="Google Shape;563;p106"/>
          <p:cNvSpPr/>
          <p:nvPr/>
        </p:nvSpPr>
        <p:spPr>
          <a:xfrm>
            <a:off x="5448175" y="2696775"/>
            <a:ext cx="3252000" cy="1922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06"/>
          <p:cNvSpPr txBox="1">
            <a:spLocks noGrp="1"/>
          </p:cNvSpPr>
          <p:nvPr>
            <p:ph type="title" idx="4294967295"/>
          </p:nvPr>
        </p:nvSpPr>
        <p:spPr>
          <a:xfrm>
            <a:off x="265500" y="4619599"/>
            <a:ext cx="4045200" cy="1464600"/>
          </a:xfrm>
          <a:prstGeom prst="rect">
            <a:avLst/>
          </a:prstGeom>
        </p:spPr>
        <p:txBody>
          <a:bodyPr spcFirstLastPara="1" wrap="square" lIns="91425" tIns="91425" rIns="91425" bIns="91425" anchor="t" anchorCtr="0">
            <a:noAutofit/>
          </a:bodyPr>
          <a:lstStyle/>
          <a:p>
            <a:pPr marL="0" lvl="0" indent="0" algn="l" rtl="0">
              <a:lnSpc>
                <a:spcPct val="107916"/>
              </a:lnSpc>
              <a:spcBef>
                <a:spcPts val="0"/>
              </a:spcBef>
              <a:spcAft>
                <a:spcPts val="800"/>
              </a:spcAft>
              <a:buClr>
                <a:schemeClr val="dk1"/>
              </a:buClr>
              <a:buSzPts val="1100"/>
              <a:buFont typeface="Arial"/>
              <a:buNone/>
            </a:pPr>
            <a:r>
              <a:rPr lang="en-US" sz="1800" b="1" u="sng">
                <a:solidFill>
                  <a:schemeClr val="lt1"/>
                </a:solidFill>
              </a:rPr>
              <a:t>Recommendation</a:t>
            </a:r>
            <a:r>
              <a:rPr lang="en-US" sz="1800" b="1">
                <a:solidFill>
                  <a:schemeClr val="lt1"/>
                </a:solidFill>
              </a:rPr>
              <a:t>: </a:t>
            </a:r>
            <a:r>
              <a:rPr lang="en-US" sz="1800">
                <a:solidFill>
                  <a:schemeClr val="lt1"/>
                </a:solidFill>
              </a:rPr>
              <a:t>Keep network setting options as currently displayed.</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107"/>
          <p:cNvSpPr txBox="1"/>
          <p:nvPr/>
        </p:nvSpPr>
        <p:spPr>
          <a:xfrm>
            <a:off x="1305956" y="2552800"/>
            <a:ext cx="6268800" cy="12543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6400"/>
              <a:buFont typeface="Arial"/>
              <a:buNone/>
            </a:pPr>
            <a:r>
              <a:rPr lang="en-US" sz="4800">
                <a:solidFill>
                  <a:srgbClr val="FF8F59"/>
                </a:solidFill>
                <a:latin typeface="Proxima Nova"/>
                <a:ea typeface="Proxima Nova"/>
                <a:cs typeface="Proxima Nova"/>
                <a:sym typeface="Proxima Nova"/>
              </a:rPr>
              <a:t>Task 5</a:t>
            </a:r>
            <a:endParaRPr sz="4800">
              <a:solidFill>
                <a:srgbClr val="FF8F59"/>
              </a:solidFill>
              <a:latin typeface="Proxima Nova"/>
              <a:ea typeface="Proxima Nova"/>
              <a:cs typeface="Proxima Nova"/>
              <a:sym typeface="Proxima Nova"/>
            </a:endParaRPr>
          </a:p>
          <a:p>
            <a:pPr marL="0" lvl="0" indent="0" algn="ctr" rtl="0">
              <a:lnSpc>
                <a:spcPct val="115000"/>
              </a:lnSpc>
              <a:spcBef>
                <a:spcPts val="1000"/>
              </a:spcBef>
              <a:spcAft>
                <a:spcPts val="0"/>
              </a:spcAft>
              <a:buNone/>
            </a:pPr>
            <a:r>
              <a:rPr lang="en-US" sz="2400" b="1">
                <a:solidFill>
                  <a:srgbClr val="FFFFFF"/>
                </a:solidFill>
                <a:latin typeface="Avenir"/>
                <a:ea typeface="Avenir"/>
                <a:cs typeface="Avenir"/>
                <a:sym typeface="Avenir"/>
              </a:rPr>
              <a:t>Checking &amp; troubleshooting </a:t>
            </a:r>
            <a:endParaRPr sz="2400" b="1">
              <a:solidFill>
                <a:srgbClr val="FFFFFF"/>
              </a:solidFill>
              <a:latin typeface="Avenir"/>
              <a:ea typeface="Avenir"/>
              <a:cs typeface="Avenir"/>
              <a:sym typeface="Avenir"/>
            </a:endParaRPr>
          </a:p>
          <a:p>
            <a:pPr marL="0" lvl="0" indent="0" algn="ctr" rtl="0">
              <a:lnSpc>
                <a:spcPct val="115000"/>
              </a:lnSpc>
              <a:spcBef>
                <a:spcPts val="0"/>
              </a:spcBef>
              <a:spcAft>
                <a:spcPts val="0"/>
              </a:spcAft>
              <a:buNone/>
            </a:pPr>
            <a:r>
              <a:rPr lang="en-US" sz="2400" b="1">
                <a:solidFill>
                  <a:srgbClr val="FFFFFF"/>
                </a:solidFill>
                <a:latin typeface="Avenir"/>
                <a:ea typeface="Avenir"/>
                <a:cs typeface="Avenir"/>
                <a:sym typeface="Avenir"/>
              </a:rPr>
              <a:t>network connection</a:t>
            </a:r>
            <a:endParaRPr sz="2400" b="1">
              <a:solidFill>
                <a:srgbClr val="FFFFFF"/>
              </a:solidFill>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79"/>
          <p:cNvSpPr txBox="1"/>
          <p:nvPr/>
        </p:nvSpPr>
        <p:spPr>
          <a:xfrm>
            <a:off x="2023725" y="2952600"/>
            <a:ext cx="7053900" cy="13101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Avenir"/>
                <a:ea typeface="Avenir"/>
                <a:cs typeface="Avenir"/>
                <a:sym typeface="Avenir"/>
              </a:rPr>
              <a:t>About CohuHD Rise</a:t>
            </a:r>
            <a:endParaRPr sz="4000" b="0" i="0" u="none" strike="noStrike" cap="none">
              <a:solidFill>
                <a:srgbClr val="FFFFFF"/>
              </a:solidFill>
              <a:latin typeface="Avenir"/>
              <a:ea typeface="Avenir"/>
              <a:cs typeface="Avenir"/>
              <a:sym typeface="Avenir"/>
            </a:endParaRPr>
          </a:p>
        </p:txBody>
      </p:sp>
      <p:sp>
        <p:nvSpPr>
          <p:cNvPr id="307" name="Google Shape;307;p79"/>
          <p:cNvSpPr txBox="1"/>
          <p:nvPr/>
        </p:nvSpPr>
        <p:spPr>
          <a:xfrm>
            <a:off x="288850" y="2161600"/>
            <a:ext cx="2113500" cy="25347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2800"/>
              <a:buFont typeface="Arial"/>
              <a:buNone/>
            </a:pPr>
            <a:r>
              <a:rPr lang="en-US" sz="12800" b="0" i="0" u="none" strike="noStrike" cap="none">
                <a:solidFill>
                  <a:srgbClr val="FF9900"/>
                </a:solidFill>
                <a:latin typeface="Avenir"/>
                <a:ea typeface="Avenir"/>
                <a:cs typeface="Avenir"/>
                <a:sym typeface="Avenir"/>
              </a:rPr>
              <a:t>1</a:t>
            </a:r>
            <a:endParaRPr sz="12800" b="0" i="0" u="none" strike="noStrike" cap="none">
              <a:solidFill>
                <a:srgbClr val="FF9900"/>
              </a:solidFill>
              <a:latin typeface="Avenir"/>
              <a:ea typeface="Avenir"/>
              <a:cs typeface="Avenir"/>
              <a:sym typeface="Aveni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108"/>
          <p:cNvSpPr txBox="1">
            <a:spLocks noGrp="1"/>
          </p:cNvSpPr>
          <p:nvPr>
            <p:ph type="subTitle" idx="1"/>
          </p:nvPr>
        </p:nvSpPr>
        <p:spPr>
          <a:xfrm>
            <a:off x="265500" y="746400"/>
            <a:ext cx="4045200" cy="463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u="sng"/>
              <a:t>Findings</a:t>
            </a:r>
            <a:r>
              <a:rPr lang="en-US" b="1"/>
              <a:t>: </a:t>
            </a:r>
            <a:r>
              <a:rPr lang="en-US"/>
              <a:t>Participant</a:t>
            </a:r>
            <a:r>
              <a:rPr lang="en-US" b="1"/>
              <a:t> </a:t>
            </a:r>
            <a:r>
              <a:rPr lang="en-US"/>
              <a:t>could check and troubleshoot the network connection successfully.</a:t>
            </a:r>
            <a:endParaRPr/>
          </a:p>
          <a:p>
            <a:pPr marL="0" lvl="0" indent="0" algn="l" rtl="0">
              <a:spcBef>
                <a:spcPts val="0"/>
              </a:spcBef>
              <a:spcAft>
                <a:spcPts val="0"/>
              </a:spcAft>
              <a:buNone/>
            </a:pPr>
            <a:endParaRPr/>
          </a:p>
          <a:p>
            <a:pPr marL="0" lvl="0" indent="0" algn="l" rtl="0">
              <a:lnSpc>
                <a:spcPct val="107916"/>
              </a:lnSpc>
              <a:spcBef>
                <a:spcPts val="0"/>
              </a:spcBef>
              <a:spcAft>
                <a:spcPts val="0"/>
              </a:spcAft>
              <a:buNone/>
            </a:pPr>
            <a:r>
              <a:rPr lang="en-US" b="1" u="sng">
                <a:solidFill>
                  <a:schemeClr val="lt1"/>
                </a:solidFill>
              </a:rPr>
              <a:t>Impact on Use</a:t>
            </a:r>
            <a:r>
              <a:rPr lang="en-US" b="1">
                <a:solidFill>
                  <a:schemeClr val="lt1"/>
                </a:solidFill>
              </a:rPr>
              <a:t>: </a:t>
            </a:r>
            <a:r>
              <a:rPr lang="en-US">
                <a:solidFill>
                  <a:schemeClr val="lt1"/>
                </a:solidFill>
              </a:rPr>
              <a:t>Since this is the primary task on the software after initial setup, the ease of use of this section provides delight in an otherwise challenging context - troubleshooting.</a:t>
            </a:r>
            <a:endParaRPr>
              <a:solidFill>
                <a:schemeClr val="lt1"/>
              </a:solidFill>
            </a:endParaRPr>
          </a:p>
          <a:p>
            <a:pPr marL="0" lvl="0" indent="0" algn="l" rtl="0">
              <a:lnSpc>
                <a:spcPct val="107916"/>
              </a:lnSpc>
              <a:spcBef>
                <a:spcPts val="0"/>
              </a:spcBef>
              <a:spcAft>
                <a:spcPts val="0"/>
              </a:spcAft>
              <a:buClr>
                <a:schemeClr val="dk1"/>
              </a:buClr>
              <a:buSzPts val="1100"/>
              <a:buFont typeface="Arial"/>
              <a:buNone/>
            </a:pPr>
            <a:r>
              <a:rPr lang="en-US" b="1">
                <a:solidFill>
                  <a:schemeClr val="lt1"/>
                </a:solidFill>
              </a:rPr>
              <a:t> </a:t>
            </a:r>
            <a:endParaRPr b="1">
              <a:solidFill>
                <a:schemeClr val="lt1"/>
              </a:solidFill>
            </a:endParaRPr>
          </a:p>
          <a:p>
            <a:pPr marL="0" lvl="0" indent="0" algn="l" rtl="0">
              <a:spcBef>
                <a:spcPts val="0"/>
              </a:spcBef>
              <a:spcAft>
                <a:spcPts val="0"/>
              </a:spcAft>
              <a:buNone/>
            </a:pPr>
            <a:endParaRPr b="1"/>
          </a:p>
          <a:p>
            <a:pPr marL="0" lvl="0" indent="0" algn="l" rtl="0">
              <a:spcBef>
                <a:spcPts val="0"/>
              </a:spcBef>
              <a:spcAft>
                <a:spcPts val="0"/>
              </a:spcAft>
              <a:buNone/>
            </a:pPr>
            <a:endParaRPr/>
          </a:p>
        </p:txBody>
      </p:sp>
      <p:sp>
        <p:nvSpPr>
          <p:cNvPr id="575" name="Google Shape;575;p108"/>
          <p:cNvSpPr txBox="1">
            <a:spLocks noGrp="1"/>
          </p:cNvSpPr>
          <p:nvPr>
            <p:ph type="subTitle" idx="2"/>
          </p:nvPr>
        </p:nvSpPr>
        <p:spPr>
          <a:xfrm>
            <a:off x="265500" y="4017025"/>
            <a:ext cx="2195700" cy="52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t>Severity Rating</a:t>
            </a:r>
            <a:r>
              <a:rPr lang="en-US"/>
              <a:t>:</a:t>
            </a:r>
            <a:endParaRPr/>
          </a:p>
        </p:txBody>
      </p:sp>
      <p:sp>
        <p:nvSpPr>
          <p:cNvPr id="576" name="Google Shape;576;p108"/>
          <p:cNvSpPr/>
          <p:nvPr/>
        </p:nvSpPr>
        <p:spPr>
          <a:xfrm>
            <a:off x="2233125" y="4009045"/>
            <a:ext cx="507600" cy="493200"/>
          </a:xfrm>
          <a:prstGeom prst="rect">
            <a:avLst/>
          </a:prstGeom>
          <a:solidFill>
            <a:srgbClr val="00B05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Calibri"/>
                <a:ea typeface="Calibri"/>
                <a:cs typeface="Calibri"/>
                <a:sym typeface="Calibri"/>
              </a:rPr>
              <a:t>G3</a:t>
            </a:r>
            <a:endParaRPr sz="1400" b="0" i="0" u="none" strike="noStrike" cap="none">
              <a:solidFill>
                <a:srgbClr val="000000"/>
              </a:solidFill>
              <a:latin typeface="Arial"/>
              <a:ea typeface="Arial"/>
              <a:cs typeface="Arial"/>
              <a:sym typeface="Arial"/>
            </a:endParaRPr>
          </a:p>
        </p:txBody>
      </p:sp>
      <p:pic>
        <p:nvPicPr>
          <p:cNvPr id="577" name="Google Shape;577;p108"/>
          <p:cNvPicPr preferRelativeResize="0"/>
          <p:nvPr/>
        </p:nvPicPr>
        <p:blipFill rotWithShape="1">
          <a:blip r:embed="rId3">
            <a:alphaModFix/>
          </a:blip>
          <a:srcRect l="2448" r="21273"/>
          <a:stretch/>
        </p:blipFill>
        <p:spPr>
          <a:xfrm>
            <a:off x="4655300" y="1180500"/>
            <a:ext cx="4433100" cy="3477325"/>
          </a:xfrm>
          <a:prstGeom prst="rect">
            <a:avLst/>
          </a:prstGeom>
          <a:noFill/>
          <a:ln>
            <a:noFill/>
          </a:ln>
          <a:effectLst>
            <a:outerShdw blurRad="57150" dist="19050" dir="5400000" algn="bl" rotWithShape="0">
              <a:srgbClr val="000000">
                <a:alpha val="50000"/>
              </a:srgbClr>
            </a:outerShdw>
          </a:effectLst>
        </p:spPr>
      </p:pic>
      <p:sp>
        <p:nvSpPr>
          <p:cNvPr id="578" name="Google Shape;578;p108"/>
          <p:cNvSpPr/>
          <p:nvPr/>
        </p:nvSpPr>
        <p:spPr>
          <a:xfrm>
            <a:off x="5656038" y="4657825"/>
            <a:ext cx="3110100" cy="681300"/>
          </a:xfrm>
          <a:prstGeom prst="wedgeRectCallout">
            <a:avLst>
              <a:gd name="adj1" fmla="val 16620"/>
              <a:gd name="adj2" fmla="val -81888"/>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venir"/>
                <a:ea typeface="Avenir"/>
                <a:cs typeface="Avenir"/>
                <a:sym typeface="Avenir"/>
              </a:rPr>
              <a:t>Participants were able to quickly find and modify IP settings.</a:t>
            </a:r>
            <a:endParaRPr>
              <a:latin typeface="Avenir"/>
              <a:ea typeface="Avenir"/>
              <a:cs typeface="Avenir"/>
              <a:sym typeface="Avenir"/>
            </a:endParaRPr>
          </a:p>
        </p:txBody>
      </p:sp>
      <p:sp>
        <p:nvSpPr>
          <p:cNvPr id="579" name="Google Shape;579;p108"/>
          <p:cNvSpPr txBox="1">
            <a:spLocks noGrp="1"/>
          </p:cNvSpPr>
          <p:nvPr>
            <p:ph type="title" idx="4294967295"/>
          </p:nvPr>
        </p:nvSpPr>
        <p:spPr>
          <a:xfrm>
            <a:off x="265500" y="4776949"/>
            <a:ext cx="4045200" cy="1464600"/>
          </a:xfrm>
          <a:prstGeom prst="rect">
            <a:avLst/>
          </a:prstGeom>
        </p:spPr>
        <p:txBody>
          <a:bodyPr spcFirstLastPara="1" wrap="square" lIns="91425" tIns="91425" rIns="91425" bIns="91425" anchor="t" anchorCtr="0">
            <a:noAutofit/>
          </a:bodyPr>
          <a:lstStyle/>
          <a:p>
            <a:pPr marL="0" lvl="0" indent="0" algn="l" rtl="0">
              <a:lnSpc>
                <a:spcPct val="107916"/>
              </a:lnSpc>
              <a:spcBef>
                <a:spcPts val="0"/>
              </a:spcBef>
              <a:spcAft>
                <a:spcPts val="800"/>
              </a:spcAft>
              <a:buClr>
                <a:schemeClr val="dk1"/>
              </a:buClr>
              <a:buSzPts val="1100"/>
              <a:buFont typeface="Arial"/>
              <a:buNone/>
            </a:pPr>
            <a:r>
              <a:rPr lang="en-US" sz="1800" b="1" u="sng">
                <a:solidFill>
                  <a:schemeClr val="lt1"/>
                </a:solidFill>
              </a:rPr>
              <a:t>Recommendation</a:t>
            </a:r>
            <a:r>
              <a:rPr lang="en-US" sz="1800" b="1">
                <a:solidFill>
                  <a:schemeClr val="lt1"/>
                </a:solidFill>
              </a:rPr>
              <a:t>: </a:t>
            </a:r>
            <a:r>
              <a:rPr lang="en-US" sz="1800">
                <a:solidFill>
                  <a:schemeClr val="lt1"/>
                </a:solidFill>
              </a:rPr>
              <a:t>Keep network setting options as currently displayed.</a:t>
            </a:r>
            <a:endParaRPr sz="1800"/>
          </a:p>
        </p:txBody>
      </p:sp>
      <p:sp>
        <p:nvSpPr>
          <p:cNvPr id="580" name="Google Shape;580;p108"/>
          <p:cNvSpPr/>
          <p:nvPr/>
        </p:nvSpPr>
        <p:spPr>
          <a:xfrm>
            <a:off x="5839950" y="2850550"/>
            <a:ext cx="1129200" cy="11664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109"/>
          <p:cNvSpPr txBox="1"/>
          <p:nvPr/>
        </p:nvSpPr>
        <p:spPr>
          <a:xfrm>
            <a:off x="3014325" y="2952600"/>
            <a:ext cx="7053900" cy="13101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a:solidFill>
                  <a:srgbClr val="FFFFFF"/>
                </a:solidFill>
                <a:latin typeface="Avenir"/>
                <a:ea typeface="Avenir"/>
                <a:cs typeface="Avenir"/>
                <a:sym typeface="Avenir"/>
              </a:rPr>
              <a:t>Recommendations</a:t>
            </a:r>
            <a:endParaRPr sz="4000" b="0" i="0" u="none" strike="noStrike" cap="none">
              <a:solidFill>
                <a:srgbClr val="FFFFFF"/>
              </a:solidFill>
              <a:latin typeface="Avenir"/>
              <a:ea typeface="Avenir"/>
              <a:cs typeface="Avenir"/>
              <a:sym typeface="Avenir"/>
            </a:endParaRPr>
          </a:p>
        </p:txBody>
      </p:sp>
      <p:sp>
        <p:nvSpPr>
          <p:cNvPr id="586" name="Google Shape;586;p109"/>
          <p:cNvSpPr txBox="1"/>
          <p:nvPr/>
        </p:nvSpPr>
        <p:spPr>
          <a:xfrm>
            <a:off x="1279450" y="2161600"/>
            <a:ext cx="2113500" cy="25347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2800"/>
              <a:buFont typeface="Arial"/>
              <a:buNone/>
            </a:pPr>
            <a:r>
              <a:rPr lang="en-US" sz="12800">
                <a:solidFill>
                  <a:srgbClr val="FF9900"/>
                </a:solidFill>
                <a:latin typeface="Avenir"/>
                <a:ea typeface="Avenir"/>
                <a:cs typeface="Avenir"/>
                <a:sym typeface="Avenir"/>
              </a:rPr>
              <a:t>4</a:t>
            </a:r>
            <a:endParaRPr sz="12800" b="0" i="0" u="none" strike="noStrike" cap="none">
              <a:solidFill>
                <a:srgbClr val="FF9900"/>
              </a:solidFill>
              <a:latin typeface="Avenir"/>
              <a:ea typeface="Avenir"/>
              <a:cs typeface="Avenir"/>
              <a:sym typeface="Aveni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110"/>
          <p:cNvSpPr txBox="1">
            <a:spLocks noGrp="1"/>
          </p:cNvSpPr>
          <p:nvPr>
            <p:ph type="title"/>
          </p:nvPr>
        </p:nvSpPr>
        <p:spPr>
          <a:xfrm>
            <a:off x="526200" y="436300"/>
            <a:ext cx="8306100" cy="7635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FFFFFF"/>
              </a:buClr>
              <a:buSzPts val="3700"/>
              <a:buFont typeface="Avenir"/>
              <a:buNone/>
            </a:pPr>
            <a:r>
              <a:rPr lang="en-US" sz="3700" b="0" i="0" u="none" strike="noStrike" cap="none">
                <a:solidFill>
                  <a:srgbClr val="FFFFFF"/>
                </a:solidFill>
                <a:latin typeface="Avenir"/>
                <a:ea typeface="Avenir"/>
                <a:cs typeface="Avenir"/>
                <a:sym typeface="Avenir"/>
              </a:rPr>
              <a:t>Summary </a:t>
            </a:r>
            <a:r>
              <a:rPr lang="en-US"/>
              <a:t>of</a:t>
            </a:r>
            <a:r>
              <a:rPr lang="en-US" sz="3700" b="0" i="0" u="none" strike="noStrike" cap="none">
                <a:solidFill>
                  <a:srgbClr val="FFFFFF"/>
                </a:solidFill>
                <a:latin typeface="Avenir"/>
                <a:ea typeface="Avenir"/>
                <a:cs typeface="Avenir"/>
                <a:sym typeface="Avenir"/>
              </a:rPr>
              <a:t> Findings</a:t>
            </a:r>
            <a:endParaRPr/>
          </a:p>
        </p:txBody>
      </p:sp>
      <p:sp>
        <p:nvSpPr>
          <p:cNvPr id="592" name="Google Shape;592;p110"/>
          <p:cNvSpPr txBox="1">
            <a:spLocks noGrp="1"/>
          </p:cNvSpPr>
          <p:nvPr>
            <p:ph type="body" idx="1"/>
          </p:nvPr>
        </p:nvSpPr>
        <p:spPr>
          <a:xfrm>
            <a:off x="526200" y="1373875"/>
            <a:ext cx="7694400" cy="47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lt1"/>
              </a:solidFill>
            </a:endParaRPr>
          </a:p>
          <a:p>
            <a:pPr marL="0" lvl="0" indent="0" algn="l" rtl="0">
              <a:spcBef>
                <a:spcPts val="0"/>
              </a:spcBef>
              <a:spcAft>
                <a:spcPts val="0"/>
              </a:spcAft>
              <a:buNone/>
            </a:pPr>
            <a:r>
              <a:rPr lang="en-US" sz="2000" b="1">
                <a:solidFill>
                  <a:schemeClr val="lt1"/>
                </a:solidFill>
              </a:rPr>
              <a:t>Good stuff</a:t>
            </a:r>
            <a:endParaRPr sz="2000" b="1">
              <a:solidFill>
                <a:schemeClr val="lt1"/>
              </a:solidFill>
            </a:endParaRPr>
          </a:p>
          <a:p>
            <a:pPr marL="457200" lvl="0" indent="-355600" algn="l" rtl="0">
              <a:spcBef>
                <a:spcPts val="1000"/>
              </a:spcBef>
              <a:spcAft>
                <a:spcPts val="0"/>
              </a:spcAft>
              <a:buClr>
                <a:schemeClr val="lt1"/>
              </a:buClr>
              <a:buSzPts val="2000"/>
              <a:buChar char="●"/>
            </a:pPr>
            <a:r>
              <a:rPr lang="en-US" sz="2000">
                <a:solidFill>
                  <a:schemeClr val="lt1"/>
                </a:solidFill>
              </a:rPr>
              <a:t>Upfront zoom and focus options are clear</a:t>
            </a:r>
            <a:endParaRPr sz="2000">
              <a:solidFill>
                <a:schemeClr val="lt1"/>
              </a:solidFill>
            </a:endParaRPr>
          </a:p>
          <a:p>
            <a:pPr marL="457200" lvl="0" indent="-355600" algn="l" rtl="0">
              <a:spcBef>
                <a:spcPts val="0"/>
              </a:spcBef>
              <a:spcAft>
                <a:spcPts val="0"/>
              </a:spcAft>
              <a:buClr>
                <a:schemeClr val="lt1"/>
              </a:buClr>
              <a:buSzPts val="2000"/>
              <a:buChar char="●"/>
            </a:pPr>
            <a:r>
              <a:rPr lang="en-US" sz="2000">
                <a:solidFill>
                  <a:schemeClr val="lt1"/>
                </a:solidFill>
              </a:rPr>
              <a:t>System auto-adjusts camera speed upon zooming in</a:t>
            </a:r>
            <a:endParaRPr sz="2000">
              <a:solidFill>
                <a:schemeClr val="lt1"/>
              </a:solidFill>
            </a:endParaRPr>
          </a:p>
          <a:p>
            <a:pPr marL="457200" lvl="0" indent="-355600" algn="l" rtl="0">
              <a:spcBef>
                <a:spcPts val="0"/>
              </a:spcBef>
              <a:spcAft>
                <a:spcPts val="0"/>
              </a:spcAft>
              <a:buClr>
                <a:schemeClr val="lt1"/>
              </a:buClr>
              <a:buSzPts val="2000"/>
              <a:buChar char="●"/>
            </a:pPr>
            <a:r>
              <a:rPr lang="en-US" sz="2000">
                <a:solidFill>
                  <a:schemeClr val="lt1"/>
                </a:solidFill>
              </a:rPr>
              <a:t>Adding on-screen display elements is straightforward</a:t>
            </a:r>
            <a:endParaRPr sz="2000">
              <a:solidFill>
                <a:schemeClr val="lt1"/>
              </a:solidFill>
            </a:endParaRPr>
          </a:p>
          <a:p>
            <a:pPr marL="457200" lvl="0" indent="-355600" algn="l" rtl="0">
              <a:spcBef>
                <a:spcPts val="0"/>
              </a:spcBef>
              <a:spcAft>
                <a:spcPts val="0"/>
              </a:spcAft>
              <a:buClr>
                <a:schemeClr val="lt1"/>
              </a:buClr>
              <a:buSzPts val="2000"/>
              <a:buChar char="●"/>
            </a:pPr>
            <a:r>
              <a:rPr lang="en-US" sz="2000">
                <a:solidFill>
                  <a:schemeClr val="lt1"/>
                </a:solidFill>
              </a:rPr>
              <a:t>Network settings are understandable</a:t>
            </a:r>
            <a:endParaRPr sz="2000">
              <a:solidFill>
                <a:schemeClr val="lt1"/>
              </a:solidFill>
            </a:endParaRPr>
          </a:p>
          <a:p>
            <a:pPr marL="457200" lvl="0" indent="-355600" algn="l" rtl="0">
              <a:spcBef>
                <a:spcPts val="0"/>
              </a:spcBef>
              <a:spcAft>
                <a:spcPts val="0"/>
              </a:spcAft>
              <a:buClr>
                <a:schemeClr val="lt1"/>
              </a:buClr>
              <a:buSzPts val="2000"/>
              <a:buChar char="●"/>
            </a:pPr>
            <a:r>
              <a:rPr lang="en-US" sz="2000">
                <a:solidFill>
                  <a:schemeClr val="lt1"/>
                </a:solidFill>
              </a:rPr>
              <a:t>Use of industry-accepted terminology and abbreviations</a:t>
            </a:r>
            <a:endParaRPr sz="2000">
              <a:solidFill>
                <a:schemeClr val="lt1"/>
              </a:solidFill>
            </a:endParaRPr>
          </a:p>
          <a:p>
            <a:pPr marL="0" lvl="0" indent="0" algn="l" rtl="0">
              <a:spcBef>
                <a:spcPts val="0"/>
              </a:spcBef>
              <a:spcAft>
                <a:spcPts val="0"/>
              </a:spcAft>
              <a:buNone/>
            </a:pPr>
            <a:endParaRPr sz="20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111"/>
          <p:cNvSpPr txBox="1">
            <a:spLocks noGrp="1"/>
          </p:cNvSpPr>
          <p:nvPr>
            <p:ph type="title"/>
          </p:nvPr>
        </p:nvSpPr>
        <p:spPr>
          <a:xfrm>
            <a:off x="526200" y="436300"/>
            <a:ext cx="8306100" cy="7635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Clr>
                <a:schemeClr val="lt1"/>
              </a:buClr>
              <a:buSzPts val="3700"/>
              <a:buFont typeface="Avenir"/>
              <a:buNone/>
            </a:pPr>
            <a:r>
              <a:rPr lang="en-US">
                <a:solidFill>
                  <a:schemeClr val="lt1"/>
                </a:solidFill>
              </a:rPr>
              <a:t>Summary of Findings</a:t>
            </a:r>
            <a:endParaRPr/>
          </a:p>
        </p:txBody>
      </p:sp>
      <p:sp>
        <p:nvSpPr>
          <p:cNvPr id="598" name="Google Shape;598;p111"/>
          <p:cNvSpPr txBox="1">
            <a:spLocks noGrp="1"/>
          </p:cNvSpPr>
          <p:nvPr>
            <p:ph type="body" idx="1"/>
          </p:nvPr>
        </p:nvSpPr>
        <p:spPr>
          <a:xfrm>
            <a:off x="526200" y="1373875"/>
            <a:ext cx="5486400" cy="47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a:t>High-Impact Opportunities</a:t>
            </a:r>
            <a:endParaRPr sz="2000" b="1"/>
          </a:p>
          <a:p>
            <a:pPr marL="457200" lvl="0" indent="-292100" algn="l" rtl="0">
              <a:spcBef>
                <a:spcPts val="1000"/>
              </a:spcBef>
              <a:spcAft>
                <a:spcPts val="0"/>
              </a:spcAft>
              <a:buSzPts val="1000"/>
              <a:buChar char="●"/>
            </a:pPr>
            <a:r>
              <a:rPr lang="en-US" sz="2000"/>
              <a:t>Lack of clarity in Information Architecture</a:t>
            </a:r>
            <a:endParaRPr sz="2000"/>
          </a:p>
          <a:p>
            <a:pPr marL="457200" lvl="0" indent="-292100" algn="l" rtl="0">
              <a:spcBef>
                <a:spcPts val="0"/>
              </a:spcBef>
              <a:spcAft>
                <a:spcPts val="0"/>
              </a:spcAft>
              <a:buSzPts val="1000"/>
              <a:buChar char="●"/>
            </a:pPr>
            <a:r>
              <a:rPr lang="en-US" sz="2000"/>
              <a:t>Hidden camera functions and gestures</a:t>
            </a:r>
            <a:endParaRPr sz="2000"/>
          </a:p>
          <a:p>
            <a:pPr marL="457200" lvl="0" indent="-292100" algn="l" rtl="0">
              <a:spcBef>
                <a:spcPts val="0"/>
              </a:spcBef>
              <a:spcAft>
                <a:spcPts val="0"/>
              </a:spcAft>
              <a:buSzPts val="1000"/>
              <a:buChar char="●"/>
            </a:pPr>
            <a:r>
              <a:rPr lang="en-US" sz="2000"/>
              <a:t>Unclear labels of menu items</a:t>
            </a:r>
            <a:endParaRPr sz="2000"/>
          </a:p>
          <a:p>
            <a:pPr marL="457200" lvl="0" indent="-292100" algn="l" rtl="0">
              <a:spcBef>
                <a:spcPts val="0"/>
              </a:spcBef>
              <a:spcAft>
                <a:spcPts val="0"/>
              </a:spcAft>
              <a:buSzPts val="1000"/>
              <a:buChar char="●"/>
            </a:pPr>
            <a:r>
              <a:rPr lang="en-US" sz="2000"/>
              <a:t>Poor feedback on click of ‘Save’ button</a:t>
            </a:r>
            <a:endParaRPr sz="2000"/>
          </a:p>
          <a:p>
            <a:pPr marL="457200" lvl="0" indent="-292100" algn="l" rtl="0">
              <a:spcBef>
                <a:spcPts val="0"/>
              </a:spcBef>
              <a:spcAft>
                <a:spcPts val="0"/>
              </a:spcAft>
              <a:buSzPts val="1000"/>
              <a:buChar char="●"/>
            </a:pPr>
            <a:r>
              <a:rPr lang="en-US" sz="2000"/>
              <a:t>Absence of preview while adding/editing on-screen display elements</a:t>
            </a:r>
            <a:endParaRPr sz="2000"/>
          </a:p>
          <a:p>
            <a:pPr marL="0" lvl="0" indent="0" algn="l" rtl="0">
              <a:spcBef>
                <a:spcPts val="0"/>
              </a:spcBef>
              <a:spcAft>
                <a:spcPts val="0"/>
              </a:spcAft>
              <a:buNone/>
            </a:pPr>
            <a:endParaRPr sz="2000">
              <a:solidFill>
                <a:schemeClr val="lt1"/>
              </a:solidFill>
            </a:endParaRPr>
          </a:p>
          <a:p>
            <a:pPr marL="0" lvl="0" indent="0" algn="l" rtl="0">
              <a:spcBef>
                <a:spcPts val="0"/>
              </a:spcBef>
              <a:spcAft>
                <a:spcPts val="0"/>
              </a:spcAft>
              <a:buNone/>
            </a:pPr>
            <a:r>
              <a:rPr lang="en-US" sz="2000" b="1">
                <a:solidFill>
                  <a:schemeClr val="lt1"/>
                </a:solidFill>
              </a:rPr>
              <a:t>Small-Impact Opportunities</a:t>
            </a:r>
            <a:endParaRPr sz="2000" b="1">
              <a:solidFill>
                <a:schemeClr val="lt1"/>
              </a:solidFill>
            </a:endParaRPr>
          </a:p>
          <a:p>
            <a:pPr marL="457200" lvl="0" indent="-292100" algn="l" rtl="0">
              <a:spcBef>
                <a:spcPts val="1000"/>
              </a:spcBef>
              <a:spcAft>
                <a:spcPts val="0"/>
              </a:spcAft>
              <a:buClr>
                <a:schemeClr val="lt1"/>
              </a:buClr>
              <a:buSzPts val="1000"/>
              <a:buChar char="●"/>
            </a:pPr>
            <a:r>
              <a:rPr lang="en-US" sz="2000">
                <a:solidFill>
                  <a:schemeClr val="lt1"/>
                </a:solidFill>
              </a:rPr>
              <a:t>Unconventional use of web controls</a:t>
            </a:r>
            <a:endParaRPr sz="20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112"/>
          <p:cNvSpPr txBox="1">
            <a:spLocks noGrp="1"/>
          </p:cNvSpPr>
          <p:nvPr>
            <p:ph type="title"/>
          </p:nvPr>
        </p:nvSpPr>
        <p:spPr>
          <a:xfrm>
            <a:off x="526200" y="436300"/>
            <a:ext cx="8306100" cy="7635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FFFFFF"/>
              </a:buClr>
              <a:buSzPts val="3700"/>
              <a:buFont typeface="Avenir"/>
              <a:buNone/>
            </a:pPr>
            <a:r>
              <a:rPr lang="en-US" sz="3000" b="0" i="0" u="none" strike="noStrike" cap="none">
                <a:solidFill>
                  <a:srgbClr val="FFFFFF"/>
                </a:solidFill>
                <a:latin typeface="Avenir"/>
                <a:ea typeface="Avenir"/>
                <a:cs typeface="Avenir"/>
                <a:sym typeface="Avenir"/>
              </a:rPr>
              <a:t>Summary </a:t>
            </a:r>
            <a:r>
              <a:rPr lang="en-US" sz="3000"/>
              <a:t>of</a:t>
            </a:r>
            <a:r>
              <a:rPr lang="en-US" sz="3000" b="0" i="0" u="none" strike="noStrike" cap="none">
                <a:solidFill>
                  <a:srgbClr val="FFFFFF"/>
                </a:solidFill>
                <a:latin typeface="Avenir"/>
                <a:ea typeface="Avenir"/>
                <a:cs typeface="Avenir"/>
                <a:sym typeface="Avenir"/>
              </a:rPr>
              <a:t> Recommendations</a:t>
            </a:r>
            <a:endParaRPr sz="3000"/>
          </a:p>
        </p:txBody>
      </p:sp>
      <p:sp>
        <p:nvSpPr>
          <p:cNvPr id="604" name="Google Shape;604;p112"/>
          <p:cNvSpPr txBox="1">
            <a:spLocks noGrp="1"/>
          </p:cNvSpPr>
          <p:nvPr>
            <p:ph type="body" idx="1"/>
          </p:nvPr>
        </p:nvSpPr>
        <p:spPr>
          <a:xfrm>
            <a:off x="526200" y="1526275"/>
            <a:ext cx="8105700" cy="50442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2000" b="1"/>
              <a:t>Do these things NOW for big impact:</a:t>
            </a:r>
            <a:endParaRPr sz="2000" b="1"/>
          </a:p>
          <a:p>
            <a:pPr marL="0" marR="0" lvl="0" indent="0" algn="l" rtl="0">
              <a:lnSpc>
                <a:spcPct val="115000"/>
              </a:lnSpc>
              <a:spcBef>
                <a:spcPts val="0"/>
              </a:spcBef>
              <a:spcAft>
                <a:spcPts val="0"/>
              </a:spcAft>
              <a:buNone/>
            </a:pPr>
            <a:endParaRPr sz="2000" b="1"/>
          </a:p>
          <a:p>
            <a:pPr marL="457200" marR="0" lvl="0" indent="-355600" algn="l" rtl="0">
              <a:lnSpc>
                <a:spcPct val="115000"/>
              </a:lnSpc>
              <a:spcBef>
                <a:spcPts val="0"/>
              </a:spcBef>
              <a:spcAft>
                <a:spcPts val="0"/>
              </a:spcAft>
              <a:buSzPts val="2000"/>
              <a:buAutoNum type="arabicPeriod"/>
            </a:pPr>
            <a:r>
              <a:rPr lang="en-US" sz="2000"/>
              <a:t>Prominently display the functions for changing camera angle; avoid hiding them under the hamburger button.</a:t>
            </a:r>
            <a:endParaRPr sz="2000"/>
          </a:p>
          <a:p>
            <a:pPr marL="457200" marR="0" lvl="0" indent="-355600" algn="l" rtl="0">
              <a:lnSpc>
                <a:spcPct val="115000"/>
              </a:lnSpc>
              <a:spcBef>
                <a:spcPts val="1000"/>
              </a:spcBef>
              <a:spcAft>
                <a:spcPts val="0"/>
              </a:spcAft>
              <a:buSzPts val="2000"/>
              <a:buAutoNum type="arabicPeriod"/>
            </a:pPr>
            <a:r>
              <a:rPr lang="en-US" sz="2000"/>
              <a:t>Use coach marks for first time users to help them discover the on-screen display gestures.</a:t>
            </a:r>
            <a:endParaRPr sz="2000"/>
          </a:p>
          <a:p>
            <a:pPr marL="457200" marR="0" lvl="0" indent="-355600" algn="l" rtl="0">
              <a:lnSpc>
                <a:spcPct val="115000"/>
              </a:lnSpc>
              <a:spcBef>
                <a:spcPts val="1000"/>
              </a:spcBef>
              <a:spcAft>
                <a:spcPts val="0"/>
              </a:spcAft>
              <a:buSzPts val="2000"/>
              <a:buAutoNum type="arabicPeriod"/>
            </a:pPr>
            <a:r>
              <a:rPr lang="en-US" sz="2000"/>
              <a:t>Show preview while adding on-screen display in pop-up to prevent pogo-sticking.</a:t>
            </a:r>
            <a:endParaRPr sz="2000"/>
          </a:p>
          <a:p>
            <a:pPr marL="457200" marR="0" lvl="0" indent="-355600" algn="l" rtl="0">
              <a:lnSpc>
                <a:spcPct val="115000"/>
              </a:lnSpc>
              <a:spcBef>
                <a:spcPts val="1000"/>
              </a:spcBef>
              <a:spcAft>
                <a:spcPts val="0"/>
              </a:spcAft>
              <a:buSzPts val="2000"/>
              <a:buAutoNum type="arabicPeriod"/>
            </a:pPr>
            <a:r>
              <a:rPr lang="en-US" sz="2000"/>
              <a:t>Consider providing feedback upon saving changes/updates.</a:t>
            </a:r>
            <a:endParaRPr sz="2000"/>
          </a:p>
          <a:p>
            <a:pPr marL="457200" marR="0" lvl="0" indent="-355600" algn="l" rtl="0">
              <a:lnSpc>
                <a:spcPct val="115000"/>
              </a:lnSpc>
              <a:spcBef>
                <a:spcPts val="1000"/>
              </a:spcBef>
              <a:spcAft>
                <a:spcPts val="0"/>
              </a:spcAft>
              <a:buSzPts val="2000"/>
              <a:buAutoNum type="arabicPeriod"/>
            </a:pPr>
            <a:r>
              <a:rPr lang="en-US" sz="2000"/>
              <a:t>Consider relabeling the “Systems” menu option to clarify the actions in “Systems” vs “Network”</a:t>
            </a:r>
            <a:endParaRPr sz="2000"/>
          </a:p>
          <a:p>
            <a:pPr marL="457200" marR="0" lvl="0" indent="-355600" algn="l" rtl="0">
              <a:lnSpc>
                <a:spcPct val="115000"/>
              </a:lnSpc>
              <a:spcBef>
                <a:spcPts val="1000"/>
              </a:spcBef>
              <a:spcAft>
                <a:spcPts val="1000"/>
              </a:spcAft>
              <a:buSzPts val="2000"/>
              <a:buAutoNum type="arabicPeriod"/>
            </a:pPr>
            <a:r>
              <a:rPr lang="en-US" sz="2000"/>
              <a:t>Avoid unconventional use of web controls</a:t>
            </a:r>
            <a:endParaRPr sz="20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113"/>
          <p:cNvSpPr txBox="1">
            <a:spLocks noGrp="1"/>
          </p:cNvSpPr>
          <p:nvPr>
            <p:ph type="title"/>
          </p:nvPr>
        </p:nvSpPr>
        <p:spPr>
          <a:xfrm>
            <a:off x="526200" y="436300"/>
            <a:ext cx="8306100" cy="7635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FFFFFF"/>
              </a:buClr>
              <a:buSzPts val="3700"/>
              <a:buFont typeface="Avenir"/>
              <a:buNone/>
            </a:pPr>
            <a:r>
              <a:rPr lang="en-US" sz="3000" b="0" i="0" u="none" strike="noStrike" cap="none">
                <a:solidFill>
                  <a:srgbClr val="FFFFFF"/>
                </a:solidFill>
                <a:latin typeface="Avenir"/>
                <a:ea typeface="Avenir"/>
                <a:cs typeface="Avenir"/>
                <a:sym typeface="Avenir"/>
              </a:rPr>
              <a:t>Summary </a:t>
            </a:r>
            <a:r>
              <a:rPr lang="en-US" sz="3000"/>
              <a:t>of</a:t>
            </a:r>
            <a:r>
              <a:rPr lang="en-US" sz="3000" b="0" i="0" u="none" strike="noStrike" cap="none">
                <a:solidFill>
                  <a:srgbClr val="FFFFFF"/>
                </a:solidFill>
                <a:latin typeface="Avenir"/>
                <a:ea typeface="Avenir"/>
                <a:cs typeface="Avenir"/>
                <a:sym typeface="Avenir"/>
              </a:rPr>
              <a:t> Recommendations</a:t>
            </a:r>
            <a:endParaRPr sz="3000"/>
          </a:p>
        </p:txBody>
      </p:sp>
      <p:sp>
        <p:nvSpPr>
          <p:cNvPr id="610" name="Google Shape;610;p113"/>
          <p:cNvSpPr txBox="1">
            <a:spLocks noGrp="1"/>
          </p:cNvSpPr>
          <p:nvPr>
            <p:ph type="body" idx="1"/>
          </p:nvPr>
        </p:nvSpPr>
        <p:spPr>
          <a:xfrm>
            <a:off x="526200" y="1526275"/>
            <a:ext cx="8105700" cy="47265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2000" b="1"/>
              <a:t>Explore these improvements LATER with more research: </a:t>
            </a:r>
            <a:endParaRPr sz="2000" b="1"/>
          </a:p>
          <a:p>
            <a:pPr marL="0" marR="0" lvl="0" indent="0" algn="l" rtl="0">
              <a:lnSpc>
                <a:spcPct val="115000"/>
              </a:lnSpc>
              <a:spcBef>
                <a:spcPts val="0"/>
              </a:spcBef>
              <a:spcAft>
                <a:spcPts val="0"/>
              </a:spcAft>
              <a:buNone/>
            </a:pPr>
            <a:endParaRPr sz="2000"/>
          </a:p>
          <a:p>
            <a:pPr marL="457200" lvl="0" indent="-355600" algn="l" rtl="0">
              <a:spcBef>
                <a:spcPts val="0"/>
              </a:spcBef>
              <a:spcAft>
                <a:spcPts val="0"/>
              </a:spcAft>
              <a:buSzPts val="2000"/>
              <a:buAutoNum type="arabicPeriod"/>
            </a:pPr>
            <a:r>
              <a:rPr lang="en-US" sz="2000">
                <a:solidFill>
                  <a:schemeClr val="lt1"/>
                </a:solidFill>
              </a:rPr>
              <a:t>Consider merging all secondary on-screen display menu options into a single screen </a:t>
            </a:r>
            <a:endParaRPr sz="2000"/>
          </a:p>
          <a:p>
            <a:pPr marL="457200" marR="0" lvl="0" indent="-355600" algn="l" rtl="0">
              <a:lnSpc>
                <a:spcPct val="115000"/>
              </a:lnSpc>
              <a:spcBef>
                <a:spcPts val="1000"/>
              </a:spcBef>
              <a:spcAft>
                <a:spcPts val="1000"/>
              </a:spcAft>
              <a:buSzPts val="2000"/>
              <a:buAutoNum type="arabicPeriod"/>
            </a:pPr>
            <a:r>
              <a:rPr lang="en-US" sz="2000"/>
              <a:t>Consider revisiting configuration of information architecture scheme for entire interface</a:t>
            </a:r>
            <a:endParaRPr sz="20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114"/>
          <p:cNvSpPr txBox="1">
            <a:spLocks noGrp="1"/>
          </p:cNvSpPr>
          <p:nvPr>
            <p:ph type="title"/>
          </p:nvPr>
        </p:nvSpPr>
        <p:spPr>
          <a:xfrm>
            <a:off x="526200" y="436300"/>
            <a:ext cx="8306100" cy="7635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FFFFFF"/>
              </a:buClr>
              <a:buSzPts val="3700"/>
              <a:buFont typeface="Avenir"/>
              <a:buNone/>
            </a:pPr>
            <a:r>
              <a:rPr lang="en-US" sz="3000"/>
              <a:t>Next Steps</a:t>
            </a:r>
            <a:endParaRPr sz="3000"/>
          </a:p>
        </p:txBody>
      </p:sp>
      <p:sp>
        <p:nvSpPr>
          <p:cNvPr id="616" name="Google Shape;616;p114"/>
          <p:cNvSpPr txBox="1">
            <a:spLocks noGrp="1"/>
          </p:cNvSpPr>
          <p:nvPr>
            <p:ph type="body" idx="1"/>
          </p:nvPr>
        </p:nvSpPr>
        <p:spPr>
          <a:xfrm>
            <a:off x="831000" y="1526275"/>
            <a:ext cx="8105700" cy="10050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a:t>We recommend these actions to prioritize our findings:</a:t>
            </a:r>
            <a:endParaRPr sz="2000"/>
          </a:p>
          <a:p>
            <a:pPr marL="0" marR="0" lvl="0" indent="0" algn="l" rtl="0">
              <a:lnSpc>
                <a:spcPct val="115000"/>
              </a:lnSpc>
              <a:spcBef>
                <a:spcPts val="1000"/>
              </a:spcBef>
              <a:spcAft>
                <a:spcPts val="1000"/>
              </a:spcAft>
              <a:buNone/>
            </a:pPr>
            <a:endParaRPr/>
          </a:p>
        </p:txBody>
      </p:sp>
      <p:sp>
        <p:nvSpPr>
          <p:cNvPr id="617" name="Google Shape;617;p114"/>
          <p:cNvSpPr txBox="1"/>
          <p:nvPr/>
        </p:nvSpPr>
        <p:spPr>
          <a:xfrm>
            <a:off x="1364400" y="2493900"/>
            <a:ext cx="2683200" cy="3603300"/>
          </a:xfrm>
          <a:prstGeom prst="rect">
            <a:avLst/>
          </a:prstGeom>
          <a:noFill/>
          <a:ln w="28575" cap="flat" cmpd="sng">
            <a:solidFill>
              <a:srgbClr val="FF8F59"/>
            </a:solidFill>
            <a:prstDash val="dot"/>
            <a:round/>
            <a:headEnd type="none" w="sm" len="sm"/>
            <a:tailEnd type="none" w="sm" len="sm"/>
          </a:ln>
        </p:spPr>
        <p:txBody>
          <a:bodyPr spcFirstLastPara="1" wrap="square" lIns="91425" tIns="91425" rIns="91425" bIns="91425" anchor="t" anchorCtr="0">
            <a:noAutofit/>
          </a:bodyPr>
          <a:lstStyle/>
          <a:p>
            <a:pPr marL="0" lvl="0" indent="0" algn="ctr" rtl="0">
              <a:lnSpc>
                <a:spcPct val="114000"/>
              </a:lnSpc>
              <a:spcBef>
                <a:spcPts val="1000"/>
              </a:spcBef>
              <a:spcAft>
                <a:spcPts val="0"/>
              </a:spcAft>
              <a:buNone/>
            </a:pPr>
            <a:r>
              <a:rPr lang="en-US" sz="2200">
                <a:solidFill>
                  <a:srgbClr val="FFFFFF"/>
                </a:solidFill>
                <a:latin typeface="Avenir"/>
                <a:ea typeface="Avenir"/>
                <a:cs typeface="Avenir"/>
                <a:sym typeface="Avenir"/>
              </a:rPr>
              <a:t>Follow-up study with users who fit persona criteria</a:t>
            </a:r>
            <a:endParaRPr sz="2200">
              <a:solidFill>
                <a:srgbClr val="FFFFFF"/>
              </a:solidFill>
              <a:latin typeface="Avenir"/>
              <a:ea typeface="Avenir"/>
              <a:cs typeface="Avenir"/>
              <a:sym typeface="Avenir"/>
            </a:endParaRPr>
          </a:p>
          <a:p>
            <a:pPr marL="457200" lvl="0" indent="-342900" algn="l" rtl="0">
              <a:lnSpc>
                <a:spcPct val="115000"/>
              </a:lnSpc>
              <a:spcBef>
                <a:spcPts val="1000"/>
              </a:spcBef>
              <a:spcAft>
                <a:spcPts val="0"/>
              </a:spcAft>
              <a:buClr>
                <a:srgbClr val="FFFFFF"/>
              </a:buClr>
              <a:buSzPts val="1800"/>
              <a:buFont typeface="Avenir"/>
              <a:buChar char="●"/>
            </a:pPr>
            <a:r>
              <a:rPr lang="en-US" sz="1800">
                <a:solidFill>
                  <a:srgbClr val="FFFFFF"/>
                </a:solidFill>
                <a:latin typeface="Avenir"/>
                <a:ea typeface="Avenir"/>
                <a:cs typeface="Avenir"/>
                <a:sym typeface="Avenir"/>
              </a:rPr>
              <a:t>5-8 participants</a:t>
            </a:r>
            <a:endParaRPr sz="1800">
              <a:solidFill>
                <a:srgbClr val="FFFFFF"/>
              </a:solidFill>
              <a:latin typeface="Avenir"/>
              <a:ea typeface="Avenir"/>
              <a:cs typeface="Avenir"/>
              <a:sym typeface="Avenir"/>
            </a:endParaRPr>
          </a:p>
          <a:p>
            <a:pPr marL="457200" lvl="0" indent="-342900" algn="l" rtl="0">
              <a:lnSpc>
                <a:spcPct val="115000"/>
              </a:lnSpc>
              <a:spcBef>
                <a:spcPts val="0"/>
              </a:spcBef>
              <a:spcAft>
                <a:spcPts val="0"/>
              </a:spcAft>
              <a:buClr>
                <a:srgbClr val="FFFFFF"/>
              </a:buClr>
              <a:buSzPts val="1800"/>
              <a:buFont typeface="Avenir"/>
              <a:buChar char="●"/>
            </a:pPr>
            <a:r>
              <a:rPr lang="en-US" sz="1800">
                <a:solidFill>
                  <a:srgbClr val="FFFFFF"/>
                </a:solidFill>
                <a:latin typeface="Avenir"/>
                <a:ea typeface="Avenir"/>
                <a:cs typeface="Avenir"/>
                <a:sym typeface="Avenir"/>
              </a:rPr>
              <a:t>Strategizers &amp; Distributors</a:t>
            </a:r>
            <a:endParaRPr sz="1800">
              <a:solidFill>
                <a:srgbClr val="FFFFFF"/>
              </a:solidFill>
              <a:latin typeface="Avenir"/>
              <a:ea typeface="Avenir"/>
              <a:cs typeface="Avenir"/>
              <a:sym typeface="Avenir"/>
            </a:endParaRPr>
          </a:p>
          <a:p>
            <a:pPr marL="457200" lvl="0" indent="-342900" algn="l" rtl="0">
              <a:lnSpc>
                <a:spcPct val="115000"/>
              </a:lnSpc>
              <a:spcBef>
                <a:spcPts val="0"/>
              </a:spcBef>
              <a:spcAft>
                <a:spcPts val="0"/>
              </a:spcAft>
              <a:buClr>
                <a:srgbClr val="FFFFFF"/>
              </a:buClr>
              <a:buSzPts val="1800"/>
              <a:buFont typeface="Avenir"/>
              <a:buChar char="●"/>
            </a:pPr>
            <a:r>
              <a:rPr lang="en-US" sz="1800">
                <a:solidFill>
                  <a:srgbClr val="FFFFFF"/>
                </a:solidFill>
                <a:latin typeface="Avenir"/>
                <a:ea typeface="Avenir"/>
                <a:cs typeface="Avenir"/>
                <a:sym typeface="Avenir"/>
              </a:rPr>
              <a:t>Repeat Tasks 1-5</a:t>
            </a:r>
            <a:endParaRPr sz="1800">
              <a:solidFill>
                <a:srgbClr val="FFFFFF"/>
              </a:solidFill>
              <a:latin typeface="Avenir"/>
              <a:ea typeface="Avenir"/>
              <a:cs typeface="Avenir"/>
              <a:sym typeface="Avenir"/>
            </a:endParaRPr>
          </a:p>
          <a:p>
            <a:pPr marL="457200" lvl="0" indent="-342900" algn="l" rtl="0">
              <a:lnSpc>
                <a:spcPct val="115000"/>
              </a:lnSpc>
              <a:spcBef>
                <a:spcPts val="0"/>
              </a:spcBef>
              <a:spcAft>
                <a:spcPts val="0"/>
              </a:spcAft>
              <a:buClr>
                <a:srgbClr val="FFFFFF"/>
              </a:buClr>
              <a:buSzPts val="1800"/>
              <a:buFont typeface="Avenir"/>
              <a:buChar char="●"/>
            </a:pPr>
            <a:r>
              <a:rPr lang="en-US" sz="1800">
                <a:solidFill>
                  <a:srgbClr val="FFFFFF"/>
                </a:solidFill>
                <a:latin typeface="Avenir"/>
                <a:ea typeface="Avenir"/>
                <a:cs typeface="Avenir"/>
                <a:sym typeface="Avenir"/>
              </a:rPr>
              <a:t>Compare findings to ours</a:t>
            </a:r>
            <a:endParaRPr sz="1800">
              <a:solidFill>
                <a:srgbClr val="FFFFFF"/>
              </a:solidFill>
              <a:latin typeface="Avenir"/>
              <a:ea typeface="Avenir"/>
              <a:cs typeface="Avenir"/>
              <a:sym typeface="Avenir"/>
            </a:endParaRPr>
          </a:p>
        </p:txBody>
      </p:sp>
      <p:sp>
        <p:nvSpPr>
          <p:cNvPr id="618" name="Google Shape;618;p114"/>
          <p:cNvSpPr txBox="1"/>
          <p:nvPr/>
        </p:nvSpPr>
        <p:spPr>
          <a:xfrm>
            <a:off x="5104750" y="2495575"/>
            <a:ext cx="2683200" cy="3603300"/>
          </a:xfrm>
          <a:prstGeom prst="rect">
            <a:avLst/>
          </a:prstGeom>
          <a:noFill/>
          <a:ln w="28575" cap="flat" cmpd="sng">
            <a:solidFill>
              <a:srgbClr val="FF8F59"/>
            </a:solidFill>
            <a:prstDash val="dot"/>
            <a:round/>
            <a:headEnd type="none" w="sm" len="sm"/>
            <a:tailEnd type="none" w="sm" len="sm"/>
          </a:ln>
        </p:spPr>
        <p:txBody>
          <a:bodyPr spcFirstLastPara="1" wrap="square" lIns="91425" tIns="91425" rIns="91425" bIns="91425" anchor="t" anchorCtr="0">
            <a:noAutofit/>
          </a:bodyPr>
          <a:lstStyle/>
          <a:p>
            <a:pPr marL="0" lvl="0" indent="0" algn="ctr" rtl="0">
              <a:lnSpc>
                <a:spcPct val="114000"/>
              </a:lnSpc>
              <a:spcBef>
                <a:spcPts val="1000"/>
              </a:spcBef>
              <a:spcAft>
                <a:spcPts val="0"/>
              </a:spcAft>
              <a:buClr>
                <a:srgbClr val="000000"/>
              </a:buClr>
              <a:buSzPts val="1100"/>
              <a:buFont typeface="Arial"/>
              <a:buNone/>
            </a:pPr>
            <a:r>
              <a:rPr lang="en-US" sz="2200">
                <a:solidFill>
                  <a:srgbClr val="FFFFFF"/>
                </a:solidFill>
                <a:latin typeface="Avenir"/>
                <a:ea typeface="Avenir"/>
                <a:cs typeface="Avenir"/>
                <a:sym typeface="Avenir"/>
              </a:rPr>
              <a:t>Conduct card sort exercise for IA direction </a:t>
            </a:r>
            <a:endParaRPr sz="2200">
              <a:solidFill>
                <a:srgbClr val="FFFFFF"/>
              </a:solidFill>
              <a:latin typeface="Avenir"/>
              <a:ea typeface="Avenir"/>
              <a:cs typeface="Avenir"/>
              <a:sym typeface="Avenir"/>
            </a:endParaRPr>
          </a:p>
          <a:p>
            <a:pPr marL="457200" lvl="0" indent="-342900" algn="l" rtl="0">
              <a:lnSpc>
                <a:spcPct val="115000"/>
              </a:lnSpc>
              <a:spcBef>
                <a:spcPts val="1000"/>
              </a:spcBef>
              <a:spcAft>
                <a:spcPts val="0"/>
              </a:spcAft>
              <a:buClr>
                <a:srgbClr val="FFFFFF"/>
              </a:buClr>
              <a:buSzPts val="1800"/>
              <a:buFont typeface="Avenir"/>
              <a:buChar char="●"/>
            </a:pPr>
            <a:r>
              <a:rPr lang="en-US" sz="1800">
                <a:solidFill>
                  <a:srgbClr val="FFFFFF"/>
                </a:solidFill>
                <a:latin typeface="Avenir"/>
                <a:ea typeface="Avenir"/>
                <a:cs typeface="Avenir"/>
                <a:sym typeface="Avenir"/>
              </a:rPr>
              <a:t>5-8 participants</a:t>
            </a:r>
            <a:endParaRPr sz="1800">
              <a:solidFill>
                <a:srgbClr val="FFFFFF"/>
              </a:solidFill>
              <a:latin typeface="Avenir"/>
              <a:ea typeface="Avenir"/>
              <a:cs typeface="Avenir"/>
              <a:sym typeface="Avenir"/>
            </a:endParaRPr>
          </a:p>
          <a:p>
            <a:pPr marL="457200" lvl="0" indent="-342900" algn="l" rtl="0">
              <a:lnSpc>
                <a:spcPct val="115000"/>
              </a:lnSpc>
              <a:spcBef>
                <a:spcPts val="0"/>
              </a:spcBef>
              <a:spcAft>
                <a:spcPts val="0"/>
              </a:spcAft>
              <a:buClr>
                <a:srgbClr val="FFFFFF"/>
              </a:buClr>
              <a:buSzPts val="1800"/>
              <a:buFont typeface="Avenir"/>
              <a:buChar char="●"/>
            </a:pPr>
            <a:r>
              <a:rPr lang="en-US" sz="1800">
                <a:solidFill>
                  <a:srgbClr val="FFFFFF"/>
                </a:solidFill>
                <a:latin typeface="Avenir"/>
                <a:ea typeface="Avenir"/>
                <a:cs typeface="Avenir"/>
                <a:sym typeface="Avenir"/>
              </a:rPr>
              <a:t>Strategizers &amp; Distributors</a:t>
            </a:r>
            <a:endParaRPr sz="1800">
              <a:solidFill>
                <a:srgbClr val="FFFFFF"/>
              </a:solidFill>
              <a:latin typeface="Avenir"/>
              <a:ea typeface="Avenir"/>
              <a:cs typeface="Avenir"/>
              <a:sym typeface="Avenir"/>
            </a:endParaRPr>
          </a:p>
          <a:p>
            <a:pPr marL="457200" lvl="0" indent="-342900" algn="l" rtl="0">
              <a:lnSpc>
                <a:spcPct val="115000"/>
              </a:lnSpc>
              <a:spcBef>
                <a:spcPts val="0"/>
              </a:spcBef>
              <a:spcAft>
                <a:spcPts val="0"/>
              </a:spcAft>
              <a:buClr>
                <a:srgbClr val="FFFFFF"/>
              </a:buClr>
              <a:buSzPts val="1800"/>
              <a:buFont typeface="Avenir"/>
              <a:buChar char="●"/>
            </a:pPr>
            <a:r>
              <a:rPr lang="en-US" sz="1800">
                <a:solidFill>
                  <a:srgbClr val="FFFFFF"/>
                </a:solidFill>
                <a:latin typeface="Avenir"/>
                <a:ea typeface="Avenir"/>
                <a:cs typeface="Avenir"/>
                <a:sym typeface="Avenir"/>
              </a:rPr>
              <a:t>Compare findings to ours</a:t>
            </a:r>
            <a:endParaRPr sz="2200">
              <a:solidFill>
                <a:srgbClr val="FFFFFF"/>
              </a:solidFill>
              <a:latin typeface="Avenir"/>
              <a:ea typeface="Avenir"/>
              <a:cs typeface="Avenir"/>
              <a:sym typeface="Aveni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116"/>
          <p:cNvSpPr txBox="1">
            <a:spLocks noGrp="1"/>
          </p:cNvSpPr>
          <p:nvPr>
            <p:ph type="ctrTitle" idx="4294967295"/>
          </p:nvPr>
        </p:nvSpPr>
        <p:spPr>
          <a:xfrm>
            <a:off x="1633450" y="2136750"/>
            <a:ext cx="6115800" cy="273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7200"/>
              <a:t>Thank you.</a:t>
            </a:r>
            <a:endParaRPr sz="4800">
              <a:solidFill>
                <a:schemeClr val="lt1"/>
              </a:solidFill>
            </a:endParaRPr>
          </a:p>
          <a:p>
            <a:pPr marL="0" lvl="0" indent="0" algn="ctr" rtl="0">
              <a:spcBef>
                <a:spcPts val="1000"/>
              </a:spcBef>
              <a:spcAft>
                <a:spcPts val="0"/>
              </a:spcAft>
              <a:buClr>
                <a:schemeClr val="dk1"/>
              </a:buClr>
              <a:buSzPts val="1100"/>
              <a:buFont typeface="Arial"/>
              <a:buNone/>
            </a:pPr>
            <a:r>
              <a:rPr lang="en-US" sz="3600">
                <a:solidFill>
                  <a:schemeClr val="lt1"/>
                </a:solidFill>
              </a:rPr>
              <a:t>LAPH UX Consulting</a:t>
            </a:r>
            <a:endParaRPr sz="3600">
              <a:solidFill>
                <a:schemeClr val="lt1"/>
              </a:solidFill>
            </a:endParaRPr>
          </a:p>
          <a:p>
            <a:pPr marL="0" lvl="0" indent="0" algn="ctr" rtl="0">
              <a:spcBef>
                <a:spcPts val="0"/>
              </a:spcBef>
              <a:spcAft>
                <a:spcPts val="0"/>
              </a:spcAft>
              <a:buNone/>
            </a:pP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80"/>
          <p:cNvSpPr/>
          <p:nvPr/>
        </p:nvSpPr>
        <p:spPr>
          <a:xfrm>
            <a:off x="856250" y="2344725"/>
            <a:ext cx="7441200" cy="3726000"/>
          </a:xfrm>
          <a:prstGeom prst="rect">
            <a:avLst/>
          </a:prstGeom>
          <a:noFill/>
          <a:ln w="28575" cap="flat" cmpd="sng">
            <a:solidFill>
              <a:srgbClr val="FF8F59"/>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80"/>
          <p:cNvSpPr txBox="1"/>
          <p:nvPr/>
        </p:nvSpPr>
        <p:spPr>
          <a:xfrm>
            <a:off x="1350488" y="2703225"/>
            <a:ext cx="6375300" cy="2667900"/>
          </a:xfrm>
          <a:prstGeom prst="rect">
            <a:avLst/>
          </a:prstGeom>
          <a:noFill/>
          <a:ln>
            <a:noFill/>
          </a:ln>
        </p:spPr>
        <p:txBody>
          <a:bodyPr spcFirstLastPara="1" wrap="square" lIns="121900" tIns="121900" rIns="121900" bIns="121900" anchor="t" anchorCtr="0">
            <a:noAutofit/>
          </a:bodyPr>
          <a:lstStyle/>
          <a:p>
            <a:pPr marL="0" marR="0" lvl="0" indent="0" algn="ctr" rtl="0">
              <a:lnSpc>
                <a:spcPct val="200000"/>
              </a:lnSpc>
              <a:spcBef>
                <a:spcPts val="0"/>
              </a:spcBef>
              <a:spcAft>
                <a:spcPts val="0"/>
              </a:spcAft>
              <a:buClr>
                <a:srgbClr val="000000"/>
              </a:buClr>
              <a:buSzPts val="1800"/>
              <a:buFont typeface="Arial"/>
              <a:buNone/>
            </a:pPr>
            <a:r>
              <a:rPr lang="en-US" sz="1800" b="0" i="0" u="none" strike="noStrike" cap="none">
                <a:solidFill>
                  <a:srgbClr val="FFFFFF"/>
                </a:solidFill>
                <a:latin typeface="Avenir"/>
                <a:ea typeface="Avenir"/>
                <a:cs typeface="Avenir"/>
                <a:sym typeface="Avenir"/>
              </a:rPr>
              <a:t>CohuHD Costar™ is an HD CCTV video surveillance camera system for monitoring border security, transportation, traffic, airports, and railways. The camera system includes the physical camera and a digital interface to view and manipulate footage it captures. The focus of this review is the digital interface.</a:t>
            </a:r>
            <a:endParaRPr sz="1900" b="0" i="0" u="none" strike="noStrike" cap="none">
              <a:solidFill>
                <a:srgbClr val="FFFFFF"/>
              </a:solidFill>
              <a:latin typeface="Avenir"/>
              <a:ea typeface="Avenir"/>
              <a:cs typeface="Avenir"/>
              <a:sym typeface="Avenir"/>
            </a:endParaRPr>
          </a:p>
        </p:txBody>
      </p:sp>
      <p:sp>
        <p:nvSpPr>
          <p:cNvPr id="314" name="Google Shape;314;p80"/>
          <p:cNvSpPr txBox="1"/>
          <p:nvPr/>
        </p:nvSpPr>
        <p:spPr>
          <a:xfrm>
            <a:off x="1259669" y="743577"/>
            <a:ext cx="6556800" cy="12543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6400"/>
              <a:buFont typeface="Arial"/>
              <a:buNone/>
            </a:pPr>
            <a:r>
              <a:rPr lang="en-US" sz="4800" b="0" i="0" u="none" strike="noStrike" cap="none">
                <a:solidFill>
                  <a:srgbClr val="FF8F59"/>
                </a:solidFill>
                <a:latin typeface="Proxima Nova"/>
                <a:ea typeface="Proxima Nova"/>
                <a:cs typeface="Proxima Nova"/>
                <a:sym typeface="Proxima Nova"/>
              </a:rPr>
              <a:t>ABOUT THE PRODUCT</a:t>
            </a:r>
            <a:endParaRPr sz="4800" b="0" i="0" u="none" strike="noStrike" cap="none">
              <a:solidFill>
                <a:srgbClr val="FF8F59"/>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82"/>
          <p:cNvSpPr txBox="1"/>
          <p:nvPr/>
        </p:nvSpPr>
        <p:spPr>
          <a:xfrm>
            <a:off x="3014325" y="2952600"/>
            <a:ext cx="7053900" cy="13101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Avenir"/>
                <a:ea typeface="Avenir"/>
                <a:cs typeface="Avenir"/>
                <a:sym typeface="Avenir"/>
              </a:rPr>
              <a:t>Methodology</a:t>
            </a:r>
            <a:endParaRPr sz="4000" b="0" i="0" u="none" strike="noStrike" cap="none">
              <a:solidFill>
                <a:srgbClr val="FFFFFF"/>
              </a:solidFill>
              <a:latin typeface="Avenir"/>
              <a:ea typeface="Avenir"/>
              <a:cs typeface="Avenir"/>
              <a:sym typeface="Avenir"/>
            </a:endParaRPr>
          </a:p>
        </p:txBody>
      </p:sp>
      <p:sp>
        <p:nvSpPr>
          <p:cNvPr id="327" name="Google Shape;327;p82"/>
          <p:cNvSpPr txBox="1"/>
          <p:nvPr/>
        </p:nvSpPr>
        <p:spPr>
          <a:xfrm>
            <a:off x="1279450" y="2161600"/>
            <a:ext cx="2113500" cy="25347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2800"/>
              <a:buFont typeface="Arial"/>
              <a:buNone/>
            </a:pPr>
            <a:r>
              <a:rPr lang="en-US" sz="12800" b="0" i="0" u="none" strike="noStrike" cap="none">
                <a:solidFill>
                  <a:srgbClr val="FF9900"/>
                </a:solidFill>
                <a:latin typeface="Avenir"/>
                <a:ea typeface="Avenir"/>
                <a:cs typeface="Avenir"/>
                <a:sym typeface="Avenir"/>
              </a:rPr>
              <a:t>2</a:t>
            </a:r>
            <a:endParaRPr sz="12800" b="0" i="0" u="none" strike="noStrike" cap="none">
              <a:solidFill>
                <a:srgbClr val="FF9900"/>
              </a:solidFill>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83"/>
          <p:cNvSpPr txBox="1">
            <a:spLocks noGrp="1"/>
          </p:cNvSpPr>
          <p:nvPr>
            <p:ph type="title"/>
          </p:nvPr>
        </p:nvSpPr>
        <p:spPr>
          <a:xfrm>
            <a:off x="526200" y="436300"/>
            <a:ext cx="8306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Methodology &amp; Tasks</a:t>
            </a:r>
            <a:endParaRPr/>
          </a:p>
        </p:txBody>
      </p:sp>
      <p:sp>
        <p:nvSpPr>
          <p:cNvPr id="333" name="Google Shape;333;p83"/>
          <p:cNvSpPr txBox="1"/>
          <p:nvPr/>
        </p:nvSpPr>
        <p:spPr>
          <a:xfrm>
            <a:off x="842880" y="1615430"/>
            <a:ext cx="8023800" cy="1838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endParaRPr sz="2700">
              <a:solidFill>
                <a:srgbClr val="FFFFFF"/>
              </a:solidFill>
              <a:latin typeface="Avenir"/>
              <a:ea typeface="Avenir"/>
              <a:cs typeface="Avenir"/>
              <a:sym typeface="Avenir"/>
            </a:endParaRPr>
          </a:p>
        </p:txBody>
      </p:sp>
      <p:sp>
        <p:nvSpPr>
          <p:cNvPr id="334" name="Google Shape;334;p83"/>
          <p:cNvSpPr/>
          <p:nvPr/>
        </p:nvSpPr>
        <p:spPr>
          <a:xfrm>
            <a:off x="626126" y="3973470"/>
            <a:ext cx="3819000" cy="5670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2400">
                <a:solidFill>
                  <a:srgbClr val="FFFFFF"/>
                </a:solidFill>
                <a:latin typeface="Avenir"/>
                <a:ea typeface="Avenir"/>
                <a:cs typeface="Avenir"/>
                <a:sym typeface="Avenir"/>
              </a:rPr>
              <a:t>Tasks</a:t>
            </a:r>
            <a:endParaRPr sz="2400">
              <a:solidFill>
                <a:srgbClr val="FFFFFF"/>
              </a:solidFill>
              <a:latin typeface="Avenir"/>
              <a:ea typeface="Avenir"/>
              <a:cs typeface="Avenir"/>
              <a:sym typeface="Avenir"/>
            </a:endParaRPr>
          </a:p>
        </p:txBody>
      </p:sp>
      <p:sp>
        <p:nvSpPr>
          <p:cNvPr id="335" name="Google Shape;335;p83"/>
          <p:cNvSpPr txBox="1"/>
          <p:nvPr/>
        </p:nvSpPr>
        <p:spPr>
          <a:xfrm>
            <a:off x="563855" y="4453575"/>
            <a:ext cx="4431300" cy="22671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FFFFFF"/>
              </a:buClr>
              <a:buSzPts val="1800"/>
              <a:buFont typeface="Avenir"/>
              <a:buAutoNum type="arabicPeriod"/>
            </a:pPr>
            <a:r>
              <a:rPr lang="en-US" sz="1800">
                <a:solidFill>
                  <a:srgbClr val="FFFFFF"/>
                </a:solidFill>
                <a:latin typeface="Avenir"/>
                <a:ea typeface="Avenir"/>
                <a:cs typeface="Avenir"/>
                <a:sym typeface="Avenir"/>
              </a:rPr>
              <a:t>Change camera zoom &amp; focus</a:t>
            </a:r>
            <a:endParaRPr sz="1800">
              <a:solidFill>
                <a:srgbClr val="FFFFFF"/>
              </a:solidFill>
              <a:latin typeface="Avenir"/>
              <a:ea typeface="Avenir"/>
              <a:cs typeface="Avenir"/>
              <a:sym typeface="Avenir"/>
            </a:endParaRPr>
          </a:p>
          <a:p>
            <a:pPr marL="457200" lvl="0" indent="-342900" algn="l" rtl="0">
              <a:lnSpc>
                <a:spcPct val="100000"/>
              </a:lnSpc>
              <a:spcBef>
                <a:spcPts val="1000"/>
              </a:spcBef>
              <a:spcAft>
                <a:spcPts val="0"/>
              </a:spcAft>
              <a:buClr>
                <a:srgbClr val="FFFFFF"/>
              </a:buClr>
              <a:buSzPts val="1800"/>
              <a:buFont typeface="Avenir"/>
              <a:buAutoNum type="arabicPeriod"/>
            </a:pPr>
            <a:r>
              <a:rPr lang="en-US" sz="1800">
                <a:solidFill>
                  <a:srgbClr val="FFFFFF"/>
                </a:solidFill>
                <a:latin typeface="Avenir"/>
                <a:ea typeface="Avenir"/>
                <a:cs typeface="Avenir"/>
                <a:sym typeface="Avenir"/>
              </a:rPr>
              <a:t>Change camera angle</a:t>
            </a:r>
            <a:endParaRPr sz="1800">
              <a:solidFill>
                <a:srgbClr val="FFFFFF"/>
              </a:solidFill>
              <a:latin typeface="Avenir"/>
              <a:ea typeface="Avenir"/>
              <a:cs typeface="Avenir"/>
              <a:sym typeface="Avenir"/>
            </a:endParaRPr>
          </a:p>
          <a:p>
            <a:pPr marL="457200" lvl="0" indent="-342900" algn="l" rtl="0">
              <a:lnSpc>
                <a:spcPct val="100000"/>
              </a:lnSpc>
              <a:spcBef>
                <a:spcPts val="1000"/>
              </a:spcBef>
              <a:spcAft>
                <a:spcPts val="0"/>
              </a:spcAft>
              <a:buClr>
                <a:srgbClr val="FFFFFF"/>
              </a:buClr>
              <a:buSzPts val="1800"/>
              <a:buFont typeface="Avenir"/>
              <a:buAutoNum type="arabicPeriod"/>
            </a:pPr>
            <a:r>
              <a:rPr lang="en-US" sz="1800">
                <a:solidFill>
                  <a:srgbClr val="FFFFFF"/>
                </a:solidFill>
                <a:latin typeface="Avenir"/>
                <a:ea typeface="Avenir"/>
                <a:cs typeface="Avenir"/>
                <a:sym typeface="Avenir"/>
              </a:rPr>
              <a:t>Add text or image to display</a:t>
            </a:r>
            <a:endParaRPr sz="1800">
              <a:solidFill>
                <a:srgbClr val="FFFFFF"/>
              </a:solidFill>
              <a:latin typeface="Avenir"/>
              <a:ea typeface="Avenir"/>
              <a:cs typeface="Avenir"/>
              <a:sym typeface="Avenir"/>
            </a:endParaRPr>
          </a:p>
          <a:p>
            <a:pPr marL="457200" lvl="0" indent="-342900" algn="l" rtl="0">
              <a:lnSpc>
                <a:spcPct val="100000"/>
              </a:lnSpc>
              <a:spcBef>
                <a:spcPts val="1000"/>
              </a:spcBef>
              <a:spcAft>
                <a:spcPts val="0"/>
              </a:spcAft>
              <a:buClr>
                <a:srgbClr val="FFFFFF"/>
              </a:buClr>
              <a:buSzPts val="1800"/>
              <a:buFont typeface="Avenir"/>
              <a:buAutoNum type="arabicPeriod"/>
            </a:pPr>
            <a:r>
              <a:rPr lang="en-US" sz="1800">
                <a:solidFill>
                  <a:srgbClr val="FFFFFF"/>
                </a:solidFill>
                <a:latin typeface="Avenir"/>
                <a:ea typeface="Avenir"/>
                <a:cs typeface="Avenir"/>
                <a:sym typeface="Avenir"/>
              </a:rPr>
              <a:t>Set up network connection</a:t>
            </a:r>
            <a:endParaRPr sz="1800">
              <a:solidFill>
                <a:srgbClr val="FFFFFF"/>
              </a:solidFill>
              <a:latin typeface="Avenir"/>
              <a:ea typeface="Avenir"/>
              <a:cs typeface="Avenir"/>
              <a:sym typeface="Avenir"/>
            </a:endParaRPr>
          </a:p>
          <a:p>
            <a:pPr marL="457200" lvl="0" indent="-342900" algn="l" rtl="0">
              <a:lnSpc>
                <a:spcPct val="100000"/>
              </a:lnSpc>
              <a:spcBef>
                <a:spcPts val="1000"/>
              </a:spcBef>
              <a:spcAft>
                <a:spcPts val="1000"/>
              </a:spcAft>
              <a:buClr>
                <a:srgbClr val="FFFFFF"/>
              </a:buClr>
              <a:buSzPts val="1800"/>
              <a:buFont typeface="Avenir"/>
              <a:buAutoNum type="arabicPeriod"/>
            </a:pPr>
            <a:r>
              <a:rPr lang="en-US" sz="1800">
                <a:solidFill>
                  <a:srgbClr val="FFFFFF"/>
                </a:solidFill>
                <a:latin typeface="Avenir"/>
                <a:ea typeface="Avenir"/>
                <a:cs typeface="Avenir"/>
                <a:sym typeface="Avenir"/>
              </a:rPr>
              <a:t>Troubleshoot network connection</a:t>
            </a:r>
            <a:endParaRPr sz="1800">
              <a:solidFill>
                <a:srgbClr val="FFFFFF"/>
              </a:solidFill>
              <a:latin typeface="Avenir"/>
              <a:ea typeface="Avenir"/>
              <a:cs typeface="Avenir"/>
              <a:sym typeface="Avenir"/>
            </a:endParaRPr>
          </a:p>
        </p:txBody>
      </p:sp>
      <p:sp>
        <p:nvSpPr>
          <p:cNvPr id="336" name="Google Shape;336;p83"/>
          <p:cNvSpPr/>
          <p:nvPr/>
        </p:nvSpPr>
        <p:spPr>
          <a:xfrm>
            <a:off x="563851" y="1578280"/>
            <a:ext cx="3819000" cy="5670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2400">
                <a:solidFill>
                  <a:srgbClr val="FFFFFF"/>
                </a:solidFill>
                <a:latin typeface="Avenir"/>
                <a:ea typeface="Avenir"/>
                <a:cs typeface="Avenir"/>
                <a:sym typeface="Avenir"/>
              </a:rPr>
              <a:t>Format</a:t>
            </a:r>
            <a:endParaRPr sz="2400">
              <a:solidFill>
                <a:srgbClr val="FFFFFF"/>
              </a:solidFill>
              <a:latin typeface="Avenir"/>
              <a:ea typeface="Avenir"/>
              <a:cs typeface="Avenir"/>
              <a:sym typeface="Avenir"/>
            </a:endParaRPr>
          </a:p>
        </p:txBody>
      </p:sp>
      <p:sp>
        <p:nvSpPr>
          <p:cNvPr id="337" name="Google Shape;337;p83"/>
          <p:cNvSpPr txBox="1"/>
          <p:nvPr/>
        </p:nvSpPr>
        <p:spPr>
          <a:xfrm>
            <a:off x="393105" y="2050500"/>
            <a:ext cx="5212200" cy="14958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00000"/>
              </a:lnSpc>
              <a:spcBef>
                <a:spcPts val="0"/>
              </a:spcBef>
              <a:spcAft>
                <a:spcPts val="0"/>
              </a:spcAft>
              <a:buClr>
                <a:srgbClr val="FFFFFF"/>
              </a:buClr>
              <a:buSzPts val="1200"/>
              <a:buFont typeface="Avenir"/>
              <a:buChar char="●"/>
            </a:pPr>
            <a:r>
              <a:rPr lang="en-US" sz="1800">
                <a:solidFill>
                  <a:srgbClr val="FFFFFF"/>
                </a:solidFill>
                <a:latin typeface="Avenir"/>
                <a:ea typeface="Avenir"/>
                <a:cs typeface="Avenir"/>
                <a:sym typeface="Avenir"/>
              </a:rPr>
              <a:t>Participants recruited by CohuHD staff</a:t>
            </a:r>
            <a:endParaRPr sz="1800">
              <a:solidFill>
                <a:srgbClr val="FFFFFF"/>
              </a:solidFill>
              <a:latin typeface="Avenir"/>
              <a:ea typeface="Avenir"/>
              <a:cs typeface="Avenir"/>
              <a:sym typeface="Avenir"/>
            </a:endParaRPr>
          </a:p>
          <a:p>
            <a:pPr marL="457200" marR="0" lvl="0" indent="-304800" algn="l" rtl="0">
              <a:lnSpc>
                <a:spcPct val="100000"/>
              </a:lnSpc>
              <a:spcBef>
                <a:spcPts val="1000"/>
              </a:spcBef>
              <a:spcAft>
                <a:spcPts val="0"/>
              </a:spcAft>
              <a:buClr>
                <a:srgbClr val="FFFFFF"/>
              </a:buClr>
              <a:buSzPts val="1200"/>
              <a:buFont typeface="Avenir"/>
              <a:buChar char="●"/>
            </a:pPr>
            <a:r>
              <a:rPr lang="en-US" sz="1800">
                <a:solidFill>
                  <a:srgbClr val="FFFFFF"/>
                </a:solidFill>
                <a:latin typeface="Avenir"/>
                <a:ea typeface="Avenir"/>
                <a:cs typeface="Avenir"/>
                <a:sym typeface="Avenir"/>
              </a:rPr>
              <a:t>Remote testing (via Zoom)</a:t>
            </a:r>
            <a:endParaRPr sz="1800">
              <a:solidFill>
                <a:srgbClr val="FFFFFF"/>
              </a:solidFill>
              <a:latin typeface="Avenir"/>
              <a:ea typeface="Avenir"/>
              <a:cs typeface="Avenir"/>
              <a:sym typeface="Avenir"/>
            </a:endParaRPr>
          </a:p>
          <a:p>
            <a:pPr marL="457200" marR="0" lvl="0" indent="-304800" algn="l" rtl="0">
              <a:lnSpc>
                <a:spcPct val="100000"/>
              </a:lnSpc>
              <a:spcBef>
                <a:spcPts val="1000"/>
              </a:spcBef>
              <a:spcAft>
                <a:spcPts val="0"/>
              </a:spcAft>
              <a:buClr>
                <a:srgbClr val="FFFFFF"/>
              </a:buClr>
              <a:buSzPts val="1200"/>
              <a:buFont typeface="Avenir"/>
              <a:buChar char="●"/>
            </a:pPr>
            <a:r>
              <a:rPr lang="en-US" sz="1800">
                <a:solidFill>
                  <a:srgbClr val="FFFFFF"/>
                </a:solidFill>
                <a:latin typeface="Avenir"/>
                <a:ea typeface="Avenir"/>
                <a:cs typeface="Avenir"/>
                <a:sym typeface="Avenir"/>
              </a:rPr>
              <a:t>User-defined tasks within scenarios</a:t>
            </a:r>
            <a:endParaRPr sz="1800">
              <a:solidFill>
                <a:srgbClr val="FFFFFF"/>
              </a:solidFill>
              <a:latin typeface="Avenir"/>
              <a:ea typeface="Avenir"/>
              <a:cs typeface="Avenir"/>
              <a:sym typeface="Avenir"/>
            </a:endParaRPr>
          </a:p>
          <a:p>
            <a:pPr marL="457200" marR="0" lvl="0" indent="-304800" algn="l" rtl="0">
              <a:lnSpc>
                <a:spcPct val="100000"/>
              </a:lnSpc>
              <a:spcBef>
                <a:spcPts val="1000"/>
              </a:spcBef>
              <a:spcAft>
                <a:spcPts val="1000"/>
              </a:spcAft>
              <a:buClr>
                <a:srgbClr val="FFFFFF"/>
              </a:buClr>
              <a:buSzPts val="1200"/>
              <a:buFont typeface="Avenir"/>
              <a:buChar char="●"/>
            </a:pPr>
            <a:r>
              <a:rPr lang="en-US" sz="1800">
                <a:solidFill>
                  <a:srgbClr val="FFFFFF"/>
                </a:solidFill>
                <a:latin typeface="Avenir"/>
                <a:ea typeface="Avenir"/>
                <a:cs typeface="Avenir"/>
                <a:sym typeface="Avenir"/>
              </a:rPr>
              <a:t>Session Time: 45 mins</a:t>
            </a:r>
            <a:endParaRPr sz="1800">
              <a:solidFill>
                <a:srgbClr val="FFFFFF"/>
              </a:solidFill>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84"/>
          <p:cNvSpPr txBox="1">
            <a:spLocks noGrp="1"/>
          </p:cNvSpPr>
          <p:nvPr>
            <p:ph type="title"/>
          </p:nvPr>
        </p:nvSpPr>
        <p:spPr>
          <a:xfrm>
            <a:off x="526200" y="436300"/>
            <a:ext cx="8306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Severity Rating Scale</a:t>
            </a:r>
            <a:endParaRPr/>
          </a:p>
        </p:txBody>
      </p:sp>
      <p:sp>
        <p:nvSpPr>
          <p:cNvPr id="343" name="Google Shape;343;p84"/>
          <p:cNvSpPr txBox="1"/>
          <p:nvPr/>
        </p:nvSpPr>
        <p:spPr>
          <a:xfrm>
            <a:off x="742950" y="1691630"/>
            <a:ext cx="8023800" cy="1838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endParaRPr sz="2700">
              <a:solidFill>
                <a:srgbClr val="FFFFFF"/>
              </a:solidFill>
              <a:latin typeface="Avenir"/>
              <a:ea typeface="Avenir"/>
              <a:cs typeface="Avenir"/>
              <a:sym typeface="Avenir"/>
            </a:endParaRPr>
          </a:p>
        </p:txBody>
      </p:sp>
      <p:sp>
        <p:nvSpPr>
          <p:cNvPr id="344" name="Google Shape;344;p84"/>
          <p:cNvSpPr/>
          <p:nvPr/>
        </p:nvSpPr>
        <p:spPr>
          <a:xfrm>
            <a:off x="692518" y="1969640"/>
            <a:ext cx="7722300" cy="567000"/>
          </a:xfrm>
          <a:prstGeom prst="rect">
            <a:avLst/>
          </a:prstGeom>
          <a:noFill/>
          <a:ln>
            <a:noFill/>
          </a:ln>
        </p:spPr>
        <p:txBody>
          <a:bodyPr spcFirstLastPara="1" wrap="square" lIns="91425" tIns="45700" rIns="91425" bIns="45700" anchor="t" anchorCtr="0">
            <a:noAutofit/>
          </a:bodyPr>
          <a:lstStyle/>
          <a:p>
            <a:pPr marL="0" marR="0" lvl="0" indent="0" algn="ctr" rtl="0">
              <a:lnSpc>
                <a:spcPct val="115000"/>
              </a:lnSpc>
              <a:spcBef>
                <a:spcPts val="0"/>
              </a:spcBef>
              <a:spcAft>
                <a:spcPts val="0"/>
              </a:spcAft>
              <a:buNone/>
            </a:pPr>
            <a:r>
              <a:rPr lang="en-US" sz="3000">
                <a:solidFill>
                  <a:srgbClr val="FFFFFF"/>
                </a:solidFill>
                <a:latin typeface="Avenir"/>
                <a:ea typeface="Avenir"/>
                <a:cs typeface="Avenir"/>
                <a:sym typeface="Avenir"/>
              </a:rPr>
              <a:t>3-point Opportunities/Positives</a:t>
            </a:r>
            <a:endParaRPr sz="3000">
              <a:solidFill>
                <a:srgbClr val="FFFFFF"/>
              </a:solidFill>
              <a:latin typeface="Avenir"/>
              <a:ea typeface="Avenir"/>
              <a:cs typeface="Avenir"/>
              <a:sym typeface="Avenir"/>
            </a:endParaRPr>
          </a:p>
        </p:txBody>
      </p:sp>
      <p:grpSp>
        <p:nvGrpSpPr>
          <p:cNvPr id="345" name="Google Shape;345;p84"/>
          <p:cNvGrpSpPr/>
          <p:nvPr/>
        </p:nvGrpSpPr>
        <p:grpSpPr>
          <a:xfrm>
            <a:off x="878066" y="3333951"/>
            <a:ext cx="7188384" cy="257633"/>
            <a:chOff x="410700" y="2371050"/>
            <a:chExt cx="8354700" cy="261450"/>
          </a:xfrm>
        </p:grpSpPr>
        <p:cxnSp>
          <p:nvCxnSpPr>
            <p:cNvPr id="346" name="Google Shape;346;p84"/>
            <p:cNvCxnSpPr/>
            <p:nvPr/>
          </p:nvCxnSpPr>
          <p:spPr>
            <a:xfrm rot="10800000" flipH="1">
              <a:off x="644100" y="2511150"/>
              <a:ext cx="7887900" cy="18600"/>
            </a:xfrm>
            <a:prstGeom prst="straightConnector1">
              <a:avLst/>
            </a:prstGeom>
            <a:noFill/>
            <a:ln w="38100" cap="flat" cmpd="sng">
              <a:solidFill>
                <a:srgbClr val="BFBFBF"/>
              </a:solidFill>
              <a:prstDash val="solid"/>
              <a:round/>
              <a:headEnd type="none" w="med" len="med"/>
              <a:tailEnd type="none" w="med" len="med"/>
            </a:ln>
          </p:spPr>
        </p:cxnSp>
        <p:sp>
          <p:nvSpPr>
            <p:cNvPr id="347" name="Google Shape;347;p84"/>
            <p:cNvSpPr/>
            <p:nvPr/>
          </p:nvSpPr>
          <p:spPr>
            <a:xfrm>
              <a:off x="410700" y="2408400"/>
              <a:ext cx="233400" cy="224100"/>
            </a:xfrm>
            <a:prstGeom prst="ellipse">
              <a:avLst/>
            </a:prstGeom>
            <a:solidFill>
              <a:srgbClr val="BFBFB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8" name="Google Shape;348;p84"/>
            <p:cNvSpPr/>
            <p:nvPr/>
          </p:nvSpPr>
          <p:spPr>
            <a:xfrm>
              <a:off x="8532000" y="2371050"/>
              <a:ext cx="233400" cy="224100"/>
            </a:xfrm>
            <a:prstGeom prst="ellipse">
              <a:avLst/>
            </a:prstGeom>
            <a:solidFill>
              <a:srgbClr val="BFBFB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49" name="Google Shape;349;p84"/>
          <p:cNvSpPr/>
          <p:nvPr/>
        </p:nvSpPr>
        <p:spPr>
          <a:xfrm>
            <a:off x="1580781" y="3259550"/>
            <a:ext cx="429900" cy="493200"/>
          </a:xfrm>
          <a:prstGeom prst="rect">
            <a:avLst/>
          </a:prstGeom>
          <a:solidFill>
            <a:srgbClr val="E066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Avenir"/>
                <a:ea typeface="Avenir"/>
                <a:cs typeface="Avenir"/>
                <a:sym typeface="Avenir"/>
              </a:rPr>
              <a:t>P3</a:t>
            </a:r>
            <a:endParaRPr>
              <a:latin typeface="Avenir"/>
              <a:ea typeface="Avenir"/>
              <a:cs typeface="Avenir"/>
              <a:sym typeface="Avenir"/>
            </a:endParaRPr>
          </a:p>
        </p:txBody>
      </p:sp>
      <p:sp>
        <p:nvSpPr>
          <p:cNvPr id="350" name="Google Shape;350;p84"/>
          <p:cNvSpPr/>
          <p:nvPr/>
        </p:nvSpPr>
        <p:spPr>
          <a:xfrm>
            <a:off x="2664729" y="3259550"/>
            <a:ext cx="429900" cy="493200"/>
          </a:xfrm>
          <a:prstGeom prst="rect">
            <a:avLst/>
          </a:prstGeom>
          <a:solidFill>
            <a:srgbClr val="E066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Avenir"/>
                <a:ea typeface="Avenir"/>
                <a:cs typeface="Avenir"/>
                <a:sym typeface="Avenir"/>
              </a:rPr>
              <a:t>P2</a:t>
            </a:r>
            <a:endParaRPr>
              <a:latin typeface="Avenir"/>
              <a:ea typeface="Avenir"/>
              <a:cs typeface="Avenir"/>
              <a:sym typeface="Avenir"/>
            </a:endParaRPr>
          </a:p>
        </p:txBody>
      </p:sp>
      <p:sp>
        <p:nvSpPr>
          <p:cNvPr id="351" name="Google Shape;351;p84"/>
          <p:cNvSpPr/>
          <p:nvPr/>
        </p:nvSpPr>
        <p:spPr>
          <a:xfrm>
            <a:off x="3748677" y="3259550"/>
            <a:ext cx="429900" cy="493200"/>
          </a:xfrm>
          <a:prstGeom prst="rect">
            <a:avLst/>
          </a:prstGeom>
          <a:solidFill>
            <a:srgbClr val="E066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Avenir"/>
                <a:ea typeface="Avenir"/>
                <a:cs typeface="Avenir"/>
                <a:sym typeface="Avenir"/>
              </a:rPr>
              <a:t>P1</a:t>
            </a:r>
            <a:endParaRPr>
              <a:latin typeface="Avenir"/>
              <a:ea typeface="Avenir"/>
              <a:cs typeface="Avenir"/>
              <a:sym typeface="Avenir"/>
            </a:endParaRPr>
          </a:p>
        </p:txBody>
      </p:sp>
      <p:sp>
        <p:nvSpPr>
          <p:cNvPr id="352" name="Google Shape;352;p84"/>
          <p:cNvSpPr/>
          <p:nvPr/>
        </p:nvSpPr>
        <p:spPr>
          <a:xfrm>
            <a:off x="7070121" y="3259550"/>
            <a:ext cx="464700" cy="493200"/>
          </a:xfrm>
          <a:prstGeom prst="rect">
            <a:avLst/>
          </a:prstGeom>
          <a:solidFill>
            <a:srgbClr val="93C47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Avenir"/>
                <a:ea typeface="Avenir"/>
                <a:cs typeface="Avenir"/>
                <a:sym typeface="Avenir"/>
              </a:rPr>
              <a:t>G3</a:t>
            </a:r>
            <a:endParaRPr>
              <a:latin typeface="Avenir"/>
              <a:ea typeface="Avenir"/>
              <a:cs typeface="Avenir"/>
              <a:sym typeface="Avenir"/>
            </a:endParaRPr>
          </a:p>
        </p:txBody>
      </p:sp>
      <p:sp>
        <p:nvSpPr>
          <p:cNvPr id="353" name="Google Shape;353;p84"/>
          <p:cNvSpPr/>
          <p:nvPr/>
        </p:nvSpPr>
        <p:spPr>
          <a:xfrm>
            <a:off x="4832625" y="3259550"/>
            <a:ext cx="464700" cy="493200"/>
          </a:xfrm>
          <a:prstGeom prst="rect">
            <a:avLst/>
          </a:prstGeom>
          <a:solidFill>
            <a:srgbClr val="93C47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Avenir"/>
                <a:ea typeface="Avenir"/>
                <a:cs typeface="Avenir"/>
                <a:sym typeface="Avenir"/>
              </a:rPr>
              <a:t>G1</a:t>
            </a:r>
            <a:endParaRPr>
              <a:latin typeface="Avenir"/>
              <a:ea typeface="Avenir"/>
              <a:cs typeface="Avenir"/>
              <a:sym typeface="Avenir"/>
            </a:endParaRPr>
          </a:p>
        </p:txBody>
      </p:sp>
      <p:sp>
        <p:nvSpPr>
          <p:cNvPr id="354" name="Google Shape;354;p84"/>
          <p:cNvSpPr/>
          <p:nvPr/>
        </p:nvSpPr>
        <p:spPr>
          <a:xfrm>
            <a:off x="5491450" y="4822825"/>
            <a:ext cx="1736400" cy="567000"/>
          </a:xfrm>
          <a:prstGeom prst="rect">
            <a:avLst/>
          </a:prstGeom>
          <a:solidFill>
            <a:srgbClr val="ECECE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a:solidFill>
                  <a:srgbClr val="30465C"/>
                </a:solidFill>
                <a:latin typeface="Avenir"/>
                <a:ea typeface="Avenir"/>
                <a:cs typeface="Avenir"/>
                <a:sym typeface="Avenir"/>
              </a:rPr>
              <a:t>Good Stuff</a:t>
            </a:r>
            <a:endParaRPr sz="1800">
              <a:solidFill>
                <a:srgbClr val="30465C"/>
              </a:solidFill>
              <a:latin typeface="Avenir"/>
              <a:ea typeface="Avenir"/>
              <a:cs typeface="Avenir"/>
              <a:sym typeface="Avenir"/>
            </a:endParaRPr>
          </a:p>
        </p:txBody>
      </p:sp>
      <p:sp>
        <p:nvSpPr>
          <p:cNvPr id="355" name="Google Shape;355;p84"/>
          <p:cNvSpPr/>
          <p:nvPr/>
        </p:nvSpPr>
        <p:spPr>
          <a:xfrm>
            <a:off x="5951373" y="3259550"/>
            <a:ext cx="464700" cy="493200"/>
          </a:xfrm>
          <a:prstGeom prst="rect">
            <a:avLst/>
          </a:prstGeom>
          <a:solidFill>
            <a:srgbClr val="93C47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Avenir"/>
                <a:ea typeface="Avenir"/>
                <a:cs typeface="Avenir"/>
                <a:sym typeface="Avenir"/>
              </a:rPr>
              <a:t>G2</a:t>
            </a:r>
            <a:endParaRPr>
              <a:latin typeface="Avenir"/>
              <a:ea typeface="Avenir"/>
              <a:cs typeface="Avenir"/>
              <a:sym typeface="Avenir"/>
            </a:endParaRPr>
          </a:p>
        </p:txBody>
      </p:sp>
      <p:sp>
        <p:nvSpPr>
          <p:cNvPr id="356" name="Google Shape;356;p84"/>
          <p:cNvSpPr/>
          <p:nvPr/>
        </p:nvSpPr>
        <p:spPr>
          <a:xfrm>
            <a:off x="1972575" y="4822825"/>
            <a:ext cx="1736400" cy="567000"/>
          </a:xfrm>
          <a:prstGeom prst="rect">
            <a:avLst/>
          </a:prstGeom>
          <a:solidFill>
            <a:srgbClr val="ECECE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a:solidFill>
                  <a:srgbClr val="30465C"/>
                </a:solidFill>
                <a:latin typeface="Avenir"/>
                <a:ea typeface="Avenir"/>
                <a:cs typeface="Avenir"/>
                <a:sym typeface="Avenir"/>
              </a:rPr>
              <a:t>Opportunities</a:t>
            </a:r>
            <a:endParaRPr sz="1800">
              <a:solidFill>
                <a:srgbClr val="30465C"/>
              </a:solidFill>
              <a:latin typeface="Avenir"/>
              <a:ea typeface="Avenir"/>
              <a:cs typeface="Avenir"/>
              <a:sym typeface="Avenir"/>
            </a:endParaRPr>
          </a:p>
        </p:txBody>
      </p:sp>
      <p:sp>
        <p:nvSpPr>
          <p:cNvPr id="357" name="Google Shape;357;p84"/>
          <p:cNvSpPr/>
          <p:nvPr/>
        </p:nvSpPr>
        <p:spPr>
          <a:xfrm>
            <a:off x="3468326" y="3789963"/>
            <a:ext cx="990600" cy="567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a:solidFill>
                  <a:srgbClr val="FFFFFF"/>
                </a:solidFill>
                <a:latin typeface="Avenir"/>
                <a:ea typeface="Avenir"/>
                <a:cs typeface="Avenir"/>
                <a:sym typeface="Avenir"/>
              </a:rPr>
              <a:t>Minor</a:t>
            </a:r>
            <a:endParaRPr sz="1200">
              <a:solidFill>
                <a:srgbClr val="FFFFFF"/>
              </a:solidFill>
              <a:latin typeface="Avenir"/>
              <a:ea typeface="Avenir"/>
              <a:cs typeface="Avenir"/>
              <a:sym typeface="Avenir"/>
            </a:endParaRPr>
          </a:p>
        </p:txBody>
      </p:sp>
      <p:sp>
        <p:nvSpPr>
          <p:cNvPr id="358" name="Google Shape;358;p84"/>
          <p:cNvSpPr/>
          <p:nvPr/>
        </p:nvSpPr>
        <p:spPr>
          <a:xfrm>
            <a:off x="2401779" y="3789963"/>
            <a:ext cx="990600" cy="567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a:solidFill>
                  <a:srgbClr val="FFFFFF"/>
                </a:solidFill>
                <a:latin typeface="Avenir"/>
                <a:ea typeface="Avenir"/>
                <a:cs typeface="Avenir"/>
                <a:sym typeface="Avenir"/>
              </a:rPr>
              <a:t>Moderate</a:t>
            </a:r>
            <a:endParaRPr sz="1200">
              <a:solidFill>
                <a:srgbClr val="FFFFFF"/>
              </a:solidFill>
              <a:latin typeface="Avenir"/>
              <a:ea typeface="Avenir"/>
              <a:cs typeface="Avenir"/>
              <a:sym typeface="Avenir"/>
            </a:endParaRPr>
          </a:p>
        </p:txBody>
      </p:sp>
      <p:sp>
        <p:nvSpPr>
          <p:cNvPr id="359" name="Google Shape;359;p84"/>
          <p:cNvSpPr/>
          <p:nvPr/>
        </p:nvSpPr>
        <p:spPr>
          <a:xfrm>
            <a:off x="1300431" y="3789963"/>
            <a:ext cx="990600" cy="567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a:solidFill>
                  <a:srgbClr val="FFFFFF"/>
                </a:solidFill>
                <a:latin typeface="Avenir"/>
                <a:ea typeface="Avenir"/>
                <a:cs typeface="Avenir"/>
                <a:sym typeface="Avenir"/>
              </a:rPr>
              <a:t>Critical</a:t>
            </a:r>
            <a:endParaRPr sz="1200">
              <a:solidFill>
                <a:srgbClr val="FFFFFF"/>
              </a:solidFill>
              <a:latin typeface="Avenir"/>
              <a:ea typeface="Avenir"/>
              <a:cs typeface="Avenir"/>
              <a:sym typeface="Avenir"/>
            </a:endParaRPr>
          </a:p>
        </p:txBody>
      </p:sp>
      <p:sp>
        <p:nvSpPr>
          <p:cNvPr id="360" name="Google Shape;360;p84"/>
          <p:cNvSpPr/>
          <p:nvPr/>
        </p:nvSpPr>
        <p:spPr>
          <a:xfrm>
            <a:off x="4604474" y="3789963"/>
            <a:ext cx="990600" cy="567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a:solidFill>
                  <a:srgbClr val="FFFFFF"/>
                </a:solidFill>
                <a:latin typeface="Avenir"/>
                <a:ea typeface="Avenir"/>
                <a:cs typeface="Avenir"/>
                <a:sym typeface="Avenir"/>
              </a:rPr>
              <a:t>Good</a:t>
            </a:r>
            <a:endParaRPr sz="1200">
              <a:solidFill>
                <a:srgbClr val="FFFFFF"/>
              </a:solidFill>
              <a:latin typeface="Avenir"/>
              <a:ea typeface="Avenir"/>
              <a:cs typeface="Avenir"/>
              <a:sym typeface="Avenir"/>
            </a:endParaRPr>
          </a:p>
        </p:txBody>
      </p:sp>
      <p:sp>
        <p:nvSpPr>
          <p:cNvPr id="361" name="Google Shape;361;p84"/>
          <p:cNvSpPr/>
          <p:nvPr/>
        </p:nvSpPr>
        <p:spPr>
          <a:xfrm>
            <a:off x="5705821" y="3789963"/>
            <a:ext cx="990600" cy="567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a:solidFill>
                  <a:srgbClr val="FFFFFF"/>
                </a:solidFill>
                <a:latin typeface="Avenir"/>
                <a:ea typeface="Avenir"/>
                <a:cs typeface="Avenir"/>
                <a:sym typeface="Avenir"/>
              </a:rPr>
              <a:t>Very Good</a:t>
            </a:r>
            <a:endParaRPr sz="1200">
              <a:solidFill>
                <a:srgbClr val="FFFFFF"/>
              </a:solidFill>
              <a:latin typeface="Avenir"/>
              <a:ea typeface="Avenir"/>
              <a:cs typeface="Avenir"/>
              <a:sym typeface="Avenir"/>
            </a:endParaRPr>
          </a:p>
        </p:txBody>
      </p:sp>
      <p:sp>
        <p:nvSpPr>
          <p:cNvPr id="362" name="Google Shape;362;p84"/>
          <p:cNvSpPr/>
          <p:nvPr/>
        </p:nvSpPr>
        <p:spPr>
          <a:xfrm>
            <a:off x="6807169" y="3789963"/>
            <a:ext cx="990600" cy="567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a:solidFill>
                  <a:srgbClr val="FFFFFF"/>
                </a:solidFill>
                <a:latin typeface="Avenir"/>
                <a:ea typeface="Avenir"/>
                <a:cs typeface="Avenir"/>
                <a:sym typeface="Avenir"/>
              </a:rPr>
              <a:t>Excellent</a:t>
            </a:r>
            <a:endParaRPr sz="1200">
              <a:solidFill>
                <a:srgbClr val="FFFFFF"/>
              </a:solidFill>
              <a:latin typeface="Avenir"/>
              <a:ea typeface="Avenir"/>
              <a:cs typeface="Avenir"/>
              <a:sym typeface="Avenir"/>
            </a:endParaRPr>
          </a:p>
        </p:txBody>
      </p:sp>
      <p:cxnSp>
        <p:nvCxnSpPr>
          <p:cNvPr id="363" name="Google Shape;363;p84"/>
          <p:cNvCxnSpPr/>
          <p:nvPr/>
        </p:nvCxnSpPr>
        <p:spPr>
          <a:xfrm>
            <a:off x="4593731" y="2880950"/>
            <a:ext cx="6000" cy="1098000"/>
          </a:xfrm>
          <a:prstGeom prst="straightConnector1">
            <a:avLst/>
          </a:prstGeom>
          <a:noFill/>
          <a:ln w="9525" cap="flat" cmpd="sng">
            <a:solidFill>
              <a:srgbClr val="7C98B6"/>
            </a:solidFill>
            <a:prstDash val="dot"/>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85"/>
          <p:cNvSpPr txBox="1"/>
          <p:nvPr/>
        </p:nvSpPr>
        <p:spPr>
          <a:xfrm>
            <a:off x="1305956" y="2552800"/>
            <a:ext cx="6268800" cy="12543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6400"/>
              <a:buFont typeface="Arial"/>
              <a:buNone/>
            </a:pPr>
            <a:r>
              <a:rPr lang="en-US" sz="6400">
                <a:solidFill>
                  <a:srgbClr val="FF8F59"/>
                </a:solidFill>
                <a:latin typeface="Proxima Nova"/>
                <a:ea typeface="Proxima Nova"/>
                <a:cs typeface="Proxima Nova"/>
                <a:sym typeface="Proxima Nova"/>
              </a:rPr>
              <a:t>Recruiting</a:t>
            </a:r>
            <a:endParaRPr sz="6400" b="0" i="0" u="none" strike="noStrike" cap="none">
              <a:solidFill>
                <a:srgbClr val="FF8F59"/>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86"/>
          <p:cNvSpPr/>
          <p:nvPr/>
        </p:nvSpPr>
        <p:spPr>
          <a:xfrm>
            <a:off x="261263" y="2811657"/>
            <a:ext cx="4107900" cy="33390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00000"/>
              </a:lnSpc>
              <a:spcBef>
                <a:spcPts val="0"/>
              </a:spcBef>
              <a:spcAft>
                <a:spcPts val="0"/>
              </a:spcAft>
              <a:buClr>
                <a:srgbClr val="FFFFFF"/>
              </a:buClr>
              <a:buSzPts val="1800"/>
              <a:buFont typeface="Avenir"/>
              <a:buChar char="●"/>
            </a:pPr>
            <a:r>
              <a:rPr lang="en-US" sz="1800" b="1" u="sng" dirty="0">
                <a:solidFill>
                  <a:srgbClr val="FFFFFF"/>
                </a:solidFill>
                <a:latin typeface="Avenir"/>
                <a:ea typeface="Avenir"/>
                <a:cs typeface="Avenir"/>
                <a:sym typeface="Avenir"/>
              </a:rPr>
              <a:t>Motivation.</a:t>
            </a:r>
            <a:r>
              <a:rPr lang="en-US" sz="1800" dirty="0">
                <a:solidFill>
                  <a:srgbClr val="FFFFFF"/>
                </a:solidFill>
                <a:latin typeface="Avenir"/>
                <a:ea typeface="Avenir"/>
                <a:cs typeface="Avenir"/>
                <a:sym typeface="Avenir"/>
              </a:rPr>
              <a:t> </a:t>
            </a:r>
            <a:r>
              <a:rPr lang="en-US" sz="1800" i="0" u="none" strike="noStrike" cap="none" dirty="0">
                <a:solidFill>
                  <a:srgbClr val="FFFFFF"/>
                </a:solidFill>
                <a:latin typeface="Avenir"/>
                <a:ea typeface="Avenir"/>
                <a:cs typeface="Avenir"/>
                <a:sym typeface="Avenir"/>
              </a:rPr>
              <a:t>Provid</a:t>
            </a:r>
            <a:r>
              <a:rPr lang="en-US" sz="1800" dirty="0">
                <a:solidFill>
                  <a:srgbClr val="FFFFFF"/>
                </a:solidFill>
                <a:latin typeface="Avenir"/>
                <a:ea typeface="Avenir"/>
                <a:cs typeface="Avenir"/>
                <a:sym typeface="Avenir"/>
              </a:rPr>
              <a:t>es </a:t>
            </a:r>
            <a:r>
              <a:rPr lang="en-US" sz="1800" i="0" u="none" strike="noStrike" cap="none" dirty="0">
                <a:solidFill>
                  <a:srgbClr val="FFFFFF"/>
                </a:solidFill>
                <a:latin typeface="Avenir"/>
                <a:ea typeface="Avenir"/>
                <a:cs typeface="Avenir"/>
                <a:sym typeface="Avenir"/>
              </a:rPr>
              <a:t>specialized surveillance products to government entities.</a:t>
            </a:r>
            <a:br>
              <a:rPr lang="en-US" sz="1800" i="0" u="none" strike="noStrike" cap="none" dirty="0">
                <a:solidFill>
                  <a:srgbClr val="FFFFFF"/>
                </a:solidFill>
                <a:latin typeface="Avenir"/>
                <a:ea typeface="Avenir"/>
                <a:cs typeface="Avenir"/>
                <a:sym typeface="Avenir"/>
              </a:rPr>
            </a:br>
            <a:endParaRPr sz="1800" dirty="0">
              <a:solidFill>
                <a:srgbClr val="FFFFFF"/>
              </a:solidFill>
              <a:latin typeface="Avenir"/>
              <a:ea typeface="Avenir"/>
              <a:cs typeface="Avenir"/>
              <a:sym typeface="Avenir"/>
            </a:endParaRPr>
          </a:p>
          <a:p>
            <a:pPr marL="457200" marR="0" lvl="0" indent="-342900" algn="l" rtl="0">
              <a:lnSpc>
                <a:spcPct val="100000"/>
              </a:lnSpc>
              <a:spcBef>
                <a:spcPts val="1000"/>
              </a:spcBef>
              <a:spcAft>
                <a:spcPts val="0"/>
              </a:spcAft>
              <a:buClr>
                <a:srgbClr val="FFFFFF"/>
              </a:buClr>
              <a:buSzPts val="1800"/>
              <a:buFont typeface="Avenir"/>
              <a:buChar char="●"/>
            </a:pPr>
            <a:r>
              <a:rPr lang="en-US" sz="1800" b="1" i="0" u="sng" strike="noStrike" cap="none" dirty="0">
                <a:solidFill>
                  <a:srgbClr val="FFFFFF"/>
                </a:solidFill>
                <a:latin typeface="Avenir"/>
                <a:ea typeface="Avenir"/>
                <a:cs typeface="Avenir"/>
                <a:sym typeface="Avenir"/>
              </a:rPr>
              <a:t>Behaviors.</a:t>
            </a:r>
            <a:r>
              <a:rPr lang="en-US" sz="1800" i="0" u="none" strike="noStrike" cap="none" dirty="0">
                <a:solidFill>
                  <a:srgbClr val="FFFFFF"/>
                </a:solidFill>
                <a:latin typeface="Avenir"/>
                <a:ea typeface="Avenir"/>
                <a:cs typeface="Avenir"/>
                <a:sym typeface="Avenir"/>
              </a:rPr>
              <a:t> Talks to vendors, trials new technology, attends vendor-led trainings.</a:t>
            </a:r>
            <a:br>
              <a:rPr lang="en-US" sz="1800" i="0" u="none" strike="noStrike" cap="none" dirty="0">
                <a:solidFill>
                  <a:srgbClr val="FFFFFF"/>
                </a:solidFill>
                <a:latin typeface="Avenir"/>
                <a:ea typeface="Avenir"/>
                <a:cs typeface="Avenir"/>
                <a:sym typeface="Avenir"/>
              </a:rPr>
            </a:br>
            <a:endParaRPr sz="1800" dirty="0">
              <a:solidFill>
                <a:srgbClr val="FFFFFF"/>
              </a:solidFill>
              <a:latin typeface="Avenir"/>
              <a:ea typeface="Avenir"/>
              <a:cs typeface="Avenir"/>
              <a:sym typeface="Avenir"/>
            </a:endParaRPr>
          </a:p>
          <a:p>
            <a:pPr marL="457200" marR="0" lvl="0" indent="-342900" algn="l" rtl="0">
              <a:lnSpc>
                <a:spcPct val="100000"/>
              </a:lnSpc>
              <a:spcBef>
                <a:spcPts val="1000"/>
              </a:spcBef>
              <a:spcAft>
                <a:spcPts val="1000"/>
              </a:spcAft>
              <a:buClr>
                <a:srgbClr val="FFFFFF"/>
              </a:buClr>
              <a:buSzPts val="1800"/>
              <a:buFont typeface="Avenir"/>
              <a:buChar char="●"/>
            </a:pPr>
            <a:r>
              <a:rPr lang="en-US" sz="1800" b="1" i="0" u="sng" strike="noStrike" cap="none" dirty="0">
                <a:solidFill>
                  <a:srgbClr val="FFFFFF"/>
                </a:solidFill>
                <a:latin typeface="Avenir"/>
                <a:ea typeface="Avenir"/>
                <a:cs typeface="Avenir"/>
                <a:sym typeface="Avenir"/>
              </a:rPr>
              <a:t>Skills.</a:t>
            </a:r>
            <a:r>
              <a:rPr lang="en-US" sz="1800" i="0" u="none" strike="noStrike" cap="none" dirty="0">
                <a:solidFill>
                  <a:srgbClr val="FFFFFF"/>
                </a:solidFill>
                <a:latin typeface="Avenir"/>
                <a:ea typeface="Avenir"/>
                <a:cs typeface="Avenir"/>
                <a:sym typeface="Avenir"/>
              </a:rPr>
              <a:t> Understand</a:t>
            </a:r>
            <a:r>
              <a:rPr lang="en-US" sz="1800" dirty="0">
                <a:solidFill>
                  <a:srgbClr val="FFFFFF"/>
                </a:solidFill>
                <a:latin typeface="Avenir"/>
                <a:ea typeface="Avenir"/>
                <a:cs typeface="Avenir"/>
                <a:sym typeface="Avenir"/>
              </a:rPr>
              <a:t>s</a:t>
            </a:r>
            <a:r>
              <a:rPr lang="en-US" sz="1800" i="0" u="none" strike="noStrike" cap="none" dirty="0">
                <a:solidFill>
                  <a:srgbClr val="FFFFFF"/>
                </a:solidFill>
                <a:latin typeface="Avenir"/>
                <a:ea typeface="Avenir"/>
                <a:cs typeface="Avenir"/>
                <a:sym typeface="Avenir"/>
              </a:rPr>
              <a:t> </a:t>
            </a:r>
            <a:r>
              <a:rPr lang="en-US" sz="1800" dirty="0">
                <a:solidFill>
                  <a:schemeClr val="lt1"/>
                </a:solidFill>
                <a:latin typeface="Avenir"/>
                <a:ea typeface="Avenir"/>
                <a:cs typeface="Avenir"/>
                <a:sym typeface="Avenir"/>
              </a:rPr>
              <a:t>customer </a:t>
            </a:r>
            <a:r>
              <a:rPr lang="en-US" sz="1800" i="0" u="none" strike="noStrike" cap="none" dirty="0">
                <a:solidFill>
                  <a:srgbClr val="FFFFFF"/>
                </a:solidFill>
                <a:latin typeface="Avenir"/>
                <a:ea typeface="Avenir"/>
                <a:cs typeface="Avenir"/>
                <a:sym typeface="Avenir"/>
              </a:rPr>
              <a:t>surveillance needs. </a:t>
            </a:r>
            <a:r>
              <a:rPr lang="en-US" sz="1800" dirty="0">
                <a:solidFill>
                  <a:srgbClr val="FFFFFF"/>
                </a:solidFill>
                <a:latin typeface="Avenir"/>
                <a:ea typeface="Avenir"/>
                <a:cs typeface="Avenir"/>
                <a:sym typeface="Avenir"/>
              </a:rPr>
              <a:t>Recommends</a:t>
            </a:r>
            <a:r>
              <a:rPr lang="en-US" sz="1800" i="0" u="none" strike="noStrike" cap="none" dirty="0">
                <a:solidFill>
                  <a:srgbClr val="FFFFFF"/>
                </a:solidFill>
                <a:latin typeface="Avenir"/>
                <a:ea typeface="Avenir"/>
                <a:cs typeface="Avenir"/>
                <a:sym typeface="Avenir"/>
              </a:rPr>
              <a:t> solutions that fit budget and use cases. Identif</a:t>
            </a:r>
            <a:r>
              <a:rPr lang="en-US" sz="1800" dirty="0">
                <a:solidFill>
                  <a:srgbClr val="FFFFFF"/>
                </a:solidFill>
                <a:latin typeface="Avenir"/>
                <a:ea typeface="Avenir"/>
                <a:cs typeface="Avenir"/>
                <a:sym typeface="Avenir"/>
              </a:rPr>
              <a:t>ies</a:t>
            </a:r>
            <a:r>
              <a:rPr lang="en-US" sz="1800" i="0" u="none" strike="noStrike" cap="none" dirty="0">
                <a:solidFill>
                  <a:srgbClr val="FFFFFF"/>
                </a:solidFill>
                <a:latin typeface="Avenir"/>
                <a:ea typeface="Avenir"/>
                <a:cs typeface="Avenir"/>
                <a:sym typeface="Avenir"/>
              </a:rPr>
              <a:t> technical limitations of technology.</a:t>
            </a:r>
            <a:endParaRPr sz="1800" i="0" u="none" strike="noStrike" cap="none" dirty="0">
              <a:solidFill>
                <a:srgbClr val="FFFFFF"/>
              </a:solidFill>
              <a:latin typeface="Avenir"/>
              <a:ea typeface="Avenir"/>
              <a:cs typeface="Avenir"/>
              <a:sym typeface="Avenir"/>
            </a:endParaRPr>
          </a:p>
        </p:txBody>
      </p:sp>
      <p:sp>
        <p:nvSpPr>
          <p:cNvPr id="374" name="Google Shape;374;p86"/>
          <p:cNvSpPr/>
          <p:nvPr/>
        </p:nvSpPr>
        <p:spPr>
          <a:xfrm>
            <a:off x="1766830" y="1815638"/>
            <a:ext cx="2934900" cy="4992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2800"/>
              <a:buFont typeface="Arial"/>
              <a:buNone/>
            </a:pPr>
            <a:r>
              <a:rPr lang="en-US" sz="2800" b="1" dirty="0">
                <a:solidFill>
                  <a:srgbClr val="FFFFFF"/>
                </a:solidFill>
                <a:latin typeface="Proxima Nova"/>
                <a:ea typeface="Proxima Nova"/>
                <a:cs typeface="Proxima Nova"/>
                <a:sym typeface="Proxima Nova"/>
              </a:rPr>
              <a:t>The Distributor</a:t>
            </a:r>
            <a:endParaRPr sz="1400" i="0" u="none" strike="noStrike" cap="none" dirty="0">
              <a:solidFill>
                <a:srgbClr val="FFFFFF"/>
              </a:solidFill>
              <a:latin typeface="Proxima Nova"/>
              <a:ea typeface="Proxima Nova"/>
              <a:cs typeface="Proxima Nova"/>
              <a:sym typeface="Proxima Nova"/>
            </a:endParaRPr>
          </a:p>
        </p:txBody>
      </p:sp>
      <p:sp>
        <p:nvSpPr>
          <p:cNvPr id="375" name="Google Shape;375;p86"/>
          <p:cNvSpPr/>
          <p:nvPr/>
        </p:nvSpPr>
        <p:spPr>
          <a:xfrm>
            <a:off x="713550" y="1535275"/>
            <a:ext cx="1026952" cy="1065736"/>
          </a:xfrm>
          <a:prstGeom prst="ellipse">
            <a:avLst/>
          </a:prstGeom>
          <a:blipFill rotWithShape="1">
            <a:blip r:embed="rId3">
              <a:alphaModFix/>
            </a:blip>
            <a:stretch>
              <a:fillRect/>
            </a:stretch>
          </a:blip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venir"/>
              <a:ea typeface="Avenir"/>
              <a:cs typeface="Avenir"/>
              <a:sym typeface="Avenir"/>
            </a:endParaRPr>
          </a:p>
        </p:txBody>
      </p:sp>
      <p:sp>
        <p:nvSpPr>
          <p:cNvPr id="376" name="Google Shape;376;p86"/>
          <p:cNvSpPr/>
          <p:nvPr/>
        </p:nvSpPr>
        <p:spPr>
          <a:xfrm>
            <a:off x="6206568" y="1815638"/>
            <a:ext cx="2934900" cy="4992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2800"/>
              <a:buFont typeface="Arial"/>
              <a:buNone/>
            </a:pPr>
            <a:r>
              <a:rPr lang="en-US" sz="2800" b="1">
                <a:solidFill>
                  <a:srgbClr val="FFFFFF"/>
                </a:solidFill>
                <a:latin typeface="Proxima Nova"/>
                <a:ea typeface="Proxima Nova"/>
                <a:cs typeface="Proxima Nova"/>
                <a:sym typeface="Proxima Nova"/>
              </a:rPr>
              <a:t>The Strategist</a:t>
            </a:r>
            <a:endParaRPr sz="1400" i="0" u="none" strike="noStrike" cap="none">
              <a:solidFill>
                <a:srgbClr val="FFFFFF"/>
              </a:solidFill>
              <a:latin typeface="Proxima Nova"/>
              <a:ea typeface="Proxima Nova"/>
              <a:cs typeface="Proxima Nova"/>
              <a:sym typeface="Proxima Nova"/>
            </a:endParaRPr>
          </a:p>
        </p:txBody>
      </p:sp>
      <p:sp>
        <p:nvSpPr>
          <p:cNvPr id="377" name="Google Shape;377;p86"/>
          <p:cNvSpPr/>
          <p:nvPr/>
        </p:nvSpPr>
        <p:spPr>
          <a:xfrm>
            <a:off x="5142354" y="1546755"/>
            <a:ext cx="1026952" cy="1047653"/>
          </a:xfrm>
          <a:prstGeom prst="ellipse">
            <a:avLst/>
          </a:prstGeom>
          <a:blipFill rotWithShape="1">
            <a:blip r:embed="rId4">
              <a:alphaModFix/>
            </a:blip>
            <a:stretch>
              <a:fillRect/>
            </a:stretch>
          </a:blip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78" name="Google Shape;378;p86"/>
          <p:cNvSpPr/>
          <p:nvPr/>
        </p:nvSpPr>
        <p:spPr>
          <a:xfrm>
            <a:off x="4893544" y="2797082"/>
            <a:ext cx="4107900" cy="34434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00000"/>
              </a:lnSpc>
              <a:spcBef>
                <a:spcPts val="0"/>
              </a:spcBef>
              <a:spcAft>
                <a:spcPts val="0"/>
              </a:spcAft>
              <a:buClr>
                <a:srgbClr val="FFFFFF"/>
              </a:buClr>
              <a:buSzPts val="1800"/>
              <a:buFont typeface="Avenir"/>
              <a:buChar char="●"/>
            </a:pPr>
            <a:r>
              <a:rPr lang="en-US" sz="1800" b="1" i="0" u="sng" strike="noStrike" cap="none" dirty="0">
                <a:solidFill>
                  <a:srgbClr val="FFFFFF"/>
                </a:solidFill>
                <a:latin typeface="Avenir"/>
                <a:ea typeface="Avenir"/>
                <a:cs typeface="Avenir"/>
                <a:sym typeface="Avenir"/>
              </a:rPr>
              <a:t>Motivation.</a:t>
            </a:r>
            <a:r>
              <a:rPr lang="en-US" sz="1800" i="0" u="none" strike="noStrike" cap="none" dirty="0">
                <a:solidFill>
                  <a:srgbClr val="FFFFFF"/>
                </a:solidFill>
                <a:latin typeface="Avenir"/>
                <a:ea typeface="Avenir"/>
                <a:cs typeface="Avenir"/>
                <a:sym typeface="Avenir"/>
              </a:rPr>
              <a:t> Mak</a:t>
            </a:r>
            <a:r>
              <a:rPr lang="en-US" sz="1800" dirty="0">
                <a:solidFill>
                  <a:srgbClr val="FFFFFF"/>
                </a:solidFill>
                <a:latin typeface="Avenir"/>
                <a:ea typeface="Avenir"/>
                <a:cs typeface="Avenir"/>
                <a:sym typeface="Avenir"/>
              </a:rPr>
              <a:t>es</a:t>
            </a:r>
            <a:r>
              <a:rPr lang="en-US" sz="1800" i="0" u="none" strike="noStrike" cap="none" dirty="0">
                <a:solidFill>
                  <a:srgbClr val="FFFFFF"/>
                </a:solidFill>
                <a:latin typeface="Avenir"/>
                <a:ea typeface="Avenir"/>
                <a:cs typeface="Avenir"/>
                <a:sym typeface="Avenir"/>
              </a:rPr>
              <a:t> sure security services personnel have access to video assets 24/7.</a:t>
            </a:r>
            <a:br>
              <a:rPr lang="en-US" sz="1800" i="0" u="none" strike="noStrike" cap="none" dirty="0">
                <a:solidFill>
                  <a:srgbClr val="FFFFFF"/>
                </a:solidFill>
                <a:latin typeface="Avenir"/>
                <a:ea typeface="Avenir"/>
                <a:cs typeface="Avenir"/>
                <a:sym typeface="Avenir"/>
              </a:rPr>
            </a:br>
            <a:endParaRPr sz="1800" dirty="0">
              <a:solidFill>
                <a:srgbClr val="FFFFFF"/>
              </a:solidFill>
              <a:latin typeface="Avenir"/>
              <a:ea typeface="Avenir"/>
              <a:cs typeface="Avenir"/>
              <a:sym typeface="Avenir"/>
            </a:endParaRPr>
          </a:p>
          <a:p>
            <a:pPr marL="457200" marR="0" lvl="0" indent="-342900" algn="l" rtl="0">
              <a:lnSpc>
                <a:spcPct val="100000"/>
              </a:lnSpc>
              <a:spcBef>
                <a:spcPts val="1000"/>
              </a:spcBef>
              <a:spcAft>
                <a:spcPts val="0"/>
              </a:spcAft>
              <a:buClr>
                <a:srgbClr val="FFFFFF"/>
              </a:buClr>
              <a:buSzPts val="1800"/>
              <a:buFont typeface="Avenir"/>
              <a:buChar char="●"/>
            </a:pPr>
            <a:r>
              <a:rPr lang="en-US" sz="1800" b="1" i="0" u="sng" strike="noStrike" cap="none" dirty="0">
                <a:solidFill>
                  <a:srgbClr val="FFFFFF"/>
                </a:solidFill>
                <a:latin typeface="Avenir"/>
                <a:ea typeface="Avenir"/>
                <a:cs typeface="Avenir"/>
                <a:sym typeface="Avenir"/>
              </a:rPr>
              <a:t>Behaviors.</a:t>
            </a:r>
            <a:r>
              <a:rPr lang="en-US" sz="1800" i="0" u="none" strike="noStrike" cap="none" dirty="0">
                <a:solidFill>
                  <a:srgbClr val="FFFFFF"/>
                </a:solidFill>
                <a:latin typeface="Avenir"/>
                <a:ea typeface="Avenir"/>
                <a:cs typeface="Avenir"/>
                <a:sym typeface="Avenir"/>
              </a:rPr>
              <a:t> Manages strateg</a:t>
            </a:r>
            <a:r>
              <a:rPr lang="en-US" sz="1800" dirty="0">
                <a:solidFill>
                  <a:srgbClr val="FFFFFF"/>
                </a:solidFill>
                <a:latin typeface="Avenir"/>
                <a:ea typeface="Avenir"/>
                <a:cs typeface="Avenir"/>
                <a:sym typeface="Avenir"/>
              </a:rPr>
              <a:t>y for</a:t>
            </a:r>
            <a:r>
              <a:rPr lang="en-US" sz="1800" i="0" u="none" strike="noStrike" cap="none" dirty="0">
                <a:solidFill>
                  <a:srgbClr val="FFFFFF"/>
                </a:solidFill>
                <a:latin typeface="Avenir"/>
                <a:ea typeface="Avenir"/>
                <a:cs typeface="Avenir"/>
                <a:sym typeface="Avenir"/>
              </a:rPr>
              <a:t> deploying &amp; repairing surveillance technology. Manages visual output from camera</a:t>
            </a:r>
            <a:r>
              <a:rPr lang="en-US" sz="1800" dirty="0">
                <a:solidFill>
                  <a:srgbClr val="FFFFFF"/>
                </a:solidFill>
                <a:latin typeface="Avenir"/>
                <a:ea typeface="Avenir"/>
                <a:cs typeface="Avenir"/>
                <a:sym typeface="Avenir"/>
              </a:rPr>
              <a:t>.</a:t>
            </a:r>
            <a:br>
              <a:rPr lang="en-US" sz="1800" dirty="0">
                <a:solidFill>
                  <a:srgbClr val="FFFFFF"/>
                </a:solidFill>
                <a:latin typeface="Avenir"/>
                <a:ea typeface="Avenir"/>
                <a:cs typeface="Avenir"/>
                <a:sym typeface="Avenir"/>
              </a:rPr>
            </a:br>
            <a:endParaRPr sz="1800" dirty="0">
              <a:solidFill>
                <a:srgbClr val="FFFFFF"/>
              </a:solidFill>
              <a:latin typeface="Avenir"/>
              <a:ea typeface="Avenir"/>
              <a:cs typeface="Avenir"/>
              <a:sym typeface="Avenir"/>
            </a:endParaRPr>
          </a:p>
          <a:p>
            <a:pPr marL="457200" marR="0" lvl="0" indent="-342900" algn="l" rtl="0">
              <a:lnSpc>
                <a:spcPct val="100000"/>
              </a:lnSpc>
              <a:spcBef>
                <a:spcPts val="1000"/>
              </a:spcBef>
              <a:spcAft>
                <a:spcPts val="1000"/>
              </a:spcAft>
              <a:buClr>
                <a:srgbClr val="FFFFFF"/>
              </a:buClr>
              <a:buSzPts val="1800"/>
              <a:buFont typeface="Avenir"/>
              <a:buChar char="●"/>
            </a:pPr>
            <a:r>
              <a:rPr lang="en-US" sz="1800" b="1" i="0" u="sng" strike="noStrike" cap="none" dirty="0">
                <a:solidFill>
                  <a:srgbClr val="FFFFFF"/>
                </a:solidFill>
                <a:latin typeface="Avenir"/>
                <a:ea typeface="Avenir"/>
                <a:cs typeface="Avenir"/>
                <a:sym typeface="Avenir"/>
              </a:rPr>
              <a:t>Skills. </a:t>
            </a:r>
            <a:r>
              <a:rPr lang="en-US" sz="1800" i="0" u="none" strike="noStrike" cap="none" dirty="0">
                <a:solidFill>
                  <a:srgbClr val="FFFFFF"/>
                </a:solidFill>
                <a:latin typeface="Avenir"/>
                <a:ea typeface="Avenir"/>
                <a:cs typeface="Avenir"/>
                <a:sym typeface="Avenir"/>
              </a:rPr>
              <a:t>Configures network settings. Troubleshoots issues </a:t>
            </a:r>
            <a:r>
              <a:rPr lang="en-US" sz="1800" dirty="0">
                <a:solidFill>
                  <a:srgbClr val="FFFFFF"/>
                </a:solidFill>
                <a:latin typeface="Avenir"/>
                <a:ea typeface="Avenir"/>
                <a:cs typeface="Avenir"/>
                <a:sym typeface="Avenir"/>
              </a:rPr>
              <a:t>between</a:t>
            </a:r>
            <a:r>
              <a:rPr lang="en-US" sz="1800" i="0" u="none" strike="noStrike" cap="none" dirty="0">
                <a:solidFill>
                  <a:srgbClr val="FFFFFF"/>
                </a:solidFill>
                <a:latin typeface="Avenir"/>
                <a:ea typeface="Avenir"/>
                <a:cs typeface="Avenir"/>
                <a:sym typeface="Avenir"/>
              </a:rPr>
              <a:t> hardware and firmware. </a:t>
            </a:r>
            <a:r>
              <a:rPr lang="en-US" sz="1800" dirty="0">
                <a:solidFill>
                  <a:srgbClr val="FFFFFF"/>
                </a:solidFill>
                <a:latin typeface="Avenir"/>
                <a:ea typeface="Avenir"/>
                <a:cs typeface="Avenir"/>
                <a:sym typeface="Avenir"/>
              </a:rPr>
              <a:t>Works</a:t>
            </a:r>
            <a:r>
              <a:rPr lang="en-US" sz="1800" i="0" u="none" strike="noStrike" cap="none" dirty="0">
                <a:solidFill>
                  <a:srgbClr val="FFFFFF"/>
                </a:solidFill>
                <a:latin typeface="Avenir"/>
                <a:ea typeface="Avenir"/>
                <a:cs typeface="Avenir"/>
                <a:sym typeface="Avenir"/>
              </a:rPr>
              <a:t> with field technicians</a:t>
            </a:r>
            <a:r>
              <a:rPr lang="en-US" sz="1800" dirty="0">
                <a:solidFill>
                  <a:srgbClr val="FFFFFF"/>
                </a:solidFill>
                <a:latin typeface="Avenir"/>
                <a:ea typeface="Avenir"/>
                <a:cs typeface="Avenir"/>
                <a:sym typeface="Avenir"/>
              </a:rPr>
              <a:t>.</a:t>
            </a:r>
            <a:endParaRPr sz="1800" b="1" i="0" u="none" strike="noStrike" cap="none" dirty="0">
              <a:solidFill>
                <a:srgbClr val="FFFFFF"/>
              </a:solidFill>
              <a:latin typeface="Avenir"/>
              <a:ea typeface="Avenir"/>
              <a:cs typeface="Avenir"/>
              <a:sym typeface="Avenir"/>
            </a:endParaRPr>
          </a:p>
        </p:txBody>
      </p:sp>
      <p:sp>
        <p:nvSpPr>
          <p:cNvPr id="379" name="Google Shape;379;p86"/>
          <p:cNvSpPr txBox="1">
            <a:spLocks noGrp="1"/>
          </p:cNvSpPr>
          <p:nvPr>
            <p:ph type="title"/>
          </p:nvPr>
        </p:nvSpPr>
        <p:spPr>
          <a:xfrm>
            <a:off x="526200" y="436300"/>
            <a:ext cx="83061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Personas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1945</Words>
  <Application>Microsoft Macintosh PowerPoint</Application>
  <PresentationFormat>On-screen Show (4:3)</PresentationFormat>
  <Paragraphs>347</Paragraphs>
  <Slides>37</Slides>
  <Notes>37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37</vt:i4>
      </vt:variant>
    </vt:vector>
  </HeadingPairs>
  <TitlesOfParts>
    <vt:vector size="45" baseType="lpstr">
      <vt:lpstr>Proxima Nova</vt:lpstr>
      <vt:lpstr>Avenir</vt:lpstr>
      <vt:lpstr>Calibri</vt:lpstr>
      <vt:lpstr>Arial</vt:lpstr>
      <vt:lpstr>Impact</vt:lpstr>
      <vt:lpstr>Source Sans Pro</vt:lpstr>
      <vt:lpstr>Simple Light</vt:lpstr>
      <vt:lpstr>Simple Light</vt:lpstr>
      <vt:lpstr>PowerPoint Presentation</vt:lpstr>
      <vt:lpstr>PowerPoint Presentation</vt:lpstr>
      <vt:lpstr>PowerPoint Presentation</vt:lpstr>
      <vt:lpstr>PowerPoint Presentation</vt:lpstr>
      <vt:lpstr>PowerPoint Presentation</vt:lpstr>
      <vt:lpstr>Methodology &amp; Tasks</vt:lpstr>
      <vt:lpstr>Severity Rating Scale</vt:lpstr>
      <vt:lpstr>PowerPoint Presentation</vt:lpstr>
      <vt:lpstr>Personas</vt:lpstr>
      <vt:lpstr>Recruitment Process</vt:lpstr>
      <vt:lpstr>Participants</vt:lpstr>
      <vt:lpstr>PowerPoint Presentation</vt:lpstr>
      <vt:lpstr>Heuristics</vt:lpstr>
      <vt:lpstr>PowerPoint Presentation</vt:lpstr>
      <vt:lpstr>Takeaway 1: The PTZ Experience (Tasks 1 &amp; 2)</vt:lpstr>
      <vt:lpstr>Recommendation: Add hover-over explaining each</vt:lpstr>
      <vt:lpstr>PowerPoint Presentation</vt:lpstr>
      <vt:lpstr>Recommendation: have “live” text display on the screen showing it’s a live shot by default</vt:lpstr>
      <vt:lpstr>PowerPoint Presentation</vt:lpstr>
      <vt:lpstr>Recommendation: Keep the wizard option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 Keep network setting options as currently displayed.</vt:lpstr>
      <vt:lpstr>PowerPoint Presentation</vt:lpstr>
      <vt:lpstr>Recommendation: Keep network setting options as currently displayed.</vt:lpstr>
      <vt:lpstr>PowerPoint Presentation</vt:lpstr>
      <vt:lpstr>Summary of Findings</vt:lpstr>
      <vt:lpstr>Summary of Findings</vt:lpstr>
      <vt:lpstr>Summary of Recommendations</vt:lpstr>
      <vt:lpstr>Summary of Recommendations</vt:lpstr>
      <vt:lpstr>Next Steps</vt:lpstr>
      <vt:lpstr>Thank you. LAPH UX Consulting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Pratik Gami</cp:lastModifiedBy>
  <cp:revision>1</cp:revision>
  <dcterms:modified xsi:type="dcterms:W3CDTF">2018-10-02T17:32:32Z</dcterms:modified>
</cp:coreProperties>
</file>