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5686C0"/>
    <a:srgbClr val="005493"/>
    <a:srgbClr val="9437FF"/>
    <a:srgbClr val="011893"/>
    <a:srgbClr val="0432FF"/>
    <a:srgbClr val="521B93"/>
    <a:srgbClr val="941651"/>
    <a:srgbClr val="3573BA"/>
    <a:srgbClr val="96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64"/>
  </p:normalViewPr>
  <p:slideViewPr>
    <p:cSldViewPr snapToGrid="0" snapToObjects="1">
      <p:cViewPr>
        <p:scale>
          <a:sx n="81" d="100"/>
          <a:sy n="81" d="100"/>
        </p:scale>
        <p:origin x="45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851E-F87E-6740-9B49-E05D6C6B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5FB05-CF29-EC4F-B424-A122676E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D633-9C40-7640-9760-FB769B5B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63D6-58CB-2240-ADEC-80E2937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9CBD-B9E9-B944-A40B-D11E3EBF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C32F-75BA-D946-9C55-E26479D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8D1B-0D07-0544-9BFB-C00F0874E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FFDB-F665-CE40-8CEA-6D0C9776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0A26-C6F5-304E-BC99-3C54AC39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13CD-D627-9A46-ABA6-E64A1CA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7EF0F-E709-6C43-BA09-692D168E2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179E-BB4F-AB44-ADE8-6DF54DDB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A654-6E4A-8342-AE69-E1C177A7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7835-3BD7-534D-A348-99419C25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F01B-79A2-F34E-B0B5-BBF60B8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1B6A-0CEF-E94E-8DC4-CE484838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BA5D-6D25-A04E-9EBF-BE9A02E7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835-A139-3246-A1FD-BA4745DA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7517-551C-6C41-80DF-84D75F3C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5E11-7C6E-304C-82B9-AE1CFE24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6047-B78A-9645-B950-5D6F0A5D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81EE-FAC9-844F-88EE-FB4C73DE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A6F5-5544-B24A-878F-90D1F710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2B9E-BF20-0A49-B9B3-D10DABFB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0477-224C-4E48-83E9-4415733D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735-94DB-7543-B595-CB4D3CED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D6A0-3AF0-3D46-B95B-2E78AC792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FCAE-3324-504A-BEB6-0B499569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EB324-BBC5-E547-B7F3-2B8E04E7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C03E6-5413-CC44-BA1F-F2C5857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87379-4C70-FF42-B8D6-C4E24F6F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2F10-CA7A-E142-9F74-F78AC39B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AB56-E3DA-2D4E-8FAC-92C31BC7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6681-B7F9-1649-9292-D59F8154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8668-CEE3-A54C-BAC2-FED49B933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19600-66CC-3542-885A-8E612044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946B-AE9B-7349-A839-77B767AC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7B4B9-10E7-8647-917F-FF22BF17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5044C-B421-3044-A976-54E147AF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8BBD-1C9C-D34F-A0F5-A52BD360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4A08F-EF8A-9A46-835D-1B3DA690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088B5-118C-474C-A2B8-F3A8516B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FA278-D01A-7C4E-A236-71F99EB3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1CA48-2A0B-C041-955D-1E21342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EB6FE-7AEB-E141-9234-B7E48F3B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2928-4150-FB4D-A8F8-1241D82A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2645-FEDC-3745-905E-AD27FB06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7F01-3361-7044-9247-E16CC89C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09A5-3852-0B46-98E6-126B7622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32C5-09A5-A540-B99D-C3D41F61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3C4B-1A98-B844-9F71-5100D63C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E475-ECFD-3B4A-9535-364D6F16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526-E58A-A944-BDA0-8E8562A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01A24-4981-3D40-B1E6-4D9F3E113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843B2-E454-304E-B69C-86E42931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1E61-C152-A548-BCAC-5BFAC66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819C-F0CD-1D4B-AB2A-6677E0C4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F52A1-4722-BE44-9049-9DF409E5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98B7C-8771-1742-B979-D0151B3E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7650-E76C-144C-BBF4-1ABE42C3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83EA-48EC-E942-BCDE-8BDB56D2D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F016-F871-2643-AFEA-6B207B710EB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990E-EE2C-914F-9A27-4330639C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9BC3-0730-BD46-AC4F-A8B3EE4C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0394-9123-5C45-ABC6-4CB9F69E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AE55E6-0A8F-2740-9FC7-DAD19C038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0" r="23563"/>
          <a:stretch/>
        </p:blipFill>
        <p:spPr>
          <a:xfrm>
            <a:off x="1108557" y="1387539"/>
            <a:ext cx="3073400" cy="3160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0DC42E-AA60-0C48-A527-F9281F028F51}"/>
              </a:ext>
            </a:extLst>
          </p:cNvPr>
          <p:cNvSpPr/>
          <p:nvPr/>
        </p:nvSpPr>
        <p:spPr>
          <a:xfrm>
            <a:off x="4545439" y="1384696"/>
            <a:ext cx="3073401" cy="31638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>
              <a:latin typeface="American Typewriter" panose="02090604020004020304" pitchFamily="18" charset="77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84C6B5-3AA7-F641-8E88-6BA365F44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5"/>
          <a:stretch/>
        </p:blipFill>
        <p:spPr>
          <a:xfrm>
            <a:off x="4545439" y="1384696"/>
            <a:ext cx="3092450" cy="31638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F22963-0FC3-8A4F-A1C9-AA4F3B462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31" y="1384696"/>
            <a:ext cx="3073400" cy="31638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D28469-C946-7A4C-9095-8FBC480C80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6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171222"/>
            <a:ext cx="24886308" cy="92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6EAC7DC-81D4-674E-B000-C02E056C09F5}"/>
              </a:ext>
            </a:extLst>
          </p:cNvPr>
          <p:cNvGrpSpPr/>
          <p:nvPr/>
        </p:nvGrpSpPr>
        <p:grpSpPr>
          <a:xfrm>
            <a:off x="3014338" y="209568"/>
            <a:ext cx="3073400" cy="3167746"/>
            <a:chOff x="3388179" y="296654"/>
            <a:chExt cx="3073400" cy="31677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B01A85-01B0-8245-87F9-165D6D2A2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10375" t="26751" r="10375" b="19714"/>
            <a:stretch/>
          </p:blipFill>
          <p:spPr>
            <a:xfrm>
              <a:off x="3388179" y="630485"/>
              <a:ext cx="3073400" cy="2833915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EA9AA61-B77F-B446-A9C3-09201E8186E0}"/>
                </a:ext>
              </a:extLst>
            </p:cNvPr>
            <p:cNvSpPr/>
            <p:nvPr/>
          </p:nvSpPr>
          <p:spPr>
            <a:xfrm>
              <a:off x="3614057" y="1491203"/>
              <a:ext cx="2612572" cy="395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1234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A1E8BF-E169-CC42-8912-C0A832ECF019}"/>
                </a:ext>
              </a:extLst>
            </p:cNvPr>
            <p:cNvSpPr/>
            <p:nvPr/>
          </p:nvSpPr>
          <p:spPr>
            <a:xfrm>
              <a:off x="3388179" y="296654"/>
              <a:ext cx="3073400" cy="1087733"/>
            </a:xfrm>
            <a:prstGeom prst="rect">
              <a:avLst/>
            </a:prstGeom>
            <a:solidFill>
              <a:srgbClr val="5768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Ayuthaya" pitchFamily="2" charset="-34"/>
                  <a:cs typeface="Diwan Kufi" pitchFamily="2" charset="-78"/>
                </a:rPr>
                <a:t>FINCARE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A6EE825-CB77-E944-A73B-BEFC3464966E}"/>
              </a:ext>
            </a:extLst>
          </p:cNvPr>
          <p:cNvGrpSpPr/>
          <p:nvPr/>
        </p:nvGrpSpPr>
        <p:grpSpPr>
          <a:xfrm>
            <a:off x="3020588" y="3475130"/>
            <a:ext cx="3073401" cy="3163824"/>
            <a:chOff x="3020588" y="3475130"/>
            <a:chExt cx="3073401" cy="316382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A86F1A-80CD-CC43-A18B-5FFAAFEE5F48}"/>
                </a:ext>
              </a:extLst>
            </p:cNvPr>
            <p:cNvSpPr/>
            <p:nvPr/>
          </p:nvSpPr>
          <p:spPr>
            <a:xfrm>
              <a:off x="3020588" y="3475130"/>
              <a:ext cx="3073401" cy="3163824"/>
            </a:xfrm>
            <a:prstGeom prst="rect">
              <a:avLst/>
            </a:prstGeom>
            <a:solidFill>
              <a:srgbClr val="942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3DB89F5-42C3-B142-9DD4-7606B19C3FF0}"/>
                </a:ext>
              </a:extLst>
            </p:cNvPr>
            <p:cNvSpPr/>
            <p:nvPr/>
          </p:nvSpPr>
          <p:spPr>
            <a:xfrm>
              <a:off x="3840440" y="4732973"/>
              <a:ext cx="1357496" cy="13536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E6D2CE7-A96B-AB40-AEAE-037D0B1A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01" r="28269"/>
            <a:stretch/>
          </p:blipFill>
          <p:spPr>
            <a:xfrm>
              <a:off x="3498738" y="3544195"/>
              <a:ext cx="2040900" cy="300631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55F4F5F-5CD5-C34E-92A8-D6557DB9D687}"/>
              </a:ext>
            </a:extLst>
          </p:cNvPr>
          <p:cNvGrpSpPr/>
          <p:nvPr/>
        </p:nvGrpSpPr>
        <p:grpSpPr>
          <a:xfrm>
            <a:off x="-115797" y="204487"/>
            <a:ext cx="3073401" cy="3163824"/>
            <a:chOff x="9305470" y="204487"/>
            <a:chExt cx="3073401" cy="317282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2EC005-4307-3149-A27D-8B033A21E14E}"/>
                </a:ext>
              </a:extLst>
            </p:cNvPr>
            <p:cNvSpPr/>
            <p:nvPr/>
          </p:nvSpPr>
          <p:spPr>
            <a:xfrm>
              <a:off x="9305470" y="204487"/>
              <a:ext cx="3073401" cy="317282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American Typewriter" panose="02090604020004020304" pitchFamily="18" charset="77"/>
                  <a:ea typeface="Ayuthaya" pitchFamily="2" charset="-34"/>
                  <a:cs typeface="Ayuthaya" pitchFamily="2" charset="-34"/>
                </a:rPr>
                <a:t>A I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07185D-C435-D94B-8A35-7944B011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4745" y="728977"/>
              <a:ext cx="2730763" cy="2332813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475A10-8EBF-BE4F-9C06-F05194186788}"/>
              </a:ext>
            </a:extLst>
          </p:cNvPr>
          <p:cNvGrpSpPr/>
          <p:nvPr/>
        </p:nvGrpSpPr>
        <p:grpSpPr>
          <a:xfrm>
            <a:off x="6162327" y="204487"/>
            <a:ext cx="3073401" cy="3163824"/>
            <a:chOff x="6861627" y="4249057"/>
            <a:chExt cx="3073401" cy="31728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DD91A6-3E91-7247-A68F-29CB4F313A1F}"/>
                </a:ext>
              </a:extLst>
            </p:cNvPr>
            <p:cNvSpPr/>
            <p:nvPr/>
          </p:nvSpPr>
          <p:spPr>
            <a:xfrm>
              <a:off x="6861627" y="4249057"/>
              <a:ext cx="3073401" cy="317282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85F71C-D09D-D642-A3DC-849470781564}"/>
                </a:ext>
              </a:extLst>
            </p:cNvPr>
            <p:cNvGrpSpPr/>
            <p:nvPr/>
          </p:nvGrpSpPr>
          <p:grpSpPr>
            <a:xfrm>
              <a:off x="8398328" y="4542971"/>
              <a:ext cx="1270907" cy="1305820"/>
              <a:chOff x="7895771" y="4702627"/>
              <a:chExt cx="2542721" cy="26125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0D45FC9-1C5B-D74B-8099-0DB407C6B996}"/>
                  </a:ext>
                </a:extLst>
              </p:cNvPr>
              <p:cNvSpPr/>
              <p:nvPr/>
            </p:nvSpPr>
            <p:spPr>
              <a:xfrm>
                <a:off x="8364760" y="4787751"/>
                <a:ext cx="290285" cy="2902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A65099-755A-314A-B8E6-FBFEB86FA741}"/>
                  </a:ext>
                </a:extLst>
              </p:cNvPr>
              <p:cNvSpPr/>
              <p:nvPr/>
            </p:nvSpPr>
            <p:spPr>
              <a:xfrm>
                <a:off x="8268601" y="5200951"/>
                <a:ext cx="482602" cy="48260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C50AB0-ABDA-1A48-90F5-5C99B292C88A}"/>
                  </a:ext>
                </a:extLst>
              </p:cNvPr>
              <p:cNvSpPr/>
              <p:nvPr/>
            </p:nvSpPr>
            <p:spPr>
              <a:xfrm>
                <a:off x="8162468" y="5804504"/>
                <a:ext cx="694869" cy="6948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82943B0-A5E1-2B41-8DB1-138A267BD6C9}"/>
                  </a:ext>
                </a:extLst>
              </p:cNvPr>
              <p:cNvSpPr/>
              <p:nvPr/>
            </p:nvSpPr>
            <p:spPr>
              <a:xfrm>
                <a:off x="8268601" y="6668403"/>
                <a:ext cx="386444" cy="38644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40F50BC-ADD5-AA4D-A783-7C36FA822649}"/>
                  </a:ext>
                </a:extLst>
              </p:cNvPr>
              <p:cNvSpPr/>
              <p:nvPr/>
            </p:nvSpPr>
            <p:spPr>
              <a:xfrm>
                <a:off x="9200233" y="5297110"/>
                <a:ext cx="290285" cy="29028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A9329D-C920-4742-AA10-813406F891CA}"/>
                  </a:ext>
                </a:extLst>
              </p:cNvPr>
              <p:cNvSpPr/>
              <p:nvPr/>
            </p:nvSpPr>
            <p:spPr>
              <a:xfrm>
                <a:off x="9164846" y="4721978"/>
                <a:ext cx="421831" cy="4218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9C34C65-ED0D-604C-8C11-989715E66094}"/>
                  </a:ext>
                </a:extLst>
              </p:cNvPr>
              <p:cNvSpPr/>
              <p:nvPr/>
            </p:nvSpPr>
            <p:spPr>
              <a:xfrm>
                <a:off x="9225332" y="6776277"/>
                <a:ext cx="170697" cy="17069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1888149-E5EB-674A-B73F-966AD444013D}"/>
                  </a:ext>
                </a:extLst>
              </p:cNvPr>
              <p:cNvSpPr/>
              <p:nvPr/>
            </p:nvSpPr>
            <p:spPr>
              <a:xfrm>
                <a:off x="9112246" y="5910637"/>
                <a:ext cx="482602" cy="4826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7DFF27-BC09-CC4D-BE16-CDC44B42FA38}"/>
                  </a:ext>
                </a:extLst>
              </p:cNvPr>
              <p:cNvSpPr/>
              <p:nvPr/>
            </p:nvSpPr>
            <p:spPr>
              <a:xfrm>
                <a:off x="10000321" y="4787751"/>
                <a:ext cx="290285" cy="29028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9FA25F-4A20-4E4B-87F1-B4CE37C8965A}"/>
                  </a:ext>
                </a:extLst>
              </p:cNvPr>
              <p:cNvSpPr/>
              <p:nvPr/>
            </p:nvSpPr>
            <p:spPr>
              <a:xfrm>
                <a:off x="9904162" y="5200951"/>
                <a:ext cx="482602" cy="48260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A52CE9-638B-AC4B-8376-6A3A5081C091}"/>
                  </a:ext>
                </a:extLst>
              </p:cNvPr>
              <p:cNvSpPr/>
              <p:nvPr/>
            </p:nvSpPr>
            <p:spPr>
              <a:xfrm>
                <a:off x="9849757" y="5857571"/>
                <a:ext cx="588735" cy="5887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F458F4-86C3-FF41-BEA8-AA02DFB363F5}"/>
                  </a:ext>
                </a:extLst>
              </p:cNvPr>
              <p:cNvSpPr/>
              <p:nvPr/>
            </p:nvSpPr>
            <p:spPr>
              <a:xfrm>
                <a:off x="9904162" y="6620324"/>
                <a:ext cx="482602" cy="4826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6DD8703-5D32-F54A-9354-AF47D9CE4349}"/>
                  </a:ext>
                </a:extLst>
              </p:cNvPr>
              <p:cNvCxnSpPr/>
              <p:nvPr/>
            </p:nvCxnSpPr>
            <p:spPr>
              <a:xfrm>
                <a:off x="7895771" y="4702627"/>
                <a:ext cx="0" cy="261257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C16BA24-E3AE-8149-BDA1-B317BB5B63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00286" y="7300684"/>
                <a:ext cx="253820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BFB5AB-D4EF-2242-A7B4-965AD211873F}"/>
                </a:ext>
              </a:extLst>
            </p:cNvPr>
            <p:cNvCxnSpPr>
              <a:cxnSpLocks/>
            </p:cNvCxnSpPr>
            <p:nvPr/>
          </p:nvCxnSpPr>
          <p:spPr>
            <a:xfrm>
              <a:off x="7157356" y="6723290"/>
              <a:ext cx="0" cy="467271"/>
            </a:xfrm>
            <a:prstGeom prst="line">
              <a:avLst/>
            </a:prstGeom>
            <a:ln w="95250">
              <a:solidFill>
                <a:srgbClr val="FF8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B153EF-12FA-4745-88E9-C1507E42D382}"/>
                </a:ext>
              </a:extLst>
            </p:cNvPr>
            <p:cNvCxnSpPr>
              <a:cxnSpLocks/>
            </p:cNvCxnSpPr>
            <p:nvPr/>
          </p:nvCxnSpPr>
          <p:spPr>
            <a:xfrm>
              <a:off x="7632698" y="6482075"/>
              <a:ext cx="0" cy="708486"/>
            </a:xfrm>
            <a:prstGeom prst="line">
              <a:avLst/>
            </a:prstGeom>
            <a:ln w="95250">
              <a:solidFill>
                <a:srgbClr val="FF8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2E3EBD-B480-6542-8A88-E0C1A885651B}"/>
                </a:ext>
              </a:extLst>
            </p:cNvPr>
            <p:cNvCxnSpPr>
              <a:cxnSpLocks/>
            </p:cNvCxnSpPr>
            <p:nvPr/>
          </p:nvCxnSpPr>
          <p:spPr>
            <a:xfrm>
              <a:off x="7870369" y="6127358"/>
              <a:ext cx="0" cy="1063203"/>
            </a:xfrm>
            <a:prstGeom prst="line">
              <a:avLst/>
            </a:prstGeom>
            <a:ln w="95250">
              <a:solidFill>
                <a:srgbClr val="FF8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F14342-FFE4-B446-AB1D-AC515A9E1E36}"/>
                </a:ext>
              </a:extLst>
            </p:cNvPr>
            <p:cNvCxnSpPr>
              <a:cxnSpLocks/>
            </p:cNvCxnSpPr>
            <p:nvPr/>
          </p:nvCxnSpPr>
          <p:spPr>
            <a:xfrm>
              <a:off x="8108041" y="6723290"/>
              <a:ext cx="0" cy="467271"/>
            </a:xfrm>
            <a:prstGeom prst="line">
              <a:avLst/>
            </a:prstGeom>
            <a:ln w="95250">
              <a:solidFill>
                <a:srgbClr val="FF8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E18B1D3-862D-B047-863E-C6EA63E5C2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27" y="6328229"/>
              <a:ext cx="0" cy="862332"/>
            </a:xfrm>
            <a:prstGeom prst="line">
              <a:avLst/>
            </a:prstGeom>
            <a:ln w="95250">
              <a:solidFill>
                <a:srgbClr val="FF8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702F96-EF7C-2346-A314-08CA75DF2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369" y="4797830"/>
              <a:ext cx="602344" cy="0"/>
            </a:xfrm>
            <a:prstGeom prst="line">
              <a:avLst/>
            </a:prstGeom>
            <a:ln w="254000">
              <a:solidFill>
                <a:srgbClr val="73F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04676A1-94D5-FF42-8E48-F4F7427AC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369" y="5173830"/>
              <a:ext cx="999672" cy="0"/>
            </a:xfrm>
            <a:prstGeom prst="line">
              <a:avLst/>
            </a:prstGeom>
            <a:ln w="254000">
              <a:solidFill>
                <a:srgbClr val="73F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264F44-A2CE-714D-87D6-1D4EAD1D2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369" y="5549830"/>
              <a:ext cx="762000" cy="0"/>
            </a:xfrm>
            <a:prstGeom prst="line">
              <a:avLst/>
            </a:prstGeom>
            <a:ln w="254000">
              <a:solidFill>
                <a:srgbClr val="73F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ED30FE-7F5C-5444-9C06-DDA122227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6300057"/>
              <a:ext cx="1188720" cy="0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D55981-2C67-4D42-88F6-C36D27E99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6676057"/>
              <a:ext cx="1188720" cy="0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07AEEA-8B94-C94C-849F-E130CB0C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7052057"/>
              <a:ext cx="1188720" cy="0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73BD88-EE6B-1148-9255-D4C91937E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6300057"/>
              <a:ext cx="602344" cy="0"/>
            </a:xfrm>
            <a:prstGeom prst="line">
              <a:avLst/>
            </a:prstGeom>
            <a:ln w="254000">
              <a:solidFill>
                <a:srgbClr val="7A8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D2317E-D030-AF47-ABB0-C43415571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6676057"/>
              <a:ext cx="999672" cy="0"/>
            </a:xfrm>
            <a:prstGeom prst="line">
              <a:avLst/>
            </a:prstGeom>
            <a:ln w="254000">
              <a:solidFill>
                <a:srgbClr val="7A8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C3FCB6-2712-304F-8F0A-88BFF1300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13" y="7052057"/>
              <a:ext cx="762000" cy="0"/>
            </a:xfrm>
            <a:prstGeom prst="line">
              <a:avLst/>
            </a:prstGeom>
            <a:ln w="254000">
              <a:solidFill>
                <a:srgbClr val="7A8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F2D2F2-0328-EC4F-B382-2ED61849E706}"/>
              </a:ext>
            </a:extLst>
          </p:cNvPr>
          <p:cNvGrpSpPr/>
          <p:nvPr/>
        </p:nvGrpSpPr>
        <p:grpSpPr>
          <a:xfrm>
            <a:off x="9310318" y="204487"/>
            <a:ext cx="3073401" cy="3163824"/>
            <a:chOff x="6161515" y="204488"/>
            <a:chExt cx="3073401" cy="318169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D08F0A-2847-794F-98BE-4DA5BC089A29}"/>
                </a:ext>
              </a:extLst>
            </p:cNvPr>
            <p:cNvSpPr/>
            <p:nvPr/>
          </p:nvSpPr>
          <p:spPr>
            <a:xfrm>
              <a:off x="6161515" y="204488"/>
              <a:ext cx="3073401" cy="2909178"/>
            </a:xfrm>
            <a:prstGeom prst="rect">
              <a:avLst/>
            </a:prstGeom>
            <a:solidFill>
              <a:srgbClr val="96A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C2E97-4CEE-B24A-B4FF-6922A6DE7B23}"/>
                </a:ext>
              </a:extLst>
            </p:cNvPr>
            <p:cNvSpPr/>
            <p:nvPr/>
          </p:nvSpPr>
          <p:spPr>
            <a:xfrm>
              <a:off x="6161515" y="2590800"/>
              <a:ext cx="3073401" cy="795381"/>
            </a:xfrm>
            <a:prstGeom prst="rect">
              <a:avLst/>
            </a:prstGeom>
            <a:solidFill>
              <a:srgbClr val="525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68EC6A-AB33-6347-923D-B2D98D404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337" t="15221" r="10744"/>
            <a:stretch/>
          </p:blipFill>
          <p:spPr>
            <a:xfrm>
              <a:off x="6267956" y="403859"/>
              <a:ext cx="2866442" cy="2510792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ED67BBB-E57A-3142-B008-527793556962}"/>
              </a:ext>
            </a:extLst>
          </p:cNvPr>
          <p:cNvGrpSpPr/>
          <p:nvPr/>
        </p:nvGrpSpPr>
        <p:grpSpPr>
          <a:xfrm>
            <a:off x="-115797" y="3465028"/>
            <a:ext cx="3073401" cy="3163824"/>
            <a:chOff x="6161515" y="3465028"/>
            <a:chExt cx="3073401" cy="316382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5BEE01-D34A-C64B-83D9-16F237AC344A}"/>
                </a:ext>
              </a:extLst>
            </p:cNvPr>
            <p:cNvSpPr/>
            <p:nvPr/>
          </p:nvSpPr>
          <p:spPr>
            <a:xfrm>
              <a:off x="6161515" y="3465028"/>
              <a:ext cx="3073401" cy="3163824"/>
            </a:xfrm>
            <a:prstGeom prst="rect">
              <a:avLst/>
            </a:prstGeom>
            <a:solidFill>
              <a:srgbClr val="357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EB0638AC-528E-EF43-8B7D-FB196681A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170" r="15977"/>
            <a:stretch/>
          </p:blipFill>
          <p:spPr>
            <a:xfrm>
              <a:off x="6195731" y="4073297"/>
              <a:ext cx="2833366" cy="2523357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683CDF4-7F6B-DD46-B04C-30BD84291679}"/>
              </a:ext>
            </a:extLst>
          </p:cNvPr>
          <p:cNvGrpSpPr/>
          <p:nvPr/>
        </p:nvGrpSpPr>
        <p:grpSpPr>
          <a:xfrm>
            <a:off x="6176831" y="3465028"/>
            <a:ext cx="3073401" cy="3163824"/>
            <a:chOff x="6176831" y="3465028"/>
            <a:chExt cx="3073401" cy="316382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9C5FA8B-C72D-5D46-93C8-01FF80149AB1}"/>
                </a:ext>
              </a:extLst>
            </p:cNvPr>
            <p:cNvGrpSpPr/>
            <p:nvPr/>
          </p:nvGrpSpPr>
          <p:grpSpPr>
            <a:xfrm>
              <a:off x="6176831" y="3465028"/>
              <a:ext cx="3073401" cy="3163824"/>
              <a:chOff x="9347087" y="204487"/>
              <a:chExt cx="3073401" cy="316382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0C35E6D-F64E-D840-BC21-A4B0E7BC5C62}"/>
                  </a:ext>
                </a:extLst>
              </p:cNvPr>
              <p:cNvSpPr/>
              <p:nvPr/>
            </p:nvSpPr>
            <p:spPr>
              <a:xfrm>
                <a:off x="9347087" y="204487"/>
                <a:ext cx="3073401" cy="3163824"/>
              </a:xfrm>
              <a:prstGeom prst="rect">
                <a:avLst/>
              </a:prstGeom>
              <a:solidFill>
                <a:srgbClr val="521B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A6BAF6E5-C3E2-CF45-B9EE-32AFDD09A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2648" y="986608"/>
                <a:ext cx="2925701" cy="2381703"/>
              </a:xfrm>
              <a:prstGeom prst="rect">
                <a:avLst/>
              </a:prstGeom>
            </p:spPr>
          </p:pic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BB7F828-71FD-B24F-8603-32C411BAF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77955" y="3607259"/>
              <a:ext cx="1174044" cy="715433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01DB706-752A-704A-8B92-1969C5C24659}"/>
              </a:ext>
            </a:extLst>
          </p:cNvPr>
          <p:cNvGrpSpPr/>
          <p:nvPr/>
        </p:nvGrpSpPr>
        <p:grpSpPr>
          <a:xfrm>
            <a:off x="9328797" y="3465028"/>
            <a:ext cx="3073401" cy="3163824"/>
            <a:chOff x="9328797" y="3465028"/>
            <a:chExt cx="3073401" cy="316382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6035866-9004-9842-982D-413E191B9BCB}"/>
                </a:ext>
              </a:extLst>
            </p:cNvPr>
            <p:cNvSpPr/>
            <p:nvPr/>
          </p:nvSpPr>
          <p:spPr>
            <a:xfrm>
              <a:off x="9328797" y="3465028"/>
              <a:ext cx="3073401" cy="3163824"/>
            </a:xfrm>
            <a:prstGeom prst="rect">
              <a:avLst/>
            </a:prstGeom>
            <a:solidFill>
              <a:srgbClr val="568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108989A-F44B-CB49-9754-6239C572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15511" y="4475440"/>
              <a:ext cx="2926080" cy="2153412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7769BBA-34D1-F841-A0CD-4E4691CF9B01}"/>
                </a:ext>
              </a:extLst>
            </p:cNvPr>
            <p:cNvSpPr txBox="1"/>
            <p:nvPr/>
          </p:nvSpPr>
          <p:spPr>
            <a:xfrm rot="21180000">
              <a:off x="10621618" y="48754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EFFICIENCY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02AAF728-1227-234D-A28B-BBA48A414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32926" b="37273"/>
            <a:stretch/>
          </p:blipFill>
          <p:spPr>
            <a:xfrm>
              <a:off x="9549699" y="3762657"/>
              <a:ext cx="2760360" cy="46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American Typewriter</vt:lpstr>
      <vt:lpstr>Arial</vt:lpstr>
      <vt:lpstr>Ayuthaya</vt:lpstr>
      <vt:lpstr>Calibri</vt:lpstr>
      <vt:lpstr>Calibri Light</vt:lpstr>
      <vt:lpstr>Diwan Kufi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Gami</dc:creator>
  <cp:lastModifiedBy>Pratik Gami</cp:lastModifiedBy>
  <cp:revision>22</cp:revision>
  <dcterms:created xsi:type="dcterms:W3CDTF">2018-03-13T02:35:25Z</dcterms:created>
  <dcterms:modified xsi:type="dcterms:W3CDTF">2018-03-13T21:07:52Z</dcterms:modified>
</cp:coreProperties>
</file>