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5"/>
  </p:normalViewPr>
  <p:slideViewPr>
    <p:cSldViewPr snapToGrid="0" snapToObjects="1">
      <p:cViewPr>
        <p:scale>
          <a:sx n="276" d="100"/>
          <a:sy n="276" d="100"/>
        </p:scale>
        <p:origin x="-5344" y="-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45D8-5E3C-7C48-9670-55F492F4A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10B8B-6EE3-7F4D-92EE-B520AAF37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CC9B0-B716-C940-8B0F-1E803A39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330E-03E2-B048-A05C-92C5154F2F63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9B8E6-A236-DC4A-A4E2-634A7393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74483-47D5-0647-9C77-2F389FF1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BE78-EE30-1545-A1D2-031E4A99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2CAA-038A-6145-9EC7-6297C673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38213-73DA-2148-A4D5-FF0EDDC37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4C20E-BB00-5048-91B7-9A32F380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330E-03E2-B048-A05C-92C5154F2F63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198C6-C6E8-3548-8D38-2181CEB3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C59DE-520E-484B-8E2C-577F9118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BE78-EE30-1545-A1D2-031E4A99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4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02E5B-A25D-934E-B50F-374814EE5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2682D-6AE5-4743-8B4F-AB7AAA93B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B354A-1EF6-F949-9C67-415409BB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330E-03E2-B048-A05C-92C5154F2F63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EA239-23D7-9F4E-8F06-EE0D3F1E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6D768-B029-6A4A-8A8C-BAA364CA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BE78-EE30-1545-A1D2-031E4A99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3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CBAB-85A7-224E-8B52-A0105805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DC9FD-9CE1-EF42-B51C-D6CCBEB87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D0119-B0B0-9549-B450-86C83012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330E-03E2-B048-A05C-92C5154F2F63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11FED-3035-FB49-BAB6-FFDAD9AF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7C8D5-D258-F34F-8DEB-291B5EE2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BE78-EE30-1545-A1D2-031E4A99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8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7911-E4BA-8145-9771-4075F523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4BD5D-6A94-6845-9202-786136223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12F11-7987-3F45-BC4C-D3B174C6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330E-03E2-B048-A05C-92C5154F2F63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6ED8D-9384-3743-B6E7-A5F3F6B2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61313-AEBC-DC40-BC6D-792A69B7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BE78-EE30-1545-A1D2-031E4A99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996D-FFD7-5349-A9B8-24E05BD8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887C-7C9A-244F-AE72-FCD98CF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96E6B-E441-8948-A562-2F42CFAA4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84871-DE11-7548-82C0-60BF0CCE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330E-03E2-B048-A05C-92C5154F2F63}" type="datetimeFigureOut">
              <a:rPr lang="en-US" smtClean="0"/>
              <a:t>9/1/18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86FE3-2261-4E4A-9DD0-EBF580DB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9D464-8778-AA44-9334-DC8BC4E3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BE78-EE30-1545-A1D2-031E4A99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2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0215-10CA-1E42-92AA-E52A7507E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95F15-8F81-534D-93BE-D6E9F73DE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05F7E-DC1C-4A49-9BB1-D6D35A9F8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D7EE2-C7DF-594D-B0E8-C07E3B6E6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21A5D-8DD4-564F-AA3E-5F96B5C40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8C6FF-EB89-3A41-B117-739A98DA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330E-03E2-B048-A05C-92C5154F2F63}" type="datetimeFigureOut">
              <a:rPr lang="en-US" smtClean="0"/>
              <a:t>9/1/18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108EE-DCF7-3846-8070-A19C4821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56373-A4FB-FF46-9B1C-9B0041AB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BE78-EE30-1545-A1D2-031E4A99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3179-B457-A848-8478-0C47400E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E923D-361F-DE4F-A37E-6D647D4A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330E-03E2-B048-A05C-92C5154F2F63}" type="datetimeFigureOut">
              <a:rPr lang="en-US" smtClean="0"/>
              <a:t>9/1/18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3C292-3A9A-2746-B1D5-D9D3F621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CC593-86CB-EB48-80B3-05435043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BE78-EE30-1545-A1D2-031E4A99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1B464-DF9F-7C40-8835-10E4507F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330E-03E2-B048-A05C-92C5154F2F63}" type="datetimeFigureOut">
              <a:rPr lang="en-US" smtClean="0"/>
              <a:t>9/1/18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42D2C-73F2-414B-B820-279C34CA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77B09-9A56-FA40-B73F-94E65E18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BE78-EE30-1545-A1D2-031E4A99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4009-FED8-C645-8257-917D9127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40FA9-9C3B-8448-B4EE-7D74E3361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F29D0-A12D-1B43-96AC-2E1226EDB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3EF6C-B13D-F249-83EA-D8A1B568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330E-03E2-B048-A05C-92C5154F2F63}" type="datetimeFigureOut">
              <a:rPr lang="en-US" smtClean="0"/>
              <a:t>9/1/18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5B912-6B15-2B4D-BA78-50618417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0A3A9-EAA3-5A49-BE41-EECACE0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BE78-EE30-1545-A1D2-031E4A99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0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9DA0-0490-C542-AF65-FB30020F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E2E48-FA53-CA44-B08B-328C1EA79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95453-2696-754E-863E-8B49B5C05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B53A3-252B-3440-89BA-E69FCB62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330E-03E2-B048-A05C-92C5154F2F63}" type="datetimeFigureOut">
              <a:rPr lang="en-US" smtClean="0"/>
              <a:t>9/1/18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9C9F5-B9BB-0541-BD53-7A907827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E9000-C437-BA40-843E-FA78BAEC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BE78-EE30-1545-A1D2-031E4A99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4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98F20-EA2A-CD45-A861-AEEA1BDA9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3E16A-830B-3845-B584-422A02DF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02ACE-3459-F64B-9E8C-73EF5DAA2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9330E-03E2-B048-A05C-92C5154F2F63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D7232-C18F-CB49-AA24-CEFBBF912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0EA46-1F66-EC44-A9A6-0F0DAAC2C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7BE78-EE30-1545-A1D2-031E4A99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6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AA46ADD-4F3A-6941-AE66-EB50A5BDE577}"/>
              </a:ext>
            </a:extLst>
          </p:cNvPr>
          <p:cNvGrpSpPr>
            <a:grpSpLocks noChangeAspect="1"/>
          </p:cNvGrpSpPr>
          <p:nvPr/>
        </p:nvGrpSpPr>
        <p:grpSpPr>
          <a:xfrm>
            <a:off x="4913747" y="1603900"/>
            <a:ext cx="822960" cy="822960"/>
            <a:chOff x="5283789" y="1805989"/>
            <a:chExt cx="1460344" cy="146034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2EC8608-1850-EE4F-97FC-CD9890A872E4}"/>
                </a:ext>
              </a:extLst>
            </p:cNvPr>
            <p:cNvSpPr/>
            <p:nvPr/>
          </p:nvSpPr>
          <p:spPr>
            <a:xfrm>
              <a:off x="5283789" y="1805989"/>
              <a:ext cx="1460344" cy="1460344"/>
            </a:xfrm>
            <a:prstGeom prst="rect">
              <a:avLst/>
            </a:prstGeom>
            <a:solidFill>
              <a:srgbClr val="00B0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Baskerville" panose="02020502070401020303" pitchFamily="18" charset="0"/>
                  <a:ea typeface="Baskerville" panose="02020502070401020303" pitchFamily="18" charset="0"/>
                </a:rPr>
                <a:t>P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A28968A-0950-C548-B6AF-078C2ED5D97E}"/>
                </a:ext>
              </a:extLst>
            </p:cNvPr>
            <p:cNvSpPr/>
            <p:nvPr/>
          </p:nvSpPr>
          <p:spPr>
            <a:xfrm>
              <a:off x="6181213" y="2796489"/>
              <a:ext cx="88766" cy="887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044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Baskerville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Gami</dc:creator>
  <cp:lastModifiedBy>Pratik Gami</cp:lastModifiedBy>
  <cp:revision>4</cp:revision>
  <dcterms:created xsi:type="dcterms:W3CDTF">2018-09-01T22:52:45Z</dcterms:created>
  <dcterms:modified xsi:type="dcterms:W3CDTF">2018-09-02T02:38:35Z</dcterms:modified>
</cp:coreProperties>
</file>