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44a7b38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44a7b38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44a7b38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44a7b38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44a7b38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44a7b38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44a7b389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44a7b389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44a7b38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44a7b38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44a7b38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44a7b38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44a7b38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44a7b38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44a7b38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44a7b38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44a7b38a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44a7b38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44a7b38a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44a7b38a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44a7b38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44a7b38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44a7b38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44a7b38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924575"/>
            <a:ext cx="37029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0/1 KnapSack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070750" y="3864175"/>
            <a:ext cx="1489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Pratik Goyal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B18BB024</a:t>
            </a:r>
            <a:endParaRPr sz="1400"/>
          </a:p>
        </p:txBody>
      </p:sp>
      <p:sp>
        <p:nvSpPr>
          <p:cNvPr id="279" name="Google Shape;279;p13"/>
          <p:cNvSpPr txBox="1"/>
          <p:nvPr/>
        </p:nvSpPr>
        <p:spPr>
          <a:xfrm>
            <a:off x="1014350" y="2777100"/>
            <a:ext cx="3322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Using Genetic Algorithm (Local Search)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2560550" y="3864175"/>
            <a:ext cx="1821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Dr. Yashaswi Verma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-&gt; 2</a:t>
            </a:r>
            <a:endParaRPr/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0" l="0" r="0" t="20710"/>
          <a:stretch/>
        </p:blipFill>
        <p:spPr>
          <a:xfrm>
            <a:off x="1832000" y="1364850"/>
            <a:ext cx="5372625" cy="31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-&gt; 6</a:t>
            </a:r>
            <a:endParaRPr/>
          </a:p>
        </p:txBody>
      </p:sp>
      <p:sp>
        <p:nvSpPr>
          <p:cNvPr id="353" name="Google Shape;353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50" y="1364850"/>
            <a:ext cx="5562103" cy="31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432325" y="12648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Thank You !</a:t>
            </a:r>
            <a:endParaRPr sz="6100"/>
          </a:p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315900"/>
            <a:ext cx="7030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Knapsack problem is a combinatorial </a:t>
            </a:r>
            <a:r>
              <a:rPr lang="en" sz="1700">
                <a:solidFill>
                  <a:srgbClr val="000000"/>
                </a:solidFill>
              </a:rPr>
              <a:t>optimization</a:t>
            </a:r>
            <a:r>
              <a:rPr lang="en" sz="1700">
                <a:solidFill>
                  <a:srgbClr val="000000"/>
                </a:solidFill>
              </a:rPr>
              <a:t> task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Given parameters:</a:t>
            </a:r>
            <a:endParaRPr sz="17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Knapsack capacity = ‘C’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Number of items = ‘n’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An array of weights = W1, W2, W3, ……... , Wn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An array of values = V1, V2, V3, …………., Vn</a:t>
            </a:r>
            <a:endParaRPr sz="1300">
              <a:solidFill>
                <a:srgbClr val="434343"/>
              </a:solidFill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Our task is to choose k items such that: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8659" l="0" r="0" t="7186"/>
          <a:stretch/>
        </p:blipFill>
        <p:spPr>
          <a:xfrm>
            <a:off x="1917225" y="3488100"/>
            <a:ext cx="2421550" cy="9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 rotWithShape="1">
          <a:blip r:embed="rId4">
            <a:alphaModFix/>
          </a:blip>
          <a:srcRect b="0" l="15143" r="11202" t="0"/>
          <a:stretch/>
        </p:blipFill>
        <p:spPr>
          <a:xfrm>
            <a:off x="6041100" y="1916350"/>
            <a:ext cx="2135375" cy="28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165075"/>
            <a:ext cx="7030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Brute force approach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Increase exponentially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Most of the time it is not feasible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O (2^n)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Space </a:t>
            </a: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O (2^n)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200" y="1165074"/>
            <a:ext cx="3346601" cy="18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271375"/>
            <a:ext cx="70305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Dynamic programming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Advantage: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G</a:t>
            </a:r>
            <a:r>
              <a:rPr lang="en" sz="1500">
                <a:solidFill>
                  <a:srgbClr val="000000"/>
                </a:solidFill>
              </a:rPr>
              <a:t>ives optimal answer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Very fast</a:t>
            </a: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Limitations: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Trade off between space and time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Time complexity = O(N * W)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</a:rPr>
              <a:t>Space </a:t>
            </a:r>
            <a:r>
              <a:rPr lang="en" sz="1500">
                <a:solidFill>
                  <a:srgbClr val="000000"/>
                </a:solidFill>
              </a:rPr>
              <a:t>complexity</a:t>
            </a:r>
            <a:r>
              <a:rPr lang="en" sz="1500">
                <a:solidFill>
                  <a:srgbClr val="000000"/>
                </a:solidFill>
              </a:rPr>
              <a:t> = </a:t>
            </a:r>
            <a:r>
              <a:rPr lang="en" sz="1500">
                <a:solidFill>
                  <a:srgbClr val="000000"/>
                </a:solidFill>
              </a:rPr>
              <a:t>O(N * W)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Complexities d</a:t>
            </a:r>
            <a:r>
              <a:rPr lang="en" sz="1500">
                <a:solidFill>
                  <a:srgbClr val="000000"/>
                </a:solidFill>
              </a:rPr>
              <a:t>epend upon the knapsack capacity (W)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499" y="1271375"/>
            <a:ext cx="3112876" cy="17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(Proposed Approach)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800" y="1234875"/>
            <a:ext cx="7030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Choose a random population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Apply genetic algorithms to find the best score</a:t>
            </a:r>
            <a:endParaRPr sz="1900">
              <a:solidFill>
                <a:srgbClr val="000000"/>
              </a:solidFill>
            </a:endParaRPr>
          </a:p>
          <a:p>
            <a:pPr indent="-336550" lvl="1" marL="914400" rtl="0" algn="just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Fitness function and selection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Crossing over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Random mutation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Output best fitted score</a:t>
            </a:r>
            <a:endParaRPr sz="1700">
              <a:solidFill>
                <a:srgbClr val="434343"/>
              </a:solidFill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Repeat it for ‘k’ iterations and choose the maximal answer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(Proposed Approach)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234875"/>
            <a:ext cx="7423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Won’t guarantee optimal answer but will give satisfactory results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Time complexity = O(K * N * 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Space complexity = O(N * 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complexity depends on the population size </a:t>
            </a:r>
            <a:endParaRPr sz="18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Unlike dynamic programming approach N here is the population size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just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>
                <a:solidFill>
                  <a:srgbClr val="000000"/>
                </a:solidFill>
              </a:rPr>
              <a:t>In my implementation it is equal to number of items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Changing the population size will change the complexity.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K is the number of iteration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Example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234875"/>
            <a:ext cx="7030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Let’s consider the test case 1 of the project. 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N = 4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Capacity (C) = 10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weight = {5, 4, 6, 3}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satisfaction = {10, 40, 30, 50}</a:t>
            </a:r>
            <a:endParaRPr sz="13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Randomly chosen Population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{{1, 0, 0, 1}, {1, 1, 0, 1}, {0, 0, 1, 0}, {0, 1, 0, 1}}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1 -&gt; chosen item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0 -&gt; not chosen item</a:t>
            </a:r>
            <a:endParaRPr sz="13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set will contain ‘n’ population of ‘n’ members each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Example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03800" y="1234875"/>
            <a:ext cx="7030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Fitness score and selection</a:t>
            </a:r>
            <a:endParaRPr sz="16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the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of chosen items &gt; knapsack capacity: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Fitness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400">
                <a:solidFill>
                  <a:srgbClr val="00808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Fitness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b="1" lang="en" sz="19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∑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lang="en" sz="1400">
                <a:solidFill>
                  <a:srgbClr val="4455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Satisfaction</a:t>
            </a:r>
            <a:r>
              <a:rPr lang="en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points of chosen items</a:t>
            </a:r>
            <a:endParaRPr sz="19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{{1, 0, 0, 1} {60}, {1, 1, 0, 1} {-1}, {0, 0, 1, 0} {30}, {0, 1, 0, 1} {90}}</a:t>
            </a:r>
            <a:endParaRPr sz="15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Sorting in descending order</a:t>
            </a:r>
            <a:endParaRPr sz="16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{{0, 1, 0, 1} {90}, {1, 0, 0, 1} {60}, {0, 0, 1, 0} {30}, {1, 1, 0, 1} {-1}}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Example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234875"/>
            <a:ext cx="70305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Crossing over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Point = 3 for first and second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Point = 4 for third and fourth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{{0, 1, 0, 1} {90}, {1, 0, 0, 1} {60}, {0, 0, 1, 1} {80}, {1, 1, 0, 0} {50}}</a:t>
            </a:r>
            <a:endParaRPr sz="13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Adding random mutations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Only on 10% of the population size</a:t>
            </a:r>
            <a:endParaRPr sz="13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Find the their final score and output the best result</a:t>
            </a:r>
            <a:endParaRPr sz="16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</a:rPr>
              <a:t>{0, 1, 0, 1} {90}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40" name="Google Shape;340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