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24"/>
  </p:notesMasterIdLst>
  <p:sldIdLst>
    <p:sldId id="257" r:id="rId2"/>
    <p:sldId id="258" r:id="rId3"/>
    <p:sldId id="261" r:id="rId4"/>
    <p:sldId id="262" r:id="rId5"/>
    <p:sldId id="259"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 id="276" r:id="rId20"/>
    <p:sldId id="279"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C13DFAC-84AE-492A-8E7B-A7FA4E24E4D4}">
          <p14:sldIdLst>
            <p14:sldId id="257"/>
            <p14:sldId id="258"/>
            <p14:sldId id="261"/>
            <p14:sldId id="262"/>
            <p14:sldId id="259"/>
            <p14:sldId id="263"/>
            <p14:sldId id="264"/>
            <p14:sldId id="265"/>
            <p14:sldId id="266"/>
            <p14:sldId id="267"/>
            <p14:sldId id="268"/>
            <p14:sldId id="269"/>
            <p14:sldId id="271"/>
            <p14:sldId id="270"/>
            <p14:sldId id="272"/>
            <p14:sldId id="273"/>
            <p14:sldId id="274"/>
            <p14:sldId id="275"/>
            <p14:sldId id="276"/>
            <p14:sldId id="279"/>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EECFF-B226-4158-8C49-902548FB859C}" v="41" dt="2020-06-17T14:12:31.108"/>
    <p1510:client id="{EC44E6B9-2ABA-4F32-8383-2960C3F38B94}" v="18" dt="2020-06-17T15:49:49.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jush Das" userId="eb7523f07640aee3" providerId="LiveId" clId="{50BEECFF-B226-4158-8C49-902548FB859C}"/>
    <pc:docChg chg="undo custSel mod addSld delSld modSld modMainMaster addSection modSection">
      <pc:chgData name="Pijush Das" userId="eb7523f07640aee3" providerId="LiveId" clId="{50BEECFF-B226-4158-8C49-902548FB859C}" dt="2020-06-17T14:12:31.105" v="77"/>
      <pc:docMkLst>
        <pc:docMk/>
      </pc:docMkLst>
      <pc:sldChg chg="addSp delSp modSp del mod setBg setClrOvrMap delDesignElem">
        <pc:chgData name="Pijush Das" userId="eb7523f07640aee3" providerId="LiveId" clId="{50BEECFF-B226-4158-8C49-902548FB859C}" dt="2020-06-17T14:07:42.036" v="46" actId="47"/>
        <pc:sldMkLst>
          <pc:docMk/>
          <pc:sldMk cId="546666027" sldId="256"/>
        </pc:sldMkLst>
        <pc:spChg chg="del mod">
          <ac:chgData name="Pijush Das" userId="eb7523f07640aee3" providerId="LiveId" clId="{50BEECFF-B226-4158-8C49-902548FB859C}" dt="2020-06-17T13:59:21.935" v="16"/>
          <ac:spMkLst>
            <pc:docMk/>
            <pc:sldMk cId="546666027" sldId="256"/>
            <ac:spMk id="2" creationId="{D3D76771-7456-4114-B209-F480D6ABA173}"/>
          </ac:spMkLst>
        </pc:spChg>
        <pc:spChg chg="del mod">
          <ac:chgData name="Pijush Das" userId="eb7523f07640aee3" providerId="LiveId" clId="{50BEECFF-B226-4158-8C49-902548FB859C}" dt="2020-06-17T13:59:21.935" v="16"/>
          <ac:spMkLst>
            <pc:docMk/>
            <pc:sldMk cId="546666027" sldId="256"/>
            <ac:spMk id="3" creationId="{FE098C09-3D6C-419A-9641-BF4B6565A1D1}"/>
          </ac:spMkLst>
        </pc:spChg>
        <pc:spChg chg="add del mod">
          <ac:chgData name="Pijush Das" userId="eb7523f07640aee3" providerId="LiveId" clId="{50BEECFF-B226-4158-8C49-902548FB859C}" dt="2020-06-17T13:59:37.132" v="17"/>
          <ac:spMkLst>
            <pc:docMk/>
            <pc:sldMk cId="546666027" sldId="256"/>
            <ac:spMk id="4" creationId="{38195323-3DCD-4EA0-9777-15D32791EA4F}"/>
          </ac:spMkLst>
        </pc:spChg>
        <pc:spChg chg="add del mod">
          <ac:chgData name="Pijush Das" userId="eb7523f07640aee3" providerId="LiveId" clId="{50BEECFF-B226-4158-8C49-902548FB859C}" dt="2020-06-17T14:00:45.934" v="24"/>
          <ac:spMkLst>
            <pc:docMk/>
            <pc:sldMk cId="546666027" sldId="256"/>
            <ac:spMk id="5" creationId="{FD328AFA-7509-4DEB-8FE8-623BF54FD14E}"/>
          </ac:spMkLst>
        </pc:spChg>
        <pc:spChg chg="add del mod">
          <ac:chgData name="Pijush Das" userId="eb7523f07640aee3" providerId="LiveId" clId="{50BEECFF-B226-4158-8C49-902548FB859C}" dt="2020-06-17T14:00:21.234" v="22" actId="26606"/>
          <ac:spMkLst>
            <pc:docMk/>
            <pc:sldMk cId="546666027" sldId="256"/>
            <ac:spMk id="6" creationId="{6DE90C05-0CD4-4319-866B-87EE4BAC7974}"/>
          </ac:spMkLst>
        </pc:spChg>
        <pc:spChg chg="add del mod">
          <ac:chgData name="Pijush Das" userId="eb7523f07640aee3" providerId="LiveId" clId="{50BEECFF-B226-4158-8C49-902548FB859C}" dt="2020-06-17T14:00:21.234" v="22" actId="26606"/>
          <ac:spMkLst>
            <pc:docMk/>
            <pc:sldMk cId="546666027" sldId="256"/>
            <ac:spMk id="7" creationId="{5CCB6579-3DC7-4111-B0B6-AA1ADCA111A0}"/>
          </ac:spMkLst>
        </pc:spChg>
        <pc:spChg chg="add mod">
          <ac:chgData name="Pijush Das" userId="eb7523f07640aee3" providerId="LiveId" clId="{50BEECFF-B226-4158-8C49-902548FB859C}" dt="2020-06-17T14:00:45.934" v="24"/>
          <ac:spMkLst>
            <pc:docMk/>
            <pc:sldMk cId="546666027" sldId="256"/>
            <ac:spMk id="8" creationId="{2A180F5D-986D-4AE5-94AB-6ECD87671D7D}"/>
          </ac:spMkLst>
        </pc:spChg>
        <pc:spChg chg="add mod">
          <ac:chgData name="Pijush Das" userId="eb7523f07640aee3" providerId="LiveId" clId="{50BEECFF-B226-4158-8C49-902548FB859C}" dt="2020-06-17T14:00:45.934" v="24"/>
          <ac:spMkLst>
            <pc:docMk/>
            <pc:sldMk cId="546666027" sldId="256"/>
            <ac:spMk id="9" creationId="{528D91CF-A80B-41CF-B4AF-A742F540D267}"/>
          </ac:spMkLst>
        </pc:spChg>
        <pc:spChg chg="add del">
          <ac:chgData name="Pijush Das" userId="eb7523f07640aee3" providerId="LiveId" clId="{50BEECFF-B226-4158-8C49-902548FB859C}" dt="2020-06-17T14:00:18.615" v="19" actId="26606"/>
          <ac:spMkLst>
            <pc:docMk/>
            <pc:sldMk cId="546666027" sldId="256"/>
            <ac:spMk id="12" creationId="{C162DF2A-64D1-4AA9-BA42-8A4063EADE09}"/>
          </ac:spMkLst>
        </pc:spChg>
        <pc:spChg chg="add del">
          <ac:chgData name="Pijush Das" userId="eb7523f07640aee3" providerId="LiveId" clId="{50BEECFF-B226-4158-8C49-902548FB859C}" dt="2020-06-17T14:00:18.615" v="19" actId="26606"/>
          <ac:spMkLst>
            <pc:docMk/>
            <pc:sldMk cId="546666027" sldId="256"/>
            <ac:spMk id="14" creationId="{5D7C1373-63AF-4A75-909E-990E05356670}"/>
          </ac:spMkLst>
        </pc:spChg>
        <pc:spChg chg="add del">
          <ac:chgData name="Pijush Das" userId="eb7523f07640aee3" providerId="LiveId" clId="{50BEECFF-B226-4158-8C49-902548FB859C}" dt="2020-06-17T14:00:18.615" v="19" actId="26606"/>
          <ac:spMkLst>
            <pc:docMk/>
            <pc:sldMk cId="546666027" sldId="256"/>
            <ac:spMk id="16" creationId="{B4B5CC49-6FAE-42FA-99B6-A3FDA8C68848}"/>
          </ac:spMkLst>
        </pc:spChg>
        <pc:spChg chg="add del">
          <ac:chgData name="Pijush Das" userId="eb7523f07640aee3" providerId="LiveId" clId="{50BEECFF-B226-4158-8C49-902548FB859C}" dt="2020-06-17T14:00:18.615" v="19" actId="26606"/>
          <ac:spMkLst>
            <pc:docMk/>
            <pc:sldMk cId="546666027" sldId="256"/>
            <ac:spMk id="18" creationId="{E6BC9B4A-2119-4645-B4CA-7817D5FAF4B6}"/>
          </ac:spMkLst>
        </pc:spChg>
        <pc:spChg chg="add del">
          <ac:chgData name="Pijush Das" userId="eb7523f07640aee3" providerId="LiveId" clId="{50BEECFF-B226-4158-8C49-902548FB859C}" dt="2020-06-17T14:00:18.615" v="19" actId="26606"/>
          <ac:spMkLst>
            <pc:docMk/>
            <pc:sldMk cId="546666027" sldId="256"/>
            <ac:spMk id="22" creationId="{99A2CD81-3BB6-4ED6-A50F-DC14F37A95CF}"/>
          </ac:spMkLst>
        </pc:spChg>
        <pc:spChg chg="add del">
          <ac:chgData name="Pijush Das" userId="eb7523f07640aee3" providerId="LiveId" clId="{50BEECFF-B226-4158-8C49-902548FB859C}" dt="2020-06-17T14:00:21.225" v="21" actId="26606"/>
          <ac:spMkLst>
            <pc:docMk/>
            <pc:sldMk cId="546666027" sldId="256"/>
            <ac:spMk id="24" creationId="{43162304-DA60-4C31-9E2B-E22F8DA75FF5}"/>
          </ac:spMkLst>
        </pc:spChg>
        <pc:spChg chg="add del">
          <ac:chgData name="Pijush Das" userId="eb7523f07640aee3" providerId="LiveId" clId="{50BEECFF-B226-4158-8C49-902548FB859C}" dt="2020-06-17T14:00:21.225" v="21" actId="26606"/>
          <ac:spMkLst>
            <pc:docMk/>
            <pc:sldMk cId="546666027" sldId="256"/>
            <ac:spMk id="25" creationId="{C4AE1EFF-264A-4A42-BEA1-0E875F40D74F}"/>
          </ac:spMkLst>
        </pc:spChg>
        <pc:spChg chg="add del">
          <ac:chgData name="Pijush Das" userId="eb7523f07640aee3" providerId="LiveId" clId="{50BEECFF-B226-4158-8C49-902548FB859C}" dt="2020-06-17T14:00:21.225" v="21" actId="26606"/>
          <ac:spMkLst>
            <pc:docMk/>
            <pc:sldMk cId="546666027" sldId="256"/>
            <ac:spMk id="26" creationId="{5DB23C2B-2054-4D8B-9E98-9190F8E05EAD}"/>
          </ac:spMkLst>
        </pc:spChg>
        <pc:spChg chg="add del">
          <ac:chgData name="Pijush Das" userId="eb7523f07640aee3" providerId="LiveId" clId="{50BEECFF-B226-4158-8C49-902548FB859C}" dt="2020-06-17T14:00:21.225" v="21" actId="26606"/>
          <ac:spMkLst>
            <pc:docMk/>
            <pc:sldMk cId="546666027" sldId="256"/>
            <ac:spMk id="27" creationId="{8797B5BC-9873-45F9-97D6-298FB5AF08FF}"/>
          </ac:spMkLst>
        </pc:spChg>
        <pc:spChg chg="add del">
          <ac:chgData name="Pijush Das" userId="eb7523f07640aee3" providerId="LiveId" clId="{50BEECFF-B226-4158-8C49-902548FB859C}" dt="2020-06-17T14:00:21.225" v="21" actId="26606"/>
          <ac:spMkLst>
            <pc:docMk/>
            <pc:sldMk cId="546666027" sldId="256"/>
            <ac:spMk id="28" creationId="{5CCB6579-3DC7-4111-B0B6-AA1ADCA111A0}"/>
          </ac:spMkLst>
        </pc:spChg>
        <pc:spChg chg="add del">
          <ac:chgData name="Pijush Das" userId="eb7523f07640aee3" providerId="LiveId" clId="{50BEECFF-B226-4158-8C49-902548FB859C}" dt="2020-06-17T14:00:21.225" v="21" actId="26606"/>
          <ac:spMkLst>
            <pc:docMk/>
            <pc:sldMk cId="546666027" sldId="256"/>
            <ac:spMk id="29" creationId="{665C2FCD-09A4-4B4B-AA73-F330DFE91799}"/>
          </ac:spMkLst>
        </pc:spChg>
        <pc:spChg chg="add del">
          <ac:chgData name="Pijush Das" userId="eb7523f07640aee3" providerId="LiveId" clId="{50BEECFF-B226-4158-8C49-902548FB859C}" dt="2020-06-17T14:00:45.934" v="24"/>
          <ac:spMkLst>
            <pc:docMk/>
            <pc:sldMk cId="546666027" sldId="256"/>
            <ac:spMk id="31" creationId="{43162304-DA60-4C31-9E2B-E22F8DA75FF5}"/>
          </ac:spMkLst>
        </pc:spChg>
        <pc:spChg chg="add del">
          <ac:chgData name="Pijush Das" userId="eb7523f07640aee3" providerId="LiveId" clId="{50BEECFF-B226-4158-8C49-902548FB859C}" dt="2020-06-17T14:00:45.934" v="24"/>
          <ac:spMkLst>
            <pc:docMk/>
            <pc:sldMk cId="546666027" sldId="256"/>
            <ac:spMk id="32" creationId="{C4AE1EFF-264A-4A42-BEA1-0E875F40D74F}"/>
          </ac:spMkLst>
        </pc:spChg>
        <pc:spChg chg="add del">
          <ac:chgData name="Pijush Das" userId="eb7523f07640aee3" providerId="LiveId" clId="{50BEECFF-B226-4158-8C49-902548FB859C}" dt="2020-06-17T14:00:45.934" v="24"/>
          <ac:spMkLst>
            <pc:docMk/>
            <pc:sldMk cId="546666027" sldId="256"/>
            <ac:spMk id="33" creationId="{5DB23C2B-2054-4D8B-9E98-9190F8E05EAD}"/>
          </ac:spMkLst>
        </pc:spChg>
        <pc:spChg chg="add del">
          <ac:chgData name="Pijush Das" userId="eb7523f07640aee3" providerId="LiveId" clId="{50BEECFF-B226-4158-8C49-902548FB859C}" dt="2020-06-17T14:00:45.934" v="24"/>
          <ac:spMkLst>
            <pc:docMk/>
            <pc:sldMk cId="546666027" sldId="256"/>
            <ac:spMk id="34" creationId="{8797B5BC-9873-45F9-97D6-298FB5AF08FF}"/>
          </ac:spMkLst>
        </pc:spChg>
        <pc:spChg chg="add del">
          <ac:chgData name="Pijush Das" userId="eb7523f07640aee3" providerId="LiveId" clId="{50BEECFF-B226-4158-8C49-902548FB859C}" dt="2020-06-17T14:00:45.934" v="24"/>
          <ac:spMkLst>
            <pc:docMk/>
            <pc:sldMk cId="546666027" sldId="256"/>
            <ac:spMk id="35" creationId="{5CCB6579-3DC7-4111-B0B6-AA1ADCA111A0}"/>
          </ac:spMkLst>
        </pc:spChg>
        <pc:spChg chg="add del">
          <ac:chgData name="Pijush Das" userId="eb7523f07640aee3" providerId="LiveId" clId="{50BEECFF-B226-4158-8C49-902548FB859C}" dt="2020-06-17T14:00:45.934" v="24"/>
          <ac:spMkLst>
            <pc:docMk/>
            <pc:sldMk cId="546666027" sldId="256"/>
            <ac:spMk id="36" creationId="{665C2FCD-09A4-4B4B-AA73-F330DFE91799}"/>
          </ac:spMkLst>
        </pc:spChg>
        <pc:cxnChg chg="add del">
          <ac:chgData name="Pijush Das" userId="eb7523f07640aee3" providerId="LiveId" clId="{50BEECFF-B226-4158-8C49-902548FB859C}" dt="2020-06-17T14:00:18.615" v="19" actId="26606"/>
          <ac:cxnSpMkLst>
            <pc:docMk/>
            <pc:sldMk cId="546666027" sldId="256"/>
            <ac:cxnSpMk id="20" creationId="{158D888F-D87A-4C3C-BD82-273E4C8C5E83}"/>
          </ac:cxnSpMkLst>
        </pc:cxnChg>
      </pc:sldChg>
      <pc:sldChg chg="add del">
        <pc:chgData name="Pijush Das" userId="eb7523f07640aee3" providerId="LiveId" clId="{50BEECFF-B226-4158-8C49-902548FB859C}" dt="2020-06-17T14:06:58.695" v="38" actId="47"/>
        <pc:sldMkLst>
          <pc:docMk/>
          <pc:sldMk cId="784080608" sldId="257"/>
        </pc:sldMkLst>
      </pc:sldChg>
      <pc:sldChg chg="modSp add mod">
        <pc:chgData name="Pijush Das" userId="eb7523f07640aee3" providerId="LiveId" clId="{50BEECFF-B226-4158-8C49-902548FB859C}" dt="2020-06-17T14:07:31.928" v="45" actId="14100"/>
        <pc:sldMkLst>
          <pc:docMk/>
          <pc:sldMk cId="1107321971" sldId="257"/>
        </pc:sldMkLst>
        <pc:grpChg chg="mod">
          <ac:chgData name="Pijush Das" userId="eb7523f07640aee3" providerId="LiveId" clId="{50BEECFF-B226-4158-8C49-902548FB859C}" dt="2020-06-17T14:07:31.928" v="45" actId="14100"/>
          <ac:grpSpMkLst>
            <pc:docMk/>
            <pc:sldMk cId="1107321971" sldId="257"/>
            <ac:grpSpMk id="863" creationId="{00000000-0000-0000-0000-000000000000}"/>
          </ac:grpSpMkLst>
        </pc:grpChg>
      </pc:sldChg>
      <pc:sldChg chg="add del">
        <pc:chgData name="Pijush Das" userId="eb7523f07640aee3" providerId="LiveId" clId="{50BEECFF-B226-4158-8C49-902548FB859C}" dt="2020-06-17T14:06:57.825" v="37" actId="47"/>
        <pc:sldMkLst>
          <pc:docMk/>
          <pc:sldMk cId="371615099" sldId="258"/>
        </pc:sldMkLst>
      </pc:sldChg>
      <pc:sldChg chg="addSp delSp modSp new mod setBg">
        <pc:chgData name="Pijush Das" userId="eb7523f07640aee3" providerId="LiveId" clId="{50BEECFF-B226-4158-8C49-902548FB859C}" dt="2020-06-17T14:12:08.654" v="75" actId="1076"/>
        <pc:sldMkLst>
          <pc:docMk/>
          <pc:sldMk cId="731632727" sldId="258"/>
        </pc:sldMkLst>
        <pc:spChg chg="mod">
          <ac:chgData name="Pijush Das" userId="eb7523f07640aee3" providerId="LiveId" clId="{50BEECFF-B226-4158-8C49-902548FB859C}" dt="2020-06-17T14:12:08.654" v="75" actId="1076"/>
          <ac:spMkLst>
            <pc:docMk/>
            <pc:sldMk cId="731632727" sldId="258"/>
            <ac:spMk id="2" creationId="{1B1E074A-BD13-4293-A2E4-7607EC49CA69}"/>
          </ac:spMkLst>
        </pc:spChg>
        <pc:spChg chg="mod">
          <ac:chgData name="Pijush Das" userId="eb7523f07640aee3" providerId="LiveId" clId="{50BEECFF-B226-4158-8C49-902548FB859C}" dt="2020-06-17T14:12:04.211" v="74" actId="1076"/>
          <ac:spMkLst>
            <pc:docMk/>
            <pc:sldMk cId="731632727" sldId="258"/>
            <ac:spMk id="3" creationId="{F5C82055-AD61-4F82-A1B1-5953FFF7FE38}"/>
          </ac:spMkLst>
        </pc:spChg>
        <pc:spChg chg="add del">
          <ac:chgData name="Pijush Das" userId="eb7523f07640aee3" providerId="LiveId" clId="{50BEECFF-B226-4158-8C49-902548FB859C}" dt="2020-06-17T14:11:11.159" v="66" actId="26606"/>
          <ac:spMkLst>
            <pc:docMk/>
            <pc:sldMk cId="731632727" sldId="258"/>
            <ac:spMk id="8" creationId="{5DB23C2B-2054-4D8B-9E98-9190F8E05EAD}"/>
          </ac:spMkLst>
        </pc:spChg>
        <pc:spChg chg="add del">
          <ac:chgData name="Pijush Das" userId="eb7523f07640aee3" providerId="LiveId" clId="{50BEECFF-B226-4158-8C49-902548FB859C}" dt="2020-06-17T14:11:11.159" v="66" actId="26606"/>
          <ac:spMkLst>
            <pc:docMk/>
            <pc:sldMk cId="731632727" sldId="258"/>
            <ac:spMk id="10" creationId="{8797B5BC-9873-45F9-97D6-298FB5AF08FF}"/>
          </ac:spMkLst>
        </pc:spChg>
        <pc:spChg chg="add del">
          <ac:chgData name="Pijush Das" userId="eb7523f07640aee3" providerId="LiveId" clId="{50BEECFF-B226-4158-8C49-902548FB859C}" dt="2020-06-17T14:11:11.159" v="66" actId="26606"/>
          <ac:spMkLst>
            <pc:docMk/>
            <pc:sldMk cId="731632727" sldId="258"/>
            <ac:spMk id="12" creationId="{665C2FCD-09A4-4B4B-AA73-F330DFE91799}"/>
          </ac:spMkLst>
        </pc:spChg>
        <pc:spChg chg="mod">
          <ac:chgData name="Pijush Das" userId="eb7523f07640aee3" providerId="LiveId" clId="{50BEECFF-B226-4158-8C49-902548FB859C}" dt="2020-06-17T14:11:24.960" v="68"/>
          <ac:spMkLst>
            <pc:docMk/>
            <pc:sldMk cId="731632727" sldId="258"/>
            <ac:spMk id="13" creationId="{EFCABB86-116E-4951-AA20-365CA4D2A82C}"/>
          </ac:spMkLst>
        </pc:spChg>
        <pc:spChg chg="mod">
          <ac:chgData name="Pijush Das" userId="eb7523f07640aee3" providerId="LiveId" clId="{50BEECFF-B226-4158-8C49-902548FB859C}" dt="2020-06-17T14:11:24.960" v="68"/>
          <ac:spMkLst>
            <pc:docMk/>
            <pc:sldMk cId="731632727" sldId="258"/>
            <ac:spMk id="14" creationId="{3B17F21E-72FB-45C2-84D3-07FA69C86ADB}"/>
          </ac:spMkLst>
        </pc:spChg>
        <pc:spChg chg="mod">
          <ac:chgData name="Pijush Das" userId="eb7523f07640aee3" providerId="LiveId" clId="{50BEECFF-B226-4158-8C49-902548FB859C}" dt="2020-06-17T14:11:24.960" v="68"/>
          <ac:spMkLst>
            <pc:docMk/>
            <pc:sldMk cId="731632727" sldId="258"/>
            <ac:spMk id="15" creationId="{4A5A33A3-603D-461D-8DBC-9D5529C6E2C5}"/>
          </ac:spMkLst>
        </pc:spChg>
        <pc:spChg chg="mod">
          <ac:chgData name="Pijush Das" userId="eb7523f07640aee3" providerId="LiveId" clId="{50BEECFF-B226-4158-8C49-902548FB859C}" dt="2020-06-17T14:11:24.960" v="68"/>
          <ac:spMkLst>
            <pc:docMk/>
            <pc:sldMk cId="731632727" sldId="258"/>
            <ac:spMk id="16" creationId="{FE8B0120-A403-4D6C-BCDB-580CDA4E28AB}"/>
          </ac:spMkLst>
        </pc:spChg>
        <pc:spChg chg="add">
          <ac:chgData name="Pijush Das" userId="eb7523f07640aee3" providerId="LiveId" clId="{50BEECFF-B226-4158-8C49-902548FB859C}" dt="2020-06-17T14:11:11.159" v="66" actId="26606"/>
          <ac:spMkLst>
            <pc:docMk/>
            <pc:sldMk cId="731632727" sldId="258"/>
            <ac:spMk id="17" creationId="{80516254-1D9F-4F3A-9870-3A3280BE2BFE}"/>
          </ac:spMkLst>
        </pc:spChg>
        <pc:spChg chg="mod">
          <ac:chgData name="Pijush Das" userId="eb7523f07640aee3" providerId="LiveId" clId="{50BEECFF-B226-4158-8C49-902548FB859C}" dt="2020-06-17T14:11:24.960" v="68"/>
          <ac:spMkLst>
            <pc:docMk/>
            <pc:sldMk cId="731632727" sldId="258"/>
            <ac:spMk id="18" creationId="{4B1D660F-6B30-4173-9E8E-FF58FF56F73D}"/>
          </ac:spMkLst>
        </pc:spChg>
        <pc:spChg chg="add">
          <ac:chgData name="Pijush Das" userId="eb7523f07640aee3" providerId="LiveId" clId="{50BEECFF-B226-4158-8C49-902548FB859C}" dt="2020-06-17T14:11:11.159" v="66" actId="26606"/>
          <ac:spMkLst>
            <pc:docMk/>
            <pc:sldMk cId="731632727" sldId="258"/>
            <ac:spMk id="19" creationId="{FC14672B-27A5-4CDA-ABAF-5E4CF4B41C23}"/>
          </ac:spMkLst>
        </pc:spChg>
        <pc:spChg chg="mod">
          <ac:chgData name="Pijush Das" userId="eb7523f07640aee3" providerId="LiveId" clId="{50BEECFF-B226-4158-8C49-902548FB859C}" dt="2020-06-17T14:11:24.960" v="68"/>
          <ac:spMkLst>
            <pc:docMk/>
            <pc:sldMk cId="731632727" sldId="258"/>
            <ac:spMk id="20" creationId="{6304148E-0ACE-4D97-9D3A-E23A02B5E6B6}"/>
          </ac:spMkLst>
        </pc:spChg>
        <pc:spChg chg="mod">
          <ac:chgData name="Pijush Das" userId="eb7523f07640aee3" providerId="LiveId" clId="{50BEECFF-B226-4158-8C49-902548FB859C}" dt="2020-06-17T14:11:24.960" v="68"/>
          <ac:spMkLst>
            <pc:docMk/>
            <pc:sldMk cId="731632727" sldId="258"/>
            <ac:spMk id="22" creationId="{41C4C423-0A7B-45EA-B201-961AEA67C9F3}"/>
          </ac:spMkLst>
        </pc:spChg>
        <pc:spChg chg="add">
          <ac:chgData name="Pijush Das" userId="eb7523f07640aee3" providerId="LiveId" clId="{50BEECFF-B226-4158-8C49-902548FB859C}" dt="2020-06-17T14:11:11.159" v="66" actId="26606"/>
          <ac:spMkLst>
            <pc:docMk/>
            <pc:sldMk cId="731632727" sldId="258"/>
            <ac:spMk id="23" creationId="{9A206779-5C74-4555-94BC-5845C92EC3A8}"/>
          </ac:spMkLst>
        </pc:spChg>
        <pc:spChg chg="mod">
          <ac:chgData name="Pijush Das" userId="eb7523f07640aee3" providerId="LiveId" clId="{50BEECFF-B226-4158-8C49-902548FB859C}" dt="2020-06-17T14:11:24.960" v="68"/>
          <ac:spMkLst>
            <pc:docMk/>
            <pc:sldMk cId="731632727" sldId="258"/>
            <ac:spMk id="24" creationId="{CC87ECC9-9EB7-4E5C-AB8C-57750D3CD826}"/>
          </ac:spMkLst>
        </pc:spChg>
        <pc:spChg chg="mod">
          <ac:chgData name="Pijush Das" userId="eb7523f07640aee3" providerId="LiveId" clId="{50BEECFF-B226-4158-8C49-902548FB859C}" dt="2020-06-17T14:11:24.960" v="68"/>
          <ac:spMkLst>
            <pc:docMk/>
            <pc:sldMk cId="731632727" sldId="258"/>
            <ac:spMk id="25" creationId="{BACB4B60-E502-48B1-9B12-A8682C0644A4}"/>
          </ac:spMkLst>
        </pc:spChg>
        <pc:spChg chg="mod">
          <ac:chgData name="Pijush Das" userId="eb7523f07640aee3" providerId="LiveId" clId="{50BEECFF-B226-4158-8C49-902548FB859C}" dt="2020-06-17T14:11:24.960" v="68"/>
          <ac:spMkLst>
            <pc:docMk/>
            <pc:sldMk cId="731632727" sldId="258"/>
            <ac:spMk id="26" creationId="{F83B67E5-1B06-4D98-A5C7-77DE7CD62987}"/>
          </ac:spMkLst>
        </pc:spChg>
        <pc:spChg chg="mod">
          <ac:chgData name="Pijush Das" userId="eb7523f07640aee3" providerId="LiveId" clId="{50BEECFF-B226-4158-8C49-902548FB859C}" dt="2020-06-17T14:11:24.960" v="68"/>
          <ac:spMkLst>
            <pc:docMk/>
            <pc:sldMk cId="731632727" sldId="258"/>
            <ac:spMk id="27" creationId="{A034C613-4EEB-41F5-AA72-59A10E4826D4}"/>
          </ac:spMkLst>
        </pc:spChg>
        <pc:spChg chg="mod">
          <ac:chgData name="Pijush Das" userId="eb7523f07640aee3" providerId="LiveId" clId="{50BEECFF-B226-4158-8C49-902548FB859C}" dt="2020-06-17T14:11:24.960" v="68"/>
          <ac:spMkLst>
            <pc:docMk/>
            <pc:sldMk cId="731632727" sldId="258"/>
            <ac:spMk id="28" creationId="{7B167A73-D2CD-4FEE-98A8-1328EC930035}"/>
          </ac:spMkLst>
        </pc:spChg>
        <pc:spChg chg="mod">
          <ac:chgData name="Pijush Das" userId="eb7523f07640aee3" providerId="LiveId" clId="{50BEECFF-B226-4158-8C49-902548FB859C}" dt="2020-06-17T14:11:24.960" v="68"/>
          <ac:spMkLst>
            <pc:docMk/>
            <pc:sldMk cId="731632727" sldId="258"/>
            <ac:spMk id="29" creationId="{FBD8D06D-BE3B-465E-98EE-726BCE6BBF74}"/>
          </ac:spMkLst>
        </pc:spChg>
        <pc:spChg chg="mod">
          <ac:chgData name="Pijush Das" userId="eb7523f07640aee3" providerId="LiveId" clId="{50BEECFF-B226-4158-8C49-902548FB859C}" dt="2020-06-17T14:11:24.960" v="68"/>
          <ac:spMkLst>
            <pc:docMk/>
            <pc:sldMk cId="731632727" sldId="258"/>
            <ac:spMk id="30" creationId="{78B400CA-1C6C-4F08-A534-BCD2676E59AA}"/>
          </ac:spMkLst>
        </pc:spChg>
        <pc:spChg chg="mod">
          <ac:chgData name="Pijush Das" userId="eb7523f07640aee3" providerId="LiveId" clId="{50BEECFF-B226-4158-8C49-902548FB859C}" dt="2020-06-17T14:11:24.960" v="68"/>
          <ac:spMkLst>
            <pc:docMk/>
            <pc:sldMk cId="731632727" sldId="258"/>
            <ac:spMk id="31" creationId="{3F01E80B-00EC-407D-A694-CE58439088AF}"/>
          </ac:spMkLst>
        </pc:spChg>
        <pc:spChg chg="mod">
          <ac:chgData name="Pijush Das" userId="eb7523f07640aee3" providerId="LiveId" clId="{50BEECFF-B226-4158-8C49-902548FB859C}" dt="2020-06-17T14:11:24.960" v="68"/>
          <ac:spMkLst>
            <pc:docMk/>
            <pc:sldMk cId="731632727" sldId="258"/>
            <ac:spMk id="32" creationId="{CE4B34F1-9287-41F6-80E8-C0F54F253881}"/>
          </ac:spMkLst>
        </pc:spChg>
        <pc:spChg chg="mod">
          <ac:chgData name="Pijush Das" userId="eb7523f07640aee3" providerId="LiveId" clId="{50BEECFF-B226-4158-8C49-902548FB859C}" dt="2020-06-17T14:11:24.960" v="68"/>
          <ac:spMkLst>
            <pc:docMk/>
            <pc:sldMk cId="731632727" sldId="258"/>
            <ac:spMk id="33" creationId="{D6217FCC-1F92-48E5-9C16-3A67719D4372}"/>
          </ac:spMkLst>
        </pc:spChg>
        <pc:spChg chg="mod">
          <ac:chgData name="Pijush Das" userId="eb7523f07640aee3" providerId="LiveId" clId="{50BEECFF-B226-4158-8C49-902548FB859C}" dt="2020-06-17T14:11:24.960" v="68"/>
          <ac:spMkLst>
            <pc:docMk/>
            <pc:sldMk cId="731632727" sldId="258"/>
            <ac:spMk id="34" creationId="{BBDADAC0-DB69-44AD-8B61-69735E573FD4}"/>
          </ac:spMkLst>
        </pc:spChg>
        <pc:spChg chg="mod">
          <ac:chgData name="Pijush Das" userId="eb7523f07640aee3" providerId="LiveId" clId="{50BEECFF-B226-4158-8C49-902548FB859C}" dt="2020-06-17T14:11:24.960" v="68"/>
          <ac:spMkLst>
            <pc:docMk/>
            <pc:sldMk cId="731632727" sldId="258"/>
            <ac:spMk id="35" creationId="{C3C583B4-8B91-4964-970B-EB5FEDD1E2B4}"/>
          </ac:spMkLst>
        </pc:spChg>
        <pc:spChg chg="mod">
          <ac:chgData name="Pijush Das" userId="eb7523f07640aee3" providerId="LiveId" clId="{50BEECFF-B226-4158-8C49-902548FB859C}" dt="2020-06-17T14:11:24.960" v="68"/>
          <ac:spMkLst>
            <pc:docMk/>
            <pc:sldMk cId="731632727" sldId="258"/>
            <ac:spMk id="36" creationId="{7E581ED8-7A47-4110-AD76-C451427B4C03}"/>
          </ac:spMkLst>
        </pc:spChg>
        <pc:spChg chg="mod">
          <ac:chgData name="Pijush Das" userId="eb7523f07640aee3" providerId="LiveId" clId="{50BEECFF-B226-4158-8C49-902548FB859C}" dt="2020-06-17T14:11:24.960" v="68"/>
          <ac:spMkLst>
            <pc:docMk/>
            <pc:sldMk cId="731632727" sldId="258"/>
            <ac:spMk id="37" creationId="{533FBBE7-405D-4C17-91DC-D2FB98BE5D6D}"/>
          </ac:spMkLst>
        </pc:spChg>
        <pc:spChg chg="mod">
          <ac:chgData name="Pijush Das" userId="eb7523f07640aee3" providerId="LiveId" clId="{50BEECFF-B226-4158-8C49-902548FB859C}" dt="2020-06-17T14:11:24.960" v="68"/>
          <ac:spMkLst>
            <pc:docMk/>
            <pc:sldMk cId="731632727" sldId="258"/>
            <ac:spMk id="38" creationId="{9F56A1D2-DDEC-4D28-842D-3D68AAEC9C43}"/>
          </ac:spMkLst>
        </pc:spChg>
        <pc:spChg chg="mod">
          <ac:chgData name="Pijush Das" userId="eb7523f07640aee3" providerId="LiveId" clId="{50BEECFF-B226-4158-8C49-902548FB859C}" dt="2020-06-17T14:11:24.960" v="68"/>
          <ac:spMkLst>
            <pc:docMk/>
            <pc:sldMk cId="731632727" sldId="258"/>
            <ac:spMk id="39" creationId="{4C6D3C50-1B1C-4945-88B7-FAFE817DEC17}"/>
          </ac:spMkLst>
        </pc:spChg>
        <pc:spChg chg="add mod">
          <ac:chgData name="Pijush Das" userId="eb7523f07640aee3" providerId="LiveId" clId="{50BEECFF-B226-4158-8C49-902548FB859C}" dt="2020-06-17T14:11:47.028" v="70"/>
          <ac:spMkLst>
            <pc:docMk/>
            <pc:sldMk cId="731632727" sldId="258"/>
            <ac:spMk id="40" creationId="{A02782CE-1970-47F2-8295-5CBC7205526B}"/>
          </ac:spMkLst>
        </pc:spChg>
        <pc:spChg chg="add mod">
          <ac:chgData name="Pijush Das" userId="eb7523f07640aee3" providerId="LiveId" clId="{50BEECFF-B226-4158-8C49-902548FB859C}" dt="2020-06-17T14:11:49.396" v="71"/>
          <ac:spMkLst>
            <pc:docMk/>
            <pc:sldMk cId="731632727" sldId="258"/>
            <ac:spMk id="41" creationId="{C55F2445-87BE-4D92-A3A3-03AF86A04FC9}"/>
          </ac:spMkLst>
        </pc:spChg>
        <pc:spChg chg="add mod">
          <ac:chgData name="Pijush Das" userId="eb7523f07640aee3" providerId="LiveId" clId="{50BEECFF-B226-4158-8C49-902548FB859C}" dt="2020-06-17T14:11:50.129" v="72"/>
          <ac:spMkLst>
            <pc:docMk/>
            <pc:sldMk cId="731632727" sldId="258"/>
            <ac:spMk id="42" creationId="{B6AEB002-4E1D-4518-BE91-D350B96D25DC}"/>
          </ac:spMkLst>
        </pc:spChg>
        <pc:spChg chg="add mod">
          <ac:chgData name="Pijush Das" userId="eb7523f07640aee3" providerId="LiveId" clId="{50BEECFF-B226-4158-8C49-902548FB859C}" dt="2020-06-17T14:11:50.554" v="73"/>
          <ac:spMkLst>
            <pc:docMk/>
            <pc:sldMk cId="731632727" sldId="258"/>
            <ac:spMk id="43" creationId="{1E446787-49A4-43C9-93C0-5152CCB22FAA}"/>
          </ac:spMkLst>
        </pc:spChg>
        <pc:grpChg chg="add mod">
          <ac:chgData name="Pijush Das" userId="eb7523f07640aee3" providerId="LiveId" clId="{50BEECFF-B226-4158-8C49-902548FB859C}" dt="2020-06-17T14:11:29.614" v="69" actId="1076"/>
          <ac:grpSpMkLst>
            <pc:docMk/>
            <pc:sldMk cId="731632727" sldId="258"/>
            <ac:grpSpMk id="11" creationId="{AF7A3751-6346-4289-B9CD-BA91009B6A6C}"/>
          </ac:grpSpMkLst>
        </pc:grpChg>
        <pc:cxnChg chg="add">
          <ac:chgData name="Pijush Das" userId="eb7523f07640aee3" providerId="LiveId" clId="{50BEECFF-B226-4158-8C49-902548FB859C}" dt="2020-06-17T14:11:11.159" v="66" actId="26606"/>
          <ac:cxnSpMkLst>
            <pc:docMk/>
            <pc:sldMk cId="731632727" sldId="258"/>
            <ac:cxnSpMk id="21" creationId="{8D89589C-2C90-4407-A995-05EC3DD7AB14}"/>
          </ac:cxnSpMkLst>
        </pc:cxnChg>
      </pc:sldChg>
      <pc:sldChg chg="addSp delSp modSp new del mod setBg setClrOvrMap">
        <pc:chgData name="Pijush Das" userId="eb7523f07640aee3" providerId="LiveId" clId="{50BEECFF-B226-4158-8C49-902548FB859C}" dt="2020-06-17T14:09:08.732" v="57" actId="47"/>
        <pc:sldMkLst>
          <pc:docMk/>
          <pc:sldMk cId="2173272992" sldId="258"/>
        </pc:sldMkLst>
        <pc:spChg chg="mod">
          <ac:chgData name="Pijush Das" userId="eb7523f07640aee3" providerId="LiveId" clId="{50BEECFF-B226-4158-8C49-902548FB859C}" dt="2020-06-17T14:08:27.282" v="48" actId="26606"/>
          <ac:spMkLst>
            <pc:docMk/>
            <pc:sldMk cId="2173272992" sldId="258"/>
            <ac:spMk id="2" creationId="{A50D9D75-843F-4CB3-9A7B-694CA9080AC7}"/>
          </ac:spMkLst>
        </pc:spChg>
        <pc:spChg chg="del">
          <ac:chgData name="Pijush Das" userId="eb7523f07640aee3" providerId="LiveId" clId="{50BEECFF-B226-4158-8C49-902548FB859C}" dt="2020-06-17T14:08:27.282" v="48" actId="26606"/>
          <ac:spMkLst>
            <pc:docMk/>
            <pc:sldMk cId="2173272992" sldId="258"/>
            <ac:spMk id="3" creationId="{C98F06E0-CD96-465D-83F3-5B43B5AEA539}"/>
          </ac:spMkLst>
        </pc:spChg>
        <pc:spChg chg="add">
          <ac:chgData name="Pijush Das" userId="eb7523f07640aee3" providerId="LiveId" clId="{50BEECFF-B226-4158-8C49-902548FB859C}" dt="2020-06-17T14:08:27.282" v="48" actId="26606"/>
          <ac:spMkLst>
            <pc:docMk/>
            <pc:sldMk cId="2173272992" sldId="258"/>
            <ac:spMk id="8" creationId="{C162DF2A-64D1-4AA9-BA42-8A4063EADE09}"/>
          </ac:spMkLst>
        </pc:spChg>
        <pc:spChg chg="add">
          <ac:chgData name="Pijush Das" userId="eb7523f07640aee3" providerId="LiveId" clId="{50BEECFF-B226-4158-8C49-902548FB859C}" dt="2020-06-17T14:08:27.282" v="48" actId="26606"/>
          <ac:spMkLst>
            <pc:docMk/>
            <pc:sldMk cId="2173272992" sldId="258"/>
            <ac:spMk id="10" creationId="{5D7C1373-63AF-4A75-909E-990E05356670}"/>
          </ac:spMkLst>
        </pc:spChg>
        <pc:spChg chg="add">
          <ac:chgData name="Pijush Das" userId="eb7523f07640aee3" providerId="LiveId" clId="{50BEECFF-B226-4158-8C49-902548FB859C}" dt="2020-06-17T14:08:27.282" v="48" actId="26606"/>
          <ac:spMkLst>
            <pc:docMk/>
            <pc:sldMk cId="2173272992" sldId="258"/>
            <ac:spMk id="12" creationId="{2F4AD318-2FB6-4C6E-931E-58E404FA18CD}"/>
          </ac:spMkLst>
        </pc:spChg>
        <pc:spChg chg="add">
          <ac:chgData name="Pijush Das" userId="eb7523f07640aee3" providerId="LiveId" clId="{50BEECFF-B226-4158-8C49-902548FB859C}" dt="2020-06-17T14:08:27.282" v="48" actId="26606"/>
          <ac:spMkLst>
            <pc:docMk/>
            <pc:sldMk cId="2173272992" sldId="258"/>
            <ac:spMk id="14" creationId="{1A118E35-1CBF-4863-8497-F4DF1A166D2D}"/>
          </ac:spMkLst>
        </pc:spChg>
        <pc:spChg chg="add">
          <ac:chgData name="Pijush Das" userId="eb7523f07640aee3" providerId="LiveId" clId="{50BEECFF-B226-4158-8C49-902548FB859C}" dt="2020-06-17T14:08:27.282" v="48" actId="26606"/>
          <ac:spMkLst>
            <pc:docMk/>
            <pc:sldMk cId="2173272992" sldId="258"/>
            <ac:spMk id="16" creationId="{6E187274-5DC2-4BE0-AF99-925D6D973550}"/>
          </ac:spMkLst>
        </pc:spChg>
      </pc:sldChg>
      <pc:sldChg chg="modSp add del mod">
        <pc:chgData name="Pijush Das" userId="eb7523f07640aee3" providerId="LiveId" clId="{50BEECFF-B226-4158-8C49-902548FB859C}" dt="2020-06-17T14:09:06.643" v="56" actId="47"/>
        <pc:sldMkLst>
          <pc:docMk/>
          <pc:sldMk cId="2203286363" sldId="261"/>
        </pc:sldMkLst>
        <pc:grpChg chg="mod">
          <ac:chgData name="Pijush Das" userId="eb7523f07640aee3" providerId="LiveId" clId="{50BEECFF-B226-4158-8C49-902548FB859C}" dt="2020-06-17T14:08:37.447" v="50" actId="1076"/>
          <ac:grpSpMkLst>
            <pc:docMk/>
            <pc:sldMk cId="2203286363" sldId="261"/>
            <ac:grpSpMk id="1480" creationId="{00000000-0000-0000-0000-000000000000}"/>
          </ac:grpSpMkLst>
        </pc:grpChg>
      </pc:sldChg>
      <pc:sldChg chg="modSp add del mod">
        <pc:chgData name="Pijush Das" userId="eb7523f07640aee3" providerId="LiveId" clId="{50BEECFF-B226-4158-8C49-902548FB859C}" dt="2020-06-17T14:06:56.933" v="36" actId="47"/>
        <pc:sldMkLst>
          <pc:docMk/>
          <pc:sldMk cId="4226700058" sldId="261"/>
        </pc:sldMkLst>
        <pc:spChg chg="mod">
          <ac:chgData name="Pijush Das" userId="eb7523f07640aee3" providerId="LiveId" clId="{50BEECFF-B226-4158-8C49-902548FB859C}" dt="2020-06-17T14:06:25.576" v="33"/>
          <ac:spMkLst>
            <pc:docMk/>
            <pc:sldMk cId="4226700058" sldId="261"/>
            <ac:spMk id="197" creationId="{00000000-0000-0000-0000-000000000000}"/>
          </ac:spMkLst>
        </pc:spChg>
        <pc:spChg chg="mod">
          <ac:chgData name="Pijush Das" userId="eb7523f07640aee3" providerId="LiveId" clId="{50BEECFF-B226-4158-8C49-902548FB859C}" dt="2020-06-17T14:06:01.993" v="31" actId="1076"/>
          <ac:spMkLst>
            <pc:docMk/>
            <pc:sldMk cId="4226700058" sldId="261"/>
            <ac:spMk id="200" creationId="{00000000-0000-0000-0000-000000000000}"/>
          </ac:spMkLst>
        </pc:spChg>
        <pc:spChg chg="mod">
          <ac:chgData name="Pijush Das" userId="eb7523f07640aee3" providerId="LiveId" clId="{50BEECFF-B226-4158-8C49-902548FB859C}" dt="2020-06-17T14:05:58.358" v="29" actId="1076"/>
          <ac:spMkLst>
            <pc:docMk/>
            <pc:sldMk cId="4226700058" sldId="261"/>
            <ac:spMk id="209" creationId="{00000000-0000-0000-0000-000000000000}"/>
          </ac:spMkLst>
        </pc:spChg>
        <pc:spChg chg="mod">
          <ac:chgData name="Pijush Das" userId="eb7523f07640aee3" providerId="LiveId" clId="{50BEECFF-B226-4158-8C49-902548FB859C}" dt="2020-06-17T14:06:00.030" v="30" actId="1076"/>
          <ac:spMkLst>
            <pc:docMk/>
            <pc:sldMk cId="4226700058" sldId="261"/>
            <ac:spMk id="210" creationId="{00000000-0000-0000-0000-000000000000}"/>
          </ac:spMkLst>
        </pc:spChg>
      </pc:sldChg>
      <pc:sldChg chg="add">
        <pc:chgData name="Pijush Das" userId="eb7523f07640aee3" providerId="LiveId" clId="{50BEECFF-B226-4158-8C49-902548FB859C}" dt="2020-06-17T14:12:31.105" v="77"/>
        <pc:sldMkLst>
          <pc:docMk/>
          <pc:sldMk cId="3371384125" sldId="264"/>
        </pc:sldMkLst>
      </pc:sldChg>
      <pc:sldChg chg="modSp add del mod">
        <pc:chgData name="Pijush Das" userId="eb7523f07640aee3" providerId="LiveId" clId="{50BEECFF-B226-4158-8C49-902548FB859C}" dt="2020-06-17T14:09:04.804" v="55" actId="47"/>
        <pc:sldMkLst>
          <pc:docMk/>
          <pc:sldMk cId="649914519" sldId="266"/>
        </pc:sldMkLst>
        <pc:spChg chg="mod">
          <ac:chgData name="Pijush Das" userId="eb7523f07640aee3" providerId="LiveId" clId="{50BEECFF-B226-4158-8C49-902548FB859C}" dt="2020-06-17T14:09:01.422" v="54" actId="6549"/>
          <ac:spMkLst>
            <pc:docMk/>
            <pc:sldMk cId="649914519" sldId="266"/>
            <ac:spMk id="2135" creationId="{00000000-0000-0000-0000-000000000000}"/>
          </ac:spMkLst>
        </pc:spChg>
        <pc:spChg chg="mod">
          <ac:chgData name="Pijush Das" userId="eb7523f07640aee3" providerId="LiveId" clId="{50BEECFF-B226-4158-8C49-902548FB859C}" dt="2020-06-17T14:08:53.668" v="53" actId="1076"/>
          <ac:spMkLst>
            <pc:docMk/>
            <pc:sldMk cId="649914519" sldId="266"/>
            <ac:spMk id="2136" creationId="{00000000-0000-0000-0000-000000000000}"/>
          </ac:spMkLst>
        </pc:spChg>
        <pc:grpChg chg="mod">
          <ac:chgData name="Pijush Das" userId="eb7523f07640aee3" providerId="LiveId" clId="{50BEECFF-B226-4158-8C49-902548FB859C}" dt="2020-06-17T14:08:52.310" v="52" actId="1076"/>
          <ac:grpSpMkLst>
            <pc:docMk/>
            <pc:sldMk cId="649914519" sldId="266"/>
            <ac:grpSpMk id="2157" creationId="{00000000-0000-0000-0000-000000000000}"/>
          </ac:grpSpMkLst>
        </pc:grpChg>
      </pc:sldChg>
      <pc:sldChg chg="add">
        <pc:chgData name="Pijush Das" userId="eb7523f07640aee3" providerId="LiveId" clId="{50BEECFF-B226-4158-8C49-902548FB859C}" dt="2020-06-17T14:09:33.364" v="60"/>
        <pc:sldMkLst>
          <pc:docMk/>
          <pc:sldMk cId="4086285800" sldId="281"/>
        </pc:sldMkLst>
      </pc:sldChg>
      <pc:sldChg chg="add">
        <pc:chgData name="Pijush Das" userId="eb7523f07640aee3" providerId="LiveId" clId="{50BEECFF-B226-4158-8C49-902548FB859C}" dt="2020-06-17T14:09:37.683" v="61"/>
        <pc:sldMkLst>
          <pc:docMk/>
          <pc:sldMk cId="3813549531" sldId="282"/>
        </pc:sldMkLst>
      </pc:sldChg>
      <pc:sldChg chg="modSp add mod">
        <pc:chgData name="Pijush Das" userId="eb7523f07640aee3" providerId="LiveId" clId="{50BEECFF-B226-4158-8C49-902548FB859C}" dt="2020-06-17T14:10:30.280" v="65" actId="1076"/>
        <pc:sldMkLst>
          <pc:docMk/>
          <pc:sldMk cId="897420922" sldId="283"/>
        </pc:sldMkLst>
        <pc:spChg chg="mod">
          <ac:chgData name="Pijush Das" userId="eb7523f07640aee3" providerId="LiveId" clId="{50BEECFF-B226-4158-8C49-902548FB859C}" dt="2020-06-17T14:09:53.326" v="63" actId="13926"/>
          <ac:spMkLst>
            <pc:docMk/>
            <pc:sldMk cId="897420922" sldId="283"/>
            <ac:spMk id="1305" creationId="{00000000-0000-0000-0000-000000000000}"/>
          </ac:spMkLst>
        </pc:spChg>
        <pc:spChg chg="mod">
          <ac:chgData name="Pijush Das" userId="eb7523f07640aee3" providerId="LiveId" clId="{50BEECFF-B226-4158-8C49-902548FB859C}" dt="2020-06-17T14:09:53.326" v="63" actId="13926"/>
          <ac:spMkLst>
            <pc:docMk/>
            <pc:sldMk cId="897420922" sldId="283"/>
            <ac:spMk id="1306" creationId="{00000000-0000-0000-0000-000000000000}"/>
          </ac:spMkLst>
        </pc:spChg>
        <pc:spChg chg="mod">
          <ac:chgData name="Pijush Das" userId="eb7523f07640aee3" providerId="LiveId" clId="{50BEECFF-B226-4158-8C49-902548FB859C}" dt="2020-06-17T14:09:53.326" v="63" actId="13926"/>
          <ac:spMkLst>
            <pc:docMk/>
            <pc:sldMk cId="897420922" sldId="283"/>
            <ac:spMk id="1307" creationId="{00000000-0000-0000-0000-000000000000}"/>
          </ac:spMkLst>
        </pc:spChg>
        <pc:spChg chg="mod">
          <ac:chgData name="Pijush Das" userId="eb7523f07640aee3" providerId="LiveId" clId="{50BEECFF-B226-4158-8C49-902548FB859C}" dt="2020-06-17T14:09:53.326" v="63" actId="13926"/>
          <ac:spMkLst>
            <pc:docMk/>
            <pc:sldMk cId="897420922" sldId="283"/>
            <ac:spMk id="1308" creationId="{00000000-0000-0000-0000-000000000000}"/>
          </ac:spMkLst>
        </pc:spChg>
        <pc:spChg chg="mod">
          <ac:chgData name="Pijush Das" userId="eb7523f07640aee3" providerId="LiveId" clId="{50BEECFF-B226-4158-8C49-902548FB859C}" dt="2020-06-17T14:09:53.326" v="63" actId="13926"/>
          <ac:spMkLst>
            <pc:docMk/>
            <pc:sldMk cId="897420922" sldId="283"/>
            <ac:spMk id="1309" creationId="{00000000-0000-0000-0000-000000000000}"/>
          </ac:spMkLst>
        </pc:spChg>
        <pc:spChg chg="mod">
          <ac:chgData name="Pijush Das" userId="eb7523f07640aee3" providerId="LiveId" clId="{50BEECFF-B226-4158-8C49-902548FB859C}" dt="2020-06-17T14:09:53.326" v="63" actId="13926"/>
          <ac:spMkLst>
            <pc:docMk/>
            <pc:sldMk cId="897420922" sldId="283"/>
            <ac:spMk id="1310" creationId="{00000000-0000-0000-0000-000000000000}"/>
          </ac:spMkLst>
        </pc:spChg>
        <pc:spChg chg="mod">
          <ac:chgData name="Pijush Das" userId="eb7523f07640aee3" providerId="LiveId" clId="{50BEECFF-B226-4158-8C49-902548FB859C}" dt="2020-06-17T14:09:53.326" v="63" actId="13926"/>
          <ac:spMkLst>
            <pc:docMk/>
            <pc:sldMk cId="897420922" sldId="283"/>
            <ac:spMk id="1311" creationId="{00000000-0000-0000-0000-000000000000}"/>
          </ac:spMkLst>
        </pc:spChg>
        <pc:spChg chg="mod">
          <ac:chgData name="Pijush Das" userId="eb7523f07640aee3" providerId="LiveId" clId="{50BEECFF-B226-4158-8C49-902548FB859C}" dt="2020-06-17T14:09:53.326" v="63" actId="13926"/>
          <ac:spMkLst>
            <pc:docMk/>
            <pc:sldMk cId="897420922" sldId="283"/>
            <ac:spMk id="1312" creationId="{00000000-0000-0000-0000-000000000000}"/>
          </ac:spMkLst>
        </pc:spChg>
        <pc:spChg chg="mod">
          <ac:chgData name="Pijush Das" userId="eb7523f07640aee3" providerId="LiveId" clId="{50BEECFF-B226-4158-8C49-902548FB859C}" dt="2020-06-17T14:09:53.326" v="63" actId="13926"/>
          <ac:spMkLst>
            <pc:docMk/>
            <pc:sldMk cId="897420922" sldId="283"/>
            <ac:spMk id="1313" creationId="{00000000-0000-0000-0000-000000000000}"/>
          </ac:spMkLst>
        </pc:spChg>
        <pc:spChg chg="mod">
          <ac:chgData name="Pijush Das" userId="eb7523f07640aee3" providerId="LiveId" clId="{50BEECFF-B226-4158-8C49-902548FB859C}" dt="2020-06-17T14:09:53.326" v="63" actId="13926"/>
          <ac:spMkLst>
            <pc:docMk/>
            <pc:sldMk cId="897420922" sldId="283"/>
            <ac:spMk id="1314" creationId="{00000000-0000-0000-0000-000000000000}"/>
          </ac:spMkLst>
        </pc:spChg>
        <pc:spChg chg="mod">
          <ac:chgData name="Pijush Das" userId="eb7523f07640aee3" providerId="LiveId" clId="{50BEECFF-B226-4158-8C49-902548FB859C}" dt="2020-06-17T14:09:53.326" v="63" actId="13926"/>
          <ac:spMkLst>
            <pc:docMk/>
            <pc:sldMk cId="897420922" sldId="283"/>
            <ac:spMk id="1315" creationId="{00000000-0000-0000-0000-000000000000}"/>
          </ac:spMkLst>
        </pc:spChg>
        <pc:spChg chg="mod">
          <ac:chgData name="Pijush Das" userId="eb7523f07640aee3" providerId="LiveId" clId="{50BEECFF-B226-4158-8C49-902548FB859C}" dt="2020-06-17T14:09:53.326" v="63" actId="13926"/>
          <ac:spMkLst>
            <pc:docMk/>
            <pc:sldMk cId="897420922" sldId="283"/>
            <ac:spMk id="1316" creationId="{00000000-0000-0000-0000-000000000000}"/>
          </ac:spMkLst>
        </pc:spChg>
        <pc:spChg chg="mod">
          <ac:chgData name="Pijush Das" userId="eb7523f07640aee3" providerId="LiveId" clId="{50BEECFF-B226-4158-8C49-902548FB859C}" dt="2020-06-17T14:09:53.326" v="63" actId="13926"/>
          <ac:spMkLst>
            <pc:docMk/>
            <pc:sldMk cId="897420922" sldId="283"/>
            <ac:spMk id="1317" creationId="{00000000-0000-0000-0000-000000000000}"/>
          </ac:spMkLst>
        </pc:spChg>
        <pc:spChg chg="mod">
          <ac:chgData name="Pijush Das" userId="eb7523f07640aee3" providerId="LiveId" clId="{50BEECFF-B226-4158-8C49-902548FB859C}" dt="2020-06-17T14:09:53.326" v="63" actId="13926"/>
          <ac:spMkLst>
            <pc:docMk/>
            <pc:sldMk cId="897420922" sldId="283"/>
            <ac:spMk id="1318" creationId="{00000000-0000-0000-0000-000000000000}"/>
          </ac:spMkLst>
        </pc:spChg>
        <pc:spChg chg="mod">
          <ac:chgData name="Pijush Das" userId="eb7523f07640aee3" providerId="LiveId" clId="{50BEECFF-B226-4158-8C49-902548FB859C}" dt="2020-06-17T14:09:53.326" v="63" actId="13926"/>
          <ac:spMkLst>
            <pc:docMk/>
            <pc:sldMk cId="897420922" sldId="283"/>
            <ac:spMk id="1319" creationId="{00000000-0000-0000-0000-000000000000}"/>
          </ac:spMkLst>
        </pc:spChg>
        <pc:spChg chg="mod">
          <ac:chgData name="Pijush Das" userId="eb7523f07640aee3" providerId="LiveId" clId="{50BEECFF-B226-4158-8C49-902548FB859C}" dt="2020-06-17T14:09:53.326" v="63" actId="13926"/>
          <ac:spMkLst>
            <pc:docMk/>
            <pc:sldMk cId="897420922" sldId="283"/>
            <ac:spMk id="1320" creationId="{00000000-0000-0000-0000-000000000000}"/>
          </ac:spMkLst>
        </pc:spChg>
        <pc:spChg chg="mod">
          <ac:chgData name="Pijush Das" userId="eb7523f07640aee3" providerId="LiveId" clId="{50BEECFF-B226-4158-8C49-902548FB859C}" dt="2020-06-17T14:09:53.326" v="63" actId="13926"/>
          <ac:spMkLst>
            <pc:docMk/>
            <pc:sldMk cId="897420922" sldId="283"/>
            <ac:spMk id="1321" creationId="{00000000-0000-0000-0000-000000000000}"/>
          </ac:spMkLst>
        </pc:spChg>
        <pc:spChg chg="mod">
          <ac:chgData name="Pijush Das" userId="eb7523f07640aee3" providerId="LiveId" clId="{50BEECFF-B226-4158-8C49-902548FB859C}" dt="2020-06-17T14:09:53.326" v="63" actId="13926"/>
          <ac:spMkLst>
            <pc:docMk/>
            <pc:sldMk cId="897420922" sldId="283"/>
            <ac:spMk id="1322" creationId="{00000000-0000-0000-0000-000000000000}"/>
          </ac:spMkLst>
        </pc:spChg>
        <pc:spChg chg="mod">
          <ac:chgData name="Pijush Das" userId="eb7523f07640aee3" providerId="LiveId" clId="{50BEECFF-B226-4158-8C49-902548FB859C}" dt="2020-06-17T14:09:53.326" v="63" actId="13926"/>
          <ac:spMkLst>
            <pc:docMk/>
            <pc:sldMk cId="897420922" sldId="283"/>
            <ac:spMk id="1323" creationId="{00000000-0000-0000-0000-000000000000}"/>
          </ac:spMkLst>
        </pc:spChg>
        <pc:spChg chg="mod">
          <ac:chgData name="Pijush Das" userId="eb7523f07640aee3" providerId="LiveId" clId="{50BEECFF-B226-4158-8C49-902548FB859C}" dt="2020-06-17T14:09:53.326" v="63" actId="13926"/>
          <ac:spMkLst>
            <pc:docMk/>
            <pc:sldMk cId="897420922" sldId="283"/>
            <ac:spMk id="1324" creationId="{00000000-0000-0000-0000-000000000000}"/>
          </ac:spMkLst>
        </pc:spChg>
        <pc:spChg chg="mod">
          <ac:chgData name="Pijush Das" userId="eb7523f07640aee3" providerId="LiveId" clId="{50BEECFF-B226-4158-8C49-902548FB859C}" dt="2020-06-17T14:09:53.326" v="63" actId="13926"/>
          <ac:spMkLst>
            <pc:docMk/>
            <pc:sldMk cId="897420922" sldId="283"/>
            <ac:spMk id="1325" creationId="{00000000-0000-0000-0000-000000000000}"/>
          </ac:spMkLst>
        </pc:spChg>
        <pc:spChg chg="mod">
          <ac:chgData name="Pijush Das" userId="eb7523f07640aee3" providerId="LiveId" clId="{50BEECFF-B226-4158-8C49-902548FB859C}" dt="2020-06-17T14:09:53.326" v="63" actId="13926"/>
          <ac:spMkLst>
            <pc:docMk/>
            <pc:sldMk cId="897420922" sldId="283"/>
            <ac:spMk id="1326" creationId="{00000000-0000-0000-0000-000000000000}"/>
          </ac:spMkLst>
        </pc:spChg>
        <pc:spChg chg="mod">
          <ac:chgData name="Pijush Das" userId="eb7523f07640aee3" providerId="LiveId" clId="{50BEECFF-B226-4158-8C49-902548FB859C}" dt="2020-06-17T14:09:53.326" v="63" actId="13926"/>
          <ac:spMkLst>
            <pc:docMk/>
            <pc:sldMk cId="897420922" sldId="283"/>
            <ac:spMk id="1327" creationId="{00000000-0000-0000-0000-000000000000}"/>
          </ac:spMkLst>
        </pc:spChg>
        <pc:grpChg chg="mod">
          <ac:chgData name="Pijush Das" userId="eb7523f07640aee3" providerId="LiveId" clId="{50BEECFF-B226-4158-8C49-902548FB859C}" dt="2020-06-17T14:10:28.385" v="64" actId="1076"/>
          <ac:grpSpMkLst>
            <pc:docMk/>
            <pc:sldMk cId="897420922" sldId="283"/>
            <ac:grpSpMk id="1280" creationId="{00000000-0000-0000-0000-000000000000}"/>
          </ac:grpSpMkLst>
        </pc:grpChg>
        <pc:grpChg chg="mod">
          <ac:chgData name="Pijush Das" userId="eb7523f07640aee3" providerId="LiveId" clId="{50BEECFF-B226-4158-8C49-902548FB859C}" dt="2020-06-17T14:10:30.280" v="65" actId="1076"/>
          <ac:grpSpMkLst>
            <pc:docMk/>
            <pc:sldMk cId="897420922" sldId="283"/>
            <ac:grpSpMk id="1304" creationId="{00000000-0000-0000-0000-000000000000}"/>
          </ac:grpSpMkLst>
        </pc:grpChg>
      </pc:sldChg>
      <pc:sldChg chg="add">
        <pc:chgData name="Pijush Das" userId="eb7523f07640aee3" providerId="LiveId" clId="{50BEECFF-B226-4158-8C49-902548FB859C}" dt="2020-06-17T14:11:16.454" v="67"/>
        <pc:sldMkLst>
          <pc:docMk/>
          <pc:sldMk cId="4188841998" sldId="284"/>
        </pc:sldMkLst>
      </pc:sldChg>
      <pc:sldChg chg="add">
        <pc:chgData name="Pijush Das" userId="eb7523f07640aee3" providerId="LiveId" clId="{50BEECFF-B226-4158-8C49-902548FB859C}" dt="2020-06-17T14:12:16.006" v="76"/>
        <pc:sldMkLst>
          <pc:docMk/>
          <pc:sldMk cId="727303994" sldId="285"/>
        </pc:sldMkLst>
      </pc:sldChg>
      <pc:sldChg chg="add del setBg modNotes">
        <pc:chgData name="Pijush Das" userId="eb7523f07640aee3" providerId="LiveId" clId="{50BEECFF-B226-4158-8C49-902548FB859C}" dt="2020-06-17T14:06:55.423" v="35" actId="47"/>
        <pc:sldMkLst>
          <pc:docMk/>
          <pc:sldMk cId="2358193715" sldId="292"/>
        </pc:sldMkLst>
      </pc:sldChg>
      <pc:sldMasterChg chg="modSp modSldLayout">
        <pc:chgData name="Pijush Das" userId="eb7523f07640aee3" providerId="LiveId" clId="{50BEECFF-B226-4158-8C49-902548FB859C}" dt="2020-06-17T13:58:30.868" v="14"/>
        <pc:sldMasterMkLst>
          <pc:docMk/>
          <pc:sldMasterMk cId="1550498242" sldId="2147483825"/>
        </pc:sldMasterMkLst>
        <pc:spChg chg="mod">
          <ac:chgData name="Pijush Das" userId="eb7523f07640aee3" providerId="LiveId" clId="{50BEECFF-B226-4158-8C49-902548FB859C}" dt="2020-06-17T13:58:30.868" v="14"/>
          <ac:spMkLst>
            <pc:docMk/>
            <pc:sldMasterMk cId="1550498242" sldId="2147483825"/>
            <ac:spMk id="2" creationId="{00000000-0000-0000-0000-000000000000}"/>
          </ac:spMkLst>
        </pc:spChg>
        <pc:spChg chg="mod">
          <ac:chgData name="Pijush Das" userId="eb7523f07640aee3" providerId="LiveId" clId="{50BEECFF-B226-4158-8C49-902548FB859C}" dt="2020-06-17T13:58:30.868" v="14"/>
          <ac:spMkLst>
            <pc:docMk/>
            <pc:sldMasterMk cId="1550498242" sldId="2147483825"/>
            <ac:spMk id="3" creationId="{00000000-0000-0000-0000-000000000000}"/>
          </ac:spMkLst>
        </pc:spChg>
        <pc:spChg chg="mod">
          <ac:chgData name="Pijush Das" userId="eb7523f07640aee3" providerId="LiveId" clId="{50BEECFF-B226-4158-8C49-902548FB859C}" dt="2020-06-17T13:58:30.868" v="14"/>
          <ac:spMkLst>
            <pc:docMk/>
            <pc:sldMasterMk cId="1550498242" sldId="2147483825"/>
            <ac:spMk id="4" creationId="{00000000-0000-0000-0000-000000000000}"/>
          </ac:spMkLst>
        </pc:spChg>
        <pc:spChg chg="mod">
          <ac:chgData name="Pijush Das" userId="eb7523f07640aee3" providerId="LiveId" clId="{50BEECFF-B226-4158-8C49-902548FB859C}" dt="2020-06-17T13:58:30.868" v="14"/>
          <ac:spMkLst>
            <pc:docMk/>
            <pc:sldMasterMk cId="1550498242" sldId="2147483825"/>
            <ac:spMk id="5" creationId="{00000000-0000-0000-0000-000000000000}"/>
          </ac:spMkLst>
        </pc:spChg>
        <pc:spChg chg="mod">
          <ac:chgData name="Pijush Das" userId="eb7523f07640aee3" providerId="LiveId" clId="{50BEECFF-B226-4158-8C49-902548FB859C}" dt="2020-06-17T13:58:30.868" v="14"/>
          <ac:spMkLst>
            <pc:docMk/>
            <pc:sldMasterMk cId="1550498242" sldId="2147483825"/>
            <ac:spMk id="6" creationId="{00000000-0000-0000-0000-000000000000}"/>
          </ac:spMkLst>
        </pc:spChg>
        <pc:spChg chg="mod">
          <ac:chgData name="Pijush Das" userId="eb7523f07640aee3" providerId="LiveId" clId="{50BEECFF-B226-4158-8C49-902548FB859C}" dt="2020-06-17T13:58:30.868" v="14"/>
          <ac:spMkLst>
            <pc:docMk/>
            <pc:sldMasterMk cId="1550498242" sldId="2147483825"/>
            <ac:spMk id="7" creationId="{00000000-0000-0000-0000-000000000000}"/>
          </ac:spMkLst>
        </pc:spChg>
        <pc:spChg chg="mod">
          <ac:chgData name="Pijush Das" userId="eb7523f07640aee3" providerId="LiveId" clId="{50BEECFF-B226-4158-8C49-902548FB859C}" dt="2020-06-17T13:58:30.868" v="14"/>
          <ac:spMkLst>
            <pc:docMk/>
            <pc:sldMasterMk cId="1550498242" sldId="2147483825"/>
            <ac:spMk id="38" creationId="{00000000-0000-0000-0000-000000000000}"/>
          </ac:spMkLst>
        </pc:spChg>
        <pc:sldLayoutChg chg="modSp">
          <pc:chgData name="Pijush Das" userId="eb7523f07640aee3" providerId="LiveId" clId="{50BEECFF-B226-4158-8C49-902548FB859C}" dt="2020-06-17T13:58:30.868" v="14"/>
          <pc:sldLayoutMkLst>
            <pc:docMk/>
            <pc:sldMasterMk cId="1550498242" sldId="2147483825"/>
            <pc:sldLayoutMk cId="2169132245" sldId="2147483826"/>
          </pc:sldLayoutMkLst>
          <pc:spChg chg="mod">
            <ac:chgData name="Pijush Das" userId="eb7523f07640aee3" providerId="LiveId" clId="{50BEECFF-B226-4158-8C49-902548FB859C}" dt="2020-06-17T13:58:30.868" v="14"/>
            <ac:spMkLst>
              <pc:docMk/>
              <pc:sldMasterMk cId="1550498242" sldId="2147483825"/>
              <pc:sldLayoutMk cId="2169132245" sldId="2147483826"/>
              <ac:spMk id="2"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169132245" sldId="2147483826"/>
              <ac:spMk id="3"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169132245" sldId="2147483826"/>
              <ac:spMk id="7"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169132245" sldId="2147483826"/>
              <ac:spMk id="8" creationId="{00000000-0000-0000-0000-000000000000}"/>
            </ac:spMkLst>
          </pc:spChg>
        </pc:sldLayoutChg>
        <pc:sldLayoutChg chg="modSp">
          <pc:chgData name="Pijush Das" userId="eb7523f07640aee3" providerId="LiveId" clId="{50BEECFF-B226-4158-8C49-902548FB859C}" dt="2020-06-17T13:58:30.868" v="14"/>
          <pc:sldLayoutMkLst>
            <pc:docMk/>
            <pc:sldMasterMk cId="1550498242" sldId="2147483825"/>
            <pc:sldLayoutMk cId="3559082873" sldId="2147483828"/>
          </pc:sldLayoutMkLst>
          <pc:spChg chg="mod">
            <ac:chgData name="Pijush Das" userId="eb7523f07640aee3" providerId="LiveId" clId="{50BEECFF-B226-4158-8C49-902548FB859C}" dt="2020-06-17T13:58:30.868" v="14"/>
            <ac:spMkLst>
              <pc:docMk/>
              <pc:sldMasterMk cId="1550498242" sldId="2147483825"/>
              <pc:sldLayoutMk cId="3559082873" sldId="2147483828"/>
              <ac:spMk id="2"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3559082873" sldId="2147483828"/>
              <ac:spMk id="3" creationId="{00000000-0000-0000-0000-000000000000}"/>
            </ac:spMkLst>
          </pc:spChg>
        </pc:sldLayoutChg>
        <pc:sldLayoutChg chg="modSp">
          <pc:chgData name="Pijush Das" userId="eb7523f07640aee3" providerId="LiveId" clId="{50BEECFF-B226-4158-8C49-902548FB859C}" dt="2020-06-17T13:58:30.868" v="14"/>
          <pc:sldLayoutMkLst>
            <pc:docMk/>
            <pc:sldMasterMk cId="1550498242" sldId="2147483825"/>
            <pc:sldLayoutMk cId="2455181641" sldId="2147483829"/>
          </pc:sldLayoutMkLst>
          <pc:spChg chg="mod">
            <ac:chgData name="Pijush Das" userId="eb7523f07640aee3" providerId="LiveId" clId="{50BEECFF-B226-4158-8C49-902548FB859C}" dt="2020-06-17T13:58:30.868" v="14"/>
            <ac:spMkLst>
              <pc:docMk/>
              <pc:sldMasterMk cId="1550498242" sldId="2147483825"/>
              <pc:sldLayoutMk cId="2455181641" sldId="2147483829"/>
              <ac:spMk id="3"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455181641" sldId="2147483829"/>
              <ac:spMk id="4" creationId="{00000000-0000-0000-0000-000000000000}"/>
            </ac:spMkLst>
          </pc:spChg>
        </pc:sldLayoutChg>
        <pc:sldLayoutChg chg="modSp">
          <pc:chgData name="Pijush Das" userId="eb7523f07640aee3" providerId="LiveId" clId="{50BEECFF-B226-4158-8C49-902548FB859C}" dt="2020-06-17T13:58:30.868" v="14"/>
          <pc:sldLayoutMkLst>
            <pc:docMk/>
            <pc:sldMasterMk cId="1550498242" sldId="2147483825"/>
            <pc:sldLayoutMk cId="2125051972" sldId="2147483830"/>
          </pc:sldLayoutMkLst>
          <pc:spChg chg="mod">
            <ac:chgData name="Pijush Das" userId="eb7523f07640aee3" providerId="LiveId" clId="{50BEECFF-B226-4158-8C49-902548FB859C}" dt="2020-06-17T13:58:30.868" v="14"/>
            <ac:spMkLst>
              <pc:docMk/>
              <pc:sldMasterMk cId="1550498242" sldId="2147483825"/>
              <pc:sldLayoutMk cId="2125051972" sldId="2147483830"/>
              <ac:spMk id="3"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125051972" sldId="2147483830"/>
              <ac:spMk id="4"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125051972" sldId="2147483830"/>
              <ac:spMk id="5"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125051972" sldId="2147483830"/>
              <ac:spMk id="6" creationId="{00000000-0000-0000-0000-000000000000}"/>
            </ac:spMkLst>
          </pc:spChg>
        </pc:sldLayoutChg>
        <pc:sldLayoutChg chg="modSp">
          <pc:chgData name="Pijush Das" userId="eb7523f07640aee3" providerId="LiveId" clId="{50BEECFF-B226-4158-8C49-902548FB859C}" dt="2020-06-17T13:58:30.868" v="14"/>
          <pc:sldLayoutMkLst>
            <pc:docMk/>
            <pc:sldMasterMk cId="1550498242" sldId="2147483825"/>
            <pc:sldLayoutMk cId="2097543255" sldId="2147483833"/>
          </pc:sldLayoutMkLst>
          <pc:spChg chg="mod">
            <ac:chgData name="Pijush Das" userId="eb7523f07640aee3" providerId="LiveId" clId="{50BEECFF-B226-4158-8C49-902548FB859C}" dt="2020-06-17T13:58:30.868" v="14"/>
            <ac:spMkLst>
              <pc:docMk/>
              <pc:sldMasterMk cId="1550498242" sldId="2147483825"/>
              <pc:sldLayoutMk cId="2097543255" sldId="2147483833"/>
              <ac:spMk id="2"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097543255" sldId="2147483833"/>
              <ac:spMk id="3"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2097543255" sldId="2147483833"/>
              <ac:spMk id="4" creationId="{00000000-0000-0000-0000-000000000000}"/>
            </ac:spMkLst>
          </pc:spChg>
        </pc:sldLayoutChg>
        <pc:sldLayoutChg chg="modSp">
          <pc:chgData name="Pijush Das" userId="eb7523f07640aee3" providerId="LiveId" clId="{50BEECFF-B226-4158-8C49-902548FB859C}" dt="2020-06-17T13:58:30.868" v="14"/>
          <pc:sldLayoutMkLst>
            <pc:docMk/>
            <pc:sldMasterMk cId="1550498242" sldId="2147483825"/>
            <pc:sldLayoutMk cId="651425987" sldId="2147483834"/>
          </pc:sldLayoutMkLst>
          <pc:spChg chg="mod">
            <ac:chgData name="Pijush Das" userId="eb7523f07640aee3" providerId="LiveId" clId="{50BEECFF-B226-4158-8C49-902548FB859C}" dt="2020-06-17T13:58:30.868" v="14"/>
            <ac:spMkLst>
              <pc:docMk/>
              <pc:sldMasterMk cId="1550498242" sldId="2147483825"/>
              <pc:sldLayoutMk cId="651425987" sldId="2147483834"/>
              <ac:spMk id="2"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651425987" sldId="2147483834"/>
              <ac:spMk id="3"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651425987" sldId="2147483834"/>
              <ac:spMk id="4"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651425987" sldId="2147483834"/>
              <ac:spMk id="9" creationId="{00000000-0000-0000-0000-000000000000}"/>
            </ac:spMkLst>
          </pc:spChg>
        </pc:sldLayoutChg>
        <pc:sldLayoutChg chg="modSp">
          <pc:chgData name="Pijush Das" userId="eb7523f07640aee3" providerId="LiveId" clId="{50BEECFF-B226-4158-8C49-902548FB859C}" dt="2020-06-17T13:58:30.868" v="14"/>
          <pc:sldLayoutMkLst>
            <pc:docMk/>
            <pc:sldMasterMk cId="1550498242" sldId="2147483825"/>
            <pc:sldLayoutMk cId="1258642530" sldId="2147483836"/>
          </pc:sldLayoutMkLst>
          <pc:spChg chg="mod">
            <ac:chgData name="Pijush Das" userId="eb7523f07640aee3" providerId="LiveId" clId="{50BEECFF-B226-4158-8C49-902548FB859C}" dt="2020-06-17T13:58:30.868" v="14"/>
            <ac:spMkLst>
              <pc:docMk/>
              <pc:sldMasterMk cId="1550498242" sldId="2147483825"/>
              <pc:sldLayoutMk cId="1258642530" sldId="2147483836"/>
              <ac:spMk id="2" creationId="{00000000-0000-0000-0000-000000000000}"/>
            </ac:spMkLst>
          </pc:spChg>
          <pc:spChg chg="mod">
            <ac:chgData name="Pijush Das" userId="eb7523f07640aee3" providerId="LiveId" clId="{50BEECFF-B226-4158-8C49-902548FB859C}" dt="2020-06-17T13:58:30.868" v="14"/>
            <ac:spMkLst>
              <pc:docMk/>
              <pc:sldMasterMk cId="1550498242" sldId="2147483825"/>
              <pc:sldLayoutMk cId="1258642530" sldId="2147483836"/>
              <ac:spMk id="3" creationId="{00000000-0000-0000-0000-000000000000}"/>
            </ac:spMkLst>
          </pc:spChg>
        </pc:sldLayoutChg>
      </pc:sldMasterChg>
      <pc:sldMasterChg chg="modSp modSldLayout">
        <pc:chgData name="Pijush Das" userId="eb7523f07640aee3" providerId="LiveId" clId="{50BEECFF-B226-4158-8C49-902548FB859C}" dt="2020-06-17T13:58:37.100" v="15"/>
        <pc:sldMasterMkLst>
          <pc:docMk/>
          <pc:sldMasterMk cId="602032196" sldId="2147483837"/>
        </pc:sldMasterMkLst>
        <pc:spChg chg="mod">
          <ac:chgData name="Pijush Das" userId="eb7523f07640aee3" providerId="LiveId" clId="{50BEECFF-B226-4158-8C49-902548FB859C}" dt="2020-06-17T13:58:37.100" v="15"/>
          <ac:spMkLst>
            <pc:docMk/>
            <pc:sldMasterMk cId="602032196" sldId="2147483837"/>
            <ac:spMk id="2" creationId="{00000000-0000-0000-0000-000000000000}"/>
          </ac:spMkLst>
        </pc:spChg>
        <pc:spChg chg="mod">
          <ac:chgData name="Pijush Das" userId="eb7523f07640aee3" providerId="LiveId" clId="{50BEECFF-B226-4158-8C49-902548FB859C}" dt="2020-06-17T13:58:37.100" v="15"/>
          <ac:spMkLst>
            <pc:docMk/>
            <pc:sldMasterMk cId="602032196" sldId="2147483837"/>
            <ac:spMk id="3" creationId="{00000000-0000-0000-0000-000000000000}"/>
          </ac:spMkLst>
        </pc:spChg>
        <pc:spChg chg="mod">
          <ac:chgData name="Pijush Das" userId="eb7523f07640aee3" providerId="LiveId" clId="{50BEECFF-B226-4158-8C49-902548FB859C}" dt="2020-06-17T13:58:37.100" v="15"/>
          <ac:spMkLst>
            <pc:docMk/>
            <pc:sldMasterMk cId="602032196" sldId="2147483837"/>
            <ac:spMk id="4" creationId="{00000000-0000-0000-0000-000000000000}"/>
          </ac:spMkLst>
        </pc:spChg>
        <pc:spChg chg="mod">
          <ac:chgData name="Pijush Das" userId="eb7523f07640aee3" providerId="LiveId" clId="{50BEECFF-B226-4158-8C49-902548FB859C}" dt="2020-06-17T13:58:37.100" v="15"/>
          <ac:spMkLst>
            <pc:docMk/>
            <pc:sldMasterMk cId="602032196" sldId="2147483837"/>
            <ac:spMk id="5" creationId="{00000000-0000-0000-0000-000000000000}"/>
          </ac:spMkLst>
        </pc:spChg>
        <pc:spChg chg="mod">
          <ac:chgData name="Pijush Das" userId="eb7523f07640aee3" providerId="LiveId" clId="{50BEECFF-B226-4158-8C49-902548FB859C}" dt="2020-06-17T13:58:37.100" v="15"/>
          <ac:spMkLst>
            <pc:docMk/>
            <pc:sldMasterMk cId="602032196" sldId="2147483837"/>
            <ac:spMk id="6" creationId="{00000000-0000-0000-0000-000000000000}"/>
          </ac:spMkLst>
        </pc:spChg>
        <pc:spChg chg="mod">
          <ac:chgData name="Pijush Das" userId="eb7523f07640aee3" providerId="LiveId" clId="{50BEECFF-B226-4158-8C49-902548FB859C}" dt="2020-06-17T13:58:37.100" v="15"/>
          <ac:spMkLst>
            <pc:docMk/>
            <pc:sldMasterMk cId="602032196" sldId="2147483837"/>
            <ac:spMk id="7" creationId="{00000000-0000-0000-0000-000000000000}"/>
          </ac:spMkLst>
        </pc:spChg>
        <pc:spChg chg="mod">
          <ac:chgData name="Pijush Das" userId="eb7523f07640aee3" providerId="LiveId" clId="{50BEECFF-B226-4158-8C49-902548FB859C}" dt="2020-06-17T13:58:37.100" v="15"/>
          <ac:spMkLst>
            <pc:docMk/>
            <pc:sldMasterMk cId="602032196" sldId="2147483837"/>
            <ac:spMk id="38" creationId="{00000000-0000-0000-0000-000000000000}"/>
          </ac:spMkLst>
        </pc:spChg>
        <pc:sldLayoutChg chg="modSp">
          <pc:chgData name="Pijush Das" userId="eb7523f07640aee3" providerId="LiveId" clId="{50BEECFF-B226-4158-8C49-902548FB859C}" dt="2020-06-17T13:58:37.100" v="15"/>
          <pc:sldLayoutMkLst>
            <pc:docMk/>
            <pc:sldMasterMk cId="602032196" sldId="2147483837"/>
            <pc:sldLayoutMk cId="3388231848" sldId="2147483838"/>
          </pc:sldLayoutMkLst>
          <pc:spChg chg="mod">
            <ac:chgData name="Pijush Das" userId="eb7523f07640aee3" providerId="LiveId" clId="{50BEECFF-B226-4158-8C49-902548FB859C}" dt="2020-06-17T13:58:37.100" v="15"/>
            <ac:spMkLst>
              <pc:docMk/>
              <pc:sldMasterMk cId="602032196" sldId="2147483837"/>
              <pc:sldLayoutMk cId="3388231848" sldId="2147483838"/>
              <ac:spMk id="2"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3388231848" sldId="2147483838"/>
              <ac:spMk id="3"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3388231848" sldId="2147483838"/>
              <ac:spMk id="7"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3388231848" sldId="2147483838"/>
              <ac:spMk id="8" creationId="{00000000-0000-0000-0000-000000000000}"/>
            </ac:spMkLst>
          </pc:spChg>
        </pc:sldLayoutChg>
        <pc:sldLayoutChg chg="modSp">
          <pc:chgData name="Pijush Das" userId="eb7523f07640aee3" providerId="LiveId" clId="{50BEECFF-B226-4158-8C49-902548FB859C}" dt="2020-06-17T13:58:37.100" v="15"/>
          <pc:sldLayoutMkLst>
            <pc:docMk/>
            <pc:sldMasterMk cId="602032196" sldId="2147483837"/>
            <pc:sldLayoutMk cId="1395471965" sldId="2147483840"/>
          </pc:sldLayoutMkLst>
          <pc:spChg chg="mod">
            <ac:chgData name="Pijush Das" userId="eb7523f07640aee3" providerId="LiveId" clId="{50BEECFF-B226-4158-8C49-902548FB859C}" dt="2020-06-17T13:58:37.100" v="15"/>
            <ac:spMkLst>
              <pc:docMk/>
              <pc:sldMasterMk cId="602032196" sldId="2147483837"/>
              <pc:sldLayoutMk cId="1395471965" sldId="2147483840"/>
              <ac:spMk id="2"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1395471965" sldId="2147483840"/>
              <ac:spMk id="3" creationId="{00000000-0000-0000-0000-000000000000}"/>
            </ac:spMkLst>
          </pc:spChg>
        </pc:sldLayoutChg>
        <pc:sldLayoutChg chg="modSp">
          <pc:chgData name="Pijush Das" userId="eb7523f07640aee3" providerId="LiveId" clId="{50BEECFF-B226-4158-8C49-902548FB859C}" dt="2020-06-17T13:58:37.100" v="15"/>
          <pc:sldLayoutMkLst>
            <pc:docMk/>
            <pc:sldMasterMk cId="602032196" sldId="2147483837"/>
            <pc:sldLayoutMk cId="1417931639" sldId="2147483841"/>
          </pc:sldLayoutMkLst>
          <pc:spChg chg="mod">
            <ac:chgData name="Pijush Das" userId="eb7523f07640aee3" providerId="LiveId" clId="{50BEECFF-B226-4158-8C49-902548FB859C}" dt="2020-06-17T13:58:37.100" v="15"/>
            <ac:spMkLst>
              <pc:docMk/>
              <pc:sldMasterMk cId="602032196" sldId="2147483837"/>
              <pc:sldLayoutMk cId="1417931639" sldId="2147483841"/>
              <ac:spMk id="3"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1417931639" sldId="2147483841"/>
              <ac:spMk id="4" creationId="{00000000-0000-0000-0000-000000000000}"/>
            </ac:spMkLst>
          </pc:spChg>
        </pc:sldLayoutChg>
        <pc:sldLayoutChg chg="modSp">
          <pc:chgData name="Pijush Das" userId="eb7523f07640aee3" providerId="LiveId" clId="{50BEECFF-B226-4158-8C49-902548FB859C}" dt="2020-06-17T13:58:37.100" v="15"/>
          <pc:sldLayoutMkLst>
            <pc:docMk/>
            <pc:sldMasterMk cId="602032196" sldId="2147483837"/>
            <pc:sldLayoutMk cId="1382724318" sldId="2147483842"/>
          </pc:sldLayoutMkLst>
          <pc:spChg chg="mod">
            <ac:chgData name="Pijush Das" userId="eb7523f07640aee3" providerId="LiveId" clId="{50BEECFF-B226-4158-8C49-902548FB859C}" dt="2020-06-17T13:58:37.100" v="15"/>
            <ac:spMkLst>
              <pc:docMk/>
              <pc:sldMasterMk cId="602032196" sldId="2147483837"/>
              <pc:sldLayoutMk cId="1382724318" sldId="2147483842"/>
              <ac:spMk id="3"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1382724318" sldId="2147483842"/>
              <ac:spMk id="4"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1382724318" sldId="2147483842"/>
              <ac:spMk id="5"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1382724318" sldId="2147483842"/>
              <ac:spMk id="6" creationId="{00000000-0000-0000-0000-000000000000}"/>
            </ac:spMkLst>
          </pc:spChg>
        </pc:sldLayoutChg>
        <pc:sldLayoutChg chg="modSp">
          <pc:chgData name="Pijush Das" userId="eb7523f07640aee3" providerId="LiveId" clId="{50BEECFF-B226-4158-8C49-902548FB859C}" dt="2020-06-17T13:58:37.100" v="15"/>
          <pc:sldLayoutMkLst>
            <pc:docMk/>
            <pc:sldMasterMk cId="602032196" sldId="2147483837"/>
            <pc:sldLayoutMk cId="4179945468" sldId="2147483845"/>
          </pc:sldLayoutMkLst>
          <pc:spChg chg="mod">
            <ac:chgData name="Pijush Das" userId="eb7523f07640aee3" providerId="LiveId" clId="{50BEECFF-B226-4158-8C49-902548FB859C}" dt="2020-06-17T13:58:37.100" v="15"/>
            <ac:spMkLst>
              <pc:docMk/>
              <pc:sldMasterMk cId="602032196" sldId="2147483837"/>
              <pc:sldLayoutMk cId="4179945468" sldId="2147483845"/>
              <ac:spMk id="2"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4179945468" sldId="2147483845"/>
              <ac:spMk id="3"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4179945468" sldId="2147483845"/>
              <ac:spMk id="4" creationId="{00000000-0000-0000-0000-000000000000}"/>
            </ac:spMkLst>
          </pc:spChg>
        </pc:sldLayoutChg>
        <pc:sldLayoutChg chg="modSp">
          <pc:chgData name="Pijush Das" userId="eb7523f07640aee3" providerId="LiveId" clId="{50BEECFF-B226-4158-8C49-902548FB859C}" dt="2020-06-17T13:58:37.100" v="15"/>
          <pc:sldLayoutMkLst>
            <pc:docMk/>
            <pc:sldMasterMk cId="602032196" sldId="2147483837"/>
            <pc:sldLayoutMk cId="3720688964" sldId="2147483846"/>
          </pc:sldLayoutMkLst>
          <pc:spChg chg="mod">
            <ac:chgData name="Pijush Das" userId="eb7523f07640aee3" providerId="LiveId" clId="{50BEECFF-B226-4158-8C49-902548FB859C}" dt="2020-06-17T13:58:37.100" v="15"/>
            <ac:spMkLst>
              <pc:docMk/>
              <pc:sldMasterMk cId="602032196" sldId="2147483837"/>
              <pc:sldLayoutMk cId="3720688964" sldId="2147483846"/>
              <ac:spMk id="2"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3720688964" sldId="2147483846"/>
              <ac:spMk id="3"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3720688964" sldId="2147483846"/>
              <ac:spMk id="4"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3720688964" sldId="2147483846"/>
              <ac:spMk id="9" creationId="{00000000-0000-0000-0000-000000000000}"/>
            </ac:spMkLst>
          </pc:spChg>
        </pc:sldLayoutChg>
        <pc:sldLayoutChg chg="modSp">
          <pc:chgData name="Pijush Das" userId="eb7523f07640aee3" providerId="LiveId" clId="{50BEECFF-B226-4158-8C49-902548FB859C}" dt="2020-06-17T13:58:37.100" v="15"/>
          <pc:sldLayoutMkLst>
            <pc:docMk/>
            <pc:sldMasterMk cId="602032196" sldId="2147483837"/>
            <pc:sldLayoutMk cId="835766207" sldId="2147483848"/>
          </pc:sldLayoutMkLst>
          <pc:spChg chg="mod">
            <ac:chgData name="Pijush Das" userId="eb7523f07640aee3" providerId="LiveId" clId="{50BEECFF-B226-4158-8C49-902548FB859C}" dt="2020-06-17T13:58:37.100" v="15"/>
            <ac:spMkLst>
              <pc:docMk/>
              <pc:sldMasterMk cId="602032196" sldId="2147483837"/>
              <pc:sldLayoutMk cId="835766207" sldId="2147483848"/>
              <ac:spMk id="2" creationId="{00000000-0000-0000-0000-000000000000}"/>
            </ac:spMkLst>
          </pc:spChg>
          <pc:spChg chg="mod">
            <ac:chgData name="Pijush Das" userId="eb7523f07640aee3" providerId="LiveId" clId="{50BEECFF-B226-4158-8C49-902548FB859C}" dt="2020-06-17T13:58:37.100" v="15"/>
            <ac:spMkLst>
              <pc:docMk/>
              <pc:sldMasterMk cId="602032196" sldId="2147483837"/>
              <pc:sldLayoutMk cId="835766207" sldId="2147483848"/>
              <ac:spMk id="3" creationId="{00000000-0000-0000-0000-000000000000}"/>
            </ac:spMkLst>
          </pc:spChg>
        </pc:sldLayoutChg>
      </pc:sldMasterChg>
      <pc:sldMasterChg chg="delSldLayout">
        <pc:chgData name="Pijush Das" userId="eb7523f07640aee3" providerId="LiveId" clId="{50BEECFF-B226-4158-8C49-902548FB859C}" dt="2020-06-17T14:09:06.643" v="56" actId="47"/>
        <pc:sldMasterMkLst>
          <pc:docMk/>
          <pc:sldMasterMk cId="512272835" sldId="2147483849"/>
        </pc:sldMasterMkLst>
        <pc:sldLayoutChg chg="del">
          <pc:chgData name="Pijush Das" userId="eb7523f07640aee3" providerId="LiveId" clId="{50BEECFF-B226-4158-8C49-902548FB859C}" dt="2020-06-17T14:06:58.695" v="38" actId="47"/>
          <pc:sldLayoutMkLst>
            <pc:docMk/>
            <pc:sldMasterMk cId="512272835" sldId="2147483849"/>
            <pc:sldLayoutMk cId="1938130655" sldId="2147483861"/>
          </pc:sldLayoutMkLst>
        </pc:sldLayoutChg>
        <pc:sldLayoutChg chg="del">
          <pc:chgData name="Pijush Das" userId="eb7523f07640aee3" providerId="LiveId" clId="{50BEECFF-B226-4158-8C49-902548FB859C}" dt="2020-06-17T14:09:06.643" v="56" actId="47"/>
          <pc:sldLayoutMkLst>
            <pc:docMk/>
            <pc:sldMasterMk cId="512272835" sldId="2147483849"/>
            <pc:sldLayoutMk cId="2326963679" sldId="2147483861"/>
          </pc:sldLayoutMkLst>
        </pc:sldLayoutChg>
        <pc:sldLayoutChg chg="del">
          <pc:chgData name="Pijush Das" userId="eb7523f07640aee3" providerId="LiveId" clId="{50BEECFF-B226-4158-8C49-902548FB859C}" dt="2020-06-17T14:09:04.804" v="55" actId="47"/>
          <pc:sldLayoutMkLst>
            <pc:docMk/>
            <pc:sldMasterMk cId="512272835" sldId="2147483849"/>
            <pc:sldLayoutMk cId="2210038807" sldId="2147483862"/>
          </pc:sldLayoutMkLst>
        </pc:sldLayoutChg>
        <pc:sldLayoutChg chg="del">
          <pc:chgData name="Pijush Das" userId="eb7523f07640aee3" providerId="LiveId" clId="{50BEECFF-B226-4158-8C49-902548FB859C}" dt="2020-06-17T14:06:57.825" v="37" actId="47"/>
          <pc:sldLayoutMkLst>
            <pc:docMk/>
            <pc:sldMasterMk cId="512272835" sldId="2147483849"/>
            <pc:sldLayoutMk cId="3359228381" sldId="2147483862"/>
          </pc:sldLayoutMkLst>
        </pc:sldLayoutChg>
        <pc:sldLayoutChg chg="del">
          <pc:chgData name="Pijush Das" userId="eb7523f07640aee3" providerId="LiveId" clId="{50BEECFF-B226-4158-8C49-902548FB859C}" dt="2020-06-17T14:06:56.933" v="36" actId="47"/>
          <pc:sldLayoutMkLst>
            <pc:docMk/>
            <pc:sldMasterMk cId="512272835" sldId="2147483849"/>
            <pc:sldLayoutMk cId="3776758482" sldId="2147483863"/>
          </pc:sldLayoutMkLst>
        </pc:sldLayoutChg>
      </pc:sldMasterChg>
    </pc:docChg>
  </pc:docChgLst>
  <pc:docChgLst>
    <pc:chgData name="Pijush Das" userId="eb7523f07640aee3" providerId="LiveId" clId="{EC44E6B9-2ABA-4F32-8383-2960C3F38B94}"/>
    <pc:docChg chg="undo custSel mod addSld delSld modSld modSection">
      <pc:chgData name="Pijush Das" userId="eb7523f07640aee3" providerId="LiveId" clId="{EC44E6B9-2ABA-4F32-8383-2960C3F38B94}" dt="2020-06-17T15:50:09.238" v="448"/>
      <pc:docMkLst>
        <pc:docMk/>
      </pc:docMkLst>
      <pc:sldChg chg="addSp delSp modSp mod">
        <pc:chgData name="Pijush Das" userId="eb7523f07640aee3" providerId="LiveId" clId="{EC44E6B9-2ABA-4F32-8383-2960C3F38B94}" dt="2020-06-17T14:33:08.382" v="168" actId="14100"/>
        <pc:sldMkLst>
          <pc:docMk/>
          <pc:sldMk cId="1107321971" sldId="257"/>
        </pc:sldMkLst>
        <pc:spChg chg="add mod">
          <ac:chgData name="Pijush Das" userId="eb7523f07640aee3" providerId="LiveId" clId="{EC44E6B9-2ABA-4F32-8383-2960C3F38B94}" dt="2020-06-17T14:21:39.646" v="151" actId="767"/>
          <ac:spMkLst>
            <pc:docMk/>
            <pc:sldMk cId="1107321971" sldId="257"/>
            <ac:spMk id="4" creationId="{2A767944-E35A-4B43-8F16-09ABAD34FC73}"/>
          </ac:spMkLst>
        </pc:spChg>
        <pc:spChg chg="mod">
          <ac:chgData name="Pijush Das" userId="eb7523f07640aee3" providerId="LiveId" clId="{EC44E6B9-2ABA-4F32-8383-2960C3F38B94}" dt="2020-06-17T14:20:35.409" v="148" actId="122"/>
          <ac:spMkLst>
            <pc:docMk/>
            <pc:sldMk cId="1107321971" sldId="257"/>
            <ac:spMk id="861" creationId="{00000000-0000-0000-0000-000000000000}"/>
          </ac:spMkLst>
        </pc:spChg>
        <pc:spChg chg="mod">
          <ac:chgData name="Pijush Das" userId="eb7523f07640aee3" providerId="LiveId" clId="{EC44E6B9-2ABA-4F32-8383-2960C3F38B94}" dt="2020-06-17T14:20:26.316" v="147" actId="2711"/>
          <ac:spMkLst>
            <pc:docMk/>
            <pc:sldMk cId="1107321971" sldId="257"/>
            <ac:spMk id="862" creationId="{00000000-0000-0000-0000-000000000000}"/>
          </ac:spMkLst>
        </pc:spChg>
        <pc:grpChg chg="del">
          <ac:chgData name="Pijush Das" userId="eb7523f07640aee3" providerId="LiveId" clId="{EC44E6B9-2ABA-4F32-8383-2960C3F38B94}" dt="2020-06-17T14:21:01.811" v="150" actId="478"/>
          <ac:grpSpMkLst>
            <pc:docMk/>
            <pc:sldMk cId="1107321971" sldId="257"/>
            <ac:grpSpMk id="863" creationId="{00000000-0000-0000-0000-000000000000}"/>
          </ac:grpSpMkLst>
        </pc:grpChg>
        <pc:picChg chg="add mod">
          <ac:chgData name="Pijush Das" userId="eb7523f07640aee3" providerId="LiveId" clId="{EC44E6B9-2ABA-4F32-8383-2960C3F38B94}" dt="2020-06-17T14:32:39.722" v="159" actId="1440"/>
          <ac:picMkLst>
            <pc:docMk/>
            <pc:sldMk cId="1107321971" sldId="257"/>
            <ac:picMk id="6" creationId="{D1EC56BD-33C2-4FF3-BB6D-BD19140CFA24}"/>
          </ac:picMkLst>
        </pc:picChg>
        <pc:cxnChg chg="add mod">
          <ac:chgData name="Pijush Das" userId="eb7523f07640aee3" providerId="LiveId" clId="{EC44E6B9-2ABA-4F32-8383-2960C3F38B94}" dt="2020-06-17T14:33:08.382" v="168" actId="14100"/>
          <ac:cxnSpMkLst>
            <pc:docMk/>
            <pc:sldMk cId="1107321971" sldId="257"/>
            <ac:cxnSpMk id="3" creationId="{28EC25C4-FBEF-4639-9C2B-DBAE5AB5CBCC}"/>
          </ac:cxnSpMkLst>
        </pc:cxnChg>
      </pc:sldChg>
      <pc:sldChg chg="del">
        <pc:chgData name="Pijush Das" userId="eb7523f07640aee3" providerId="LiveId" clId="{EC44E6B9-2ABA-4F32-8383-2960C3F38B94}" dt="2020-06-17T14:13:29.523" v="0" actId="47"/>
        <pc:sldMkLst>
          <pc:docMk/>
          <pc:sldMk cId="731632727" sldId="258"/>
        </pc:sldMkLst>
      </pc:sldChg>
      <pc:sldChg chg="addSp modSp new mod">
        <pc:chgData name="Pijush Das" userId="eb7523f07640aee3" providerId="LiveId" clId="{EC44E6B9-2ABA-4F32-8383-2960C3F38B94}" dt="2020-06-17T15:23:46.298" v="399" actId="1076"/>
        <pc:sldMkLst>
          <pc:docMk/>
          <pc:sldMk cId="1518000670" sldId="258"/>
        </pc:sldMkLst>
        <pc:spChg chg="add mod">
          <ac:chgData name="Pijush Das" userId="eb7523f07640aee3" providerId="LiveId" clId="{EC44E6B9-2ABA-4F32-8383-2960C3F38B94}" dt="2020-06-17T15:17:01.005" v="237" actId="113"/>
          <ac:spMkLst>
            <pc:docMk/>
            <pc:sldMk cId="1518000670" sldId="258"/>
            <ac:spMk id="2" creationId="{1355C637-7221-4EE8-8E6C-A246F8C022F8}"/>
          </ac:spMkLst>
        </pc:spChg>
        <pc:spChg chg="add mod">
          <ac:chgData name="Pijush Das" userId="eb7523f07640aee3" providerId="LiveId" clId="{EC44E6B9-2ABA-4F32-8383-2960C3F38B94}" dt="2020-06-17T15:23:46.298" v="399" actId="1076"/>
          <ac:spMkLst>
            <pc:docMk/>
            <pc:sldMk cId="1518000670" sldId="258"/>
            <ac:spMk id="3" creationId="{1722AFEF-DF0C-4096-9B4F-1F0297935224}"/>
          </ac:spMkLst>
        </pc:spChg>
      </pc:sldChg>
      <pc:sldChg chg="addSp delSp modSp new del mod setBg delDesignElem">
        <pc:chgData name="Pijush Das" userId="eb7523f07640aee3" providerId="LiveId" clId="{EC44E6B9-2ABA-4F32-8383-2960C3F38B94}" dt="2020-06-17T14:59:10.262" v="213" actId="47"/>
        <pc:sldMkLst>
          <pc:docMk/>
          <pc:sldMk cId="2488721365" sldId="258"/>
        </pc:sldMkLst>
        <pc:spChg chg="del mod">
          <ac:chgData name="Pijush Das" userId="eb7523f07640aee3" providerId="LiveId" clId="{EC44E6B9-2ABA-4F32-8383-2960C3F38B94}" dt="2020-06-17T14:34:04.222" v="172" actId="21"/>
          <ac:spMkLst>
            <pc:docMk/>
            <pc:sldMk cId="2488721365" sldId="258"/>
            <ac:spMk id="2" creationId="{72484344-F866-45A5-A3E9-BB955FC52FBC}"/>
          </ac:spMkLst>
        </pc:spChg>
        <pc:spChg chg="del mod">
          <ac:chgData name="Pijush Das" userId="eb7523f07640aee3" providerId="LiveId" clId="{EC44E6B9-2ABA-4F32-8383-2960C3F38B94}" dt="2020-06-17T14:33:59.592" v="171" actId="21"/>
          <ac:spMkLst>
            <pc:docMk/>
            <pc:sldMk cId="2488721365" sldId="258"/>
            <ac:spMk id="3" creationId="{EA90D6FB-3CCA-4091-8249-8072C9F50D34}"/>
          </ac:spMkLst>
        </pc:spChg>
        <pc:spChg chg="add del mod">
          <ac:chgData name="Pijush Das" userId="eb7523f07640aee3" providerId="LiveId" clId="{EC44E6B9-2ABA-4F32-8383-2960C3F38B94}" dt="2020-06-17T14:34:43.241" v="175" actId="21"/>
          <ac:spMkLst>
            <pc:docMk/>
            <pc:sldMk cId="2488721365" sldId="258"/>
            <ac:spMk id="4" creationId="{3EC12292-4DB6-419F-A8FF-00D9BB7B8693}"/>
          </ac:spMkLst>
        </pc:spChg>
        <pc:spChg chg="add mod">
          <ac:chgData name="Pijush Das" userId="eb7523f07640aee3" providerId="LiveId" clId="{EC44E6B9-2ABA-4F32-8383-2960C3F38B94}" dt="2020-06-17T14:36:00.969" v="185" actId="1076"/>
          <ac:spMkLst>
            <pc:docMk/>
            <pc:sldMk cId="2488721365" sldId="258"/>
            <ac:spMk id="5" creationId="{B320C5DC-DEFA-4616-8A32-67826724F816}"/>
          </ac:spMkLst>
        </pc:spChg>
        <pc:spChg chg="add mod">
          <ac:chgData name="Pijush Das" userId="eb7523f07640aee3" providerId="LiveId" clId="{EC44E6B9-2ABA-4F32-8383-2960C3F38B94}" dt="2020-06-17T14:59:08.295" v="212" actId="6549"/>
          <ac:spMkLst>
            <pc:docMk/>
            <pc:sldMk cId="2488721365" sldId="258"/>
            <ac:spMk id="6" creationId="{E4ED8ED9-1989-41D5-A722-19E6B6E54162}"/>
          </ac:spMkLst>
        </pc:spChg>
        <pc:spChg chg="add del mod">
          <ac:chgData name="Pijush Das" userId="eb7523f07640aee3" providerId="LiveId" clId="{EC44E6B9-2ABA-4F32-8383-2960C3F38B94}" dt="2020-06-17T14:40:12.923" v="211"/>
          <ac:spMkLst>
            <pc:docMk/>
            <pc:sldMk cId="2488721365" sldId="258"/>
            <ac:spMk id="7" creationId="{20894D29-8803-45DC-A70A-1A1B382F84F2}"/>
          </ac:spMkLst>
        </pc:spChg>
        <pc:spChg chg="add del">
          <ac:chgData name="Pijush Das" userId="eb7523f07640aee3" providerId="LiveId" clId="{EC44E6B9-2ABA-4F32-8383-2960C3F38B94}" dt="2020-06-17T14:34:31.652" v="174"/>
          <ac:spMkLst>
            <pc:docMk/>
            <pc:sldMk cId="2488721365" sldId="258"/>
            <ac:spMk id="8" creationId="{80516254-1D9F-4F3A-9870-3A3280BE2BFE}"/>
          </ac:spMkLst>
        </pc:spChg>
        <pc:spChg chg="add del mod">
          <ac:chgData name="Pijush Das" userId="eb7523f07640aee3" providerId="LiveId" clId="{EC44E6B9-2ABA-4F32-8383-2960C3F38B94}" dt="2020-06-17T14:40:12.923" v="211"/>
          <ac:spMkLst>
            <pc:docMk/>
            <pc:sldMk cId="2488721365" sldId="258"/>
            <ac:spMk id="9" creationId="{54FFA474-97F0-4FA8-8513-F9B7C634CC91}"/>
          </ac:spMkLst>
        </pc:spChg>
        <pc:spChg chg="add del">
          <ac:chgData name="Pijush Das" userId="eb7523f07640aee3" providerId="LiveId" clId="{EC44E6B9-2ABA-4F32-8383-2960C3F38B94}" dt="2020-06-17T14:34:31.652" v="174"/>
          <ac:spMkLst>
            <pc:docMk/>
            <pc:sldMk cId="2488721365" sldId="258"/>
            <ac:spMk id="10" creationId="{FC14672B-27A5-4CDA-ABAF-5E4CF4B41C23}"/>
          </ac:spMkLst>
        </pc:spChg>
        <pc:spChg chg="add del">
          <ac:chgData name="Pijush Das" userId="eb7523f07640aee3" providerId="LiveId" clId="{EC44E6B9-2ABA-4F32-8383-2960C3F38B94}" dt="2020-06-17T14:34:31.652" v="174"/>
          <ac:spMkLst>
            <pc:docMk/>
            <pc:sldMk cId="2488721365" sldId="258"/>
            <ac:spMk id="14" creationId="{9A206779-5C74-4555-94BC-5845C92EC3A8}"/>
          </ac:spMkLst>
        </pc:spChg>
        <pc:cxnChg chg="add del">
          <ac:chgData name="Pijush Das" userId="eb7523f07640aee3" providerId="LiveId" clId="{EC44E6B9-2ABA-4F32-8383-2960C3F38B94}" dt="2020-06-17T14:34:31.652" v="174"/>
          <ac:cxnSpMkLst>
            <pc:docMk/>
            <pc:sldMk cId="2488721365" sldId="258"/>
            <ac:cxnSpMk id="12" creationId="{8D89589C-2C90-4407-A995-05EC3DD7AB14}"/>
          </ac:cxnSpMkLst>
        </pc:cxnChg>
      </pc:sldChg>
      <pc:sldChg chg="addSp delSp modSp new mod">
        <pc:chgData name="Pijush Das" userId="eb7523f07640aee3" providerId="LiveId" clId="{EC44E6B9-2ABA-4F32-8383-2960C3F38B94}" dt="2020-06-17T15:50:09.238" v="448"/>
        <pc:sldMkLst>
          <pc:docMk/>
          <pc:sldMk cId="1167577290" sldId="259"/>
        </pc:sldMkLst>
        <pc:spChg chg="add mod">
          <ac:chgData name="Pijush Das" userId="eb7523f07640aee3" providerId="LiveId" clId="{EC44E6B9-2ABA-4F32-8383-2960C3F38B94}" dt="2020-06-17T15:49:37.114" v="442" actId="2711"/>
          <ac:spMkLst>
            <pc:docMk/>
            <pc:sldMk cId="1167577290" sldId="259"/>
            <ac:spMk id="2" creationId="{9C8BDB88-5202-44E5-AF37-57D69FACB334}"/>
          </ac:spMkLst>
        </pc:spChg>
        <pc:spChg chg="add del mod">
          <ac:chgData name="Pijush Das" userId="eb7523f07640aee3" providerId="LiveId" clId="{EC44E6B9-2ABA-4F32-8383-2960C3F38B94}" dt="2020-06-17T15:50:09.238" v="448"/>
          <ac:spMkLst>
            <pc:docMk/>
            <pc:sldMk cId="1167577290" sldId="259"/>
            <ac:spMk id="3" creationId="{64ADDAEF-D8B9-4F1E-B430-6314E98FD1F8}"/>
          </ac:spMkLst>
        </pc:spChg>
      </pc:sldChg>
      <pc:sldChg chg="new">
        <pc:chgData name="Pijush Das" userId="eb7523f07640aee3" providerId="LiveId" clId="{EC44E6B9-2ABA-4F32-8383-2960C3F38B94}" dt="2020-06-17T15:34:48.820" v="426" actId="680"/>
        <pc:sldMkLst>
          <pc:docMk/>
          <pc:sldMk cId="2318897831" sldId="260"/>
        </pc:sldMkLst>
      </pc:sldChg>
      <pc:sldChg chg="del">
        <pc:chgData name="Pijush Das" userId="eb7523f07640aee3" providerId="LiveId" clId="{EC44E6B9-2ABA-4F32-8383-2960C3F38B94}" dt="2020-06-17T14:13:31.261" v="2" actId="47"/>
        <pc:sldMkLst>
          <pc:docMk/>
          <pc:sldMk cId="3371384125" sldId="264"/>
        </pc:sldMkLst>
      </pc:sldChg>
      <pc:sldChg chg="del">
        <pc:chgData name="Pijush Das" userId="eb7523f07640aee3" providerId="LiveId" clId="{EC44E6B9-2ABA-4F32-8383-2960C3F38B94}" dt="2020-06-17T14:13:32.419" v="4" actId="47"/>
        <pc:sldMkLst>
          <pc:docMk/>
          <pc:sldMk cId="4086285800" sldId="281"/>
        </pc:sldMkLst>
      </pc:sldChg>
      <pc:sldChg chg="del">
        <pc:chgData name="Pijush Das" userId="eb7523f07640aee3" providerId="LiveId" clId="{EC44E6B9-2ABA-4F32-8383-2960C3F38B94}" dt="2020-06-17T14:13:32.948" v="5" actId="47"/>
        <pc:sldMkLst>
          <pc:docMk/>
          <pc:sldMk cId="3813549531" sldId="282"/>
        </pc:sldMkLst>
      </pc:sldChg>
      <pc:sldChg chg="del">
        <pc:chgData name="Pijush Das" userId="eb7523f07640aee3" providerId="LiveId" clId="{EC44E6B9-2ABA-4F32-8383-2960C3F38B94}" dt="2020-06-17T14:13:33.503" v="6" actId="47"/>
        <pc:sldMkLst>
          <pc:docMk/>
          <pc:sldMk cId="897420922" sldId="283"/>
        </pc:sldMkLst>
      </pc:sldChg>
      <pc:sldChg chg="del">
        <pc:chgData name="Pijush Das" userId="eb7523f07640aee3" providerId="LiveId" clId="{EC44E6B9-2ABA-4F32-8383-2960C3F38B94}" dt="2020-06-17T14:13:31.896" v="3" actId="47"/>
        <pc:sldMkLst>
          <pc:docMk/>
          <pc:sldMk cId="4188841998" sldId="284"/>
        </pc:sldMkLst>
      </pc:sldChg>
      <pc:sldChg chg="del">
        <pc:chgData name="Pijush Das" userId="eb7523f07640aee3" providerId="LiveId" clId="{EC44E6B9-2ABA-4F32-8383-2960C3F38B94}" dt="2020-06-17T14:13:30.551" v="1" actId="47"/>
        <pc:sldMkLst>
          <pc:docMk/>
          <pc:sldMk cId="727303994" sldId="285"/>
        </pc:sldMkLst>
      </pc:sldChg>
      <pc:sldMasterChg chg="delSldLayout">
        <pc:chgData name="Pijush Das" userId="eb7523f07640aee3" providerId="LiveId" clId="{EC44E6B9-2ABA-4F32-8383-2960C3F38B94}" dt="2020-06-17T14:13:33.503" v="6" actId="47"/>
        <pc:sldMasterMkLst>
          <pc:docMk/>
          <pc:sldMasterMk cId="512272835" sldId="2147483849"/>
        </pc:sldMasterMkLst>
        <pc:sldLayoutChg chg="del">
          <pc:chgData name="Pijush Das" userId="eb7523f07640aee3" providerId="LiveId" clId="{EC44E6B9-2ABA-4F32-8383-2960C3F38B94}" dt="2020-06-17T14:13:32.419" v="4" actId="47"/>
          <pc:sldLayoutMkLst>
            <pc:docMk/>
            <pc:sldMasterMk cId="512272835" sldId="2147483849"/>
            <pc:sldLayoutMk cId="3599776214" sldId="2147483861"/>
          </pc:sldLayoutMkLst>
        </pc:sldLayoutChg>
        <pc:sldLayoutChg chg="del">
          <pc:chgData name="Pijush Das" userId="eb7523f07640aee3" providerId="LiveId" clId="{EC44E6B9-2ABA-4F32-8383-2960C3F38B94}" dt="2020-06-17T14:13:32.948" v="5" actId="47"/>
          <pc:sldLayoutMkLst>
            <pc:docMk/>
            <pc:sldMasterMk cId="512272835" sldId="2147483849"/>
            <pc:sldLayoutMk cId="2828271639" sldId="2147483862"/>
          </pc:sldLayoutMkLst>
        </pc:sldLayoutChg>
        <pc:sldLayoutChg chg="del">
          <pc:chgData name="Pijush Das" userId="eb7523f07640aee3" providerId="LiveId" clId="{EC44E6B9-2ABA-4F32-8383-2960C3F38B94}" dt="2020-06-17T14:13:33.503" v="6" actId="47"/>
          <pc:sldLayoutMkLst>
            <pc:docMk/>
            <pc:sldMasterMk cId="512272835" sldId="2147483849"/>
            <pc:sldLayoutMk cId="649193059" sldId="2147483863"/>
          </pc:sldLayoutMkLst>
        </pc:sldLayoutChg>
        <pc:sldLayoutChg chg="del">
          <pc:chgData name="Pijush Das" userId="eb7523f07640aee3" providerId="LiveId" clId="{EC44E6B9-2ABA-4F32-8383-2960C3F38B94}" dt="2020-06-17T14:13:31.261" v="2" actId="47"/>
          <pc:sldLayoutMkLst>
            <pc:docMk/>
            <pc:sldMasterMk cId="512272835" sldId="2147483849"/>
            <pc:sldLayoutMk cId="3341636485" sldId="2147483864"/>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6.svg"/><Relationship Id="rId1" Type="http://schemas.openxmlformats.org/officeDocument/2006/relationships/image" Target="../media/image13.png"/><Relationship Id="rId6" Type="http://schemas.openxmlformats.org/officeDocument/2006/relationships/image" Target="../media/image10.svg"/><Relationship Id="rId5" Type="http://schemas.openxmlformats.org/officeDocument/2006/relationships/image" Target="../media/image1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8759C-1CAE-479A-BAD5-F9DDAF843B3F}"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992AA0F-548A-43AA-A5CE-1B46E88F631B}">
      <dgm:prSet custT="1"/>
      <dgm:spPr/>
      <dgm:t>
        <a:bodyPr/>
        <a:lstStyle/>
        <a:p>
          <a:r>
            <a:rPr lang="en-IN" sz="1600" dirty="0">
              <a:latin typeface="Times New Roman" panose="02020603050405020304" pitchFamily="18" charset="0"/>
              <a:cs typeface="Times New Roman" panose="02020603050405020304" pitchFamily="18" charset="0"/>
            </a:rPr>
            <a:t>Domain</a:t>
          </a:r>
          <a:r>
            <a:rPr lang="en-IN" sz="1800" dirty="0">
              <a:latin typeface="Times New Roman" panose="02020603050405020304" pitchFamily="18" charset="0"/>
              <a:cs typeface="Times New Roman" panose="02020603050405020304" pitchFamily="18" charset="0"/>
            </a:rPr>
            <a:t> of the project -&gt; Edge Computing</a:t>
          </a:r>
          <a:endParaRPr lang="en-US" sz="1800" dirty="0">
            <a:latin typeface="Times New Roman" panose="02020603050405020304" pitchFamily="18" charset="0"/>
            <a:cs typeface="Times New Roman" panose="02020603050405020304" pitchFamily="18" charset="0"/>
          </a:endParaRPr>
        </a:p>
      </dgm:t>
    </dgm:pt>
    <dgm:pt modelId="{DD6F1654-1AB6-45BA-B4B9-FEEC4EAFDEE8}" type="parTrans" cxnId="{1D17B17A-D105-470B-8BB5-032B4F6C3DF8}">
      <dgm:prSet/>
      <dgm:spPr/>
      <dgm:t>
        <a:bodyPr/>
        <a:lstStyle/>
        <a:p>
          <a:endParaRPr lang="en-US"/>
        </a:p>
      </dgm:t>
    </dgm:pt>
    <dgm:pt modelId="{D268B106-9B17-45C2-A4AA-5A83B40B2BF6}" type="sibTrans" cxnId="{1D17B17A-D105-470B-8BB5-032B4F6C3DF8}">
      <dgm:prSet/>
      <dgm:spPr/>
      <dgm:t>
        <a:bodyPr/>
        <a:lstStyle/>
        <a:p>
          <a:endParaRPr lang="en-US"/>
        </a:p>
      </dgm:t>
    </dgm:pt>
    <dgm:pt modelId="{6E55DFEF-1EB8-4299-A2F2-EC3118D8FBC5}">
      <dgm:prSet custT="1"/>
      <dgm:spPr/>
      <dgm:t>
        <a:bodyPr/>
        <a:lstStyle/>
        <a:p>
          <a:r>
            <a:rPr lang="en-IN" sz="1600" dirty="0">
              <a:latin typeface="Times New Roman" panose="02020603050405020304" pitchFamily="18" charset="0"/>
              <a:cs typeface="Times New Roman" panose="02020603050405020304" pitchFamily="18" charset="0"/>
            </a:rPr>
            <a:t>Application</a:t>
          </a:r>
          <a:r>
            <a:rPr lang="en-IN" sz="1600" dirty="0"/>
            <a:t> of the Domain -&gt; Vehicle Support System</a:t>
          </a:r>
          <a:endParaRPr lang="en-US" sz="1600" dirty="0"/>
        </a:p>
      </dgm:t>
    </dgm:pt>
    <dgm:pt modelId="{9E9BE432-E6B8-44D4-B321-4357485B9BFD}" type="parTrans" cxnId="{67D66907-2473-49F6-91CF-9CD8553D0EE9}">
      <dgm:prSet/>
      <dgm:spPr/>
      <dgm:t>
        <a:bodyPr/>
        <a:lstStyle/>
        <a:p>
          <a:endParaRPr lang="en-US"/>
        </a:p>
      </dgm:t>
    </dgm:pt>
    <dgm:pt modelId="{78CABC36-0901-48CF-8C02-6375322A5378}" type="sibTrans" cxnId="{67D66907-2473-49F6-91CF-9CD8553D0EE9}">
      <dgm:prSet/>
      <dgm:spPr/>
      <dgm:t>
        <a:bodyPr/>
        <a:lstStyle/>
        <a:p>
          <a:endParaRPr lang="en-US"/>
        </a:p>
      </dgm:t>
    </dgm:pt>
    <dgm:pt modelId="{59FB4DFD-E2D2-43A6-81B9-81B900CF429C}">
      <dgm:prSet custT="1"/>
      <dgm:spPr/>
      <dgm:t>
        <a:bodyPr/>
        <a:lstStyle/>
        <a:p>
          <a:r>
            <a:rPr lang="en-IN" sz="1600" dirty="0">
              <a:latin typeface="Times New Roman" panose="02020603050405020304" pitchFamily="18" charset="0"/>
              <a:cs typeface="Times New Roman" panose="02020603050405020304" pitchFamily="18" charset="0"/>
            </a:rPr>
            <a:t>The problems we face-</a:t>
          </a:r>
          <a:endParaRPr lang="en-US" sz="1600" dirty="0">
            <a:latin typeface="Times New Roman" panose="02020603050405020304" pitchFamily="18" charset="0"/>
            <a:cs typeface="Times New Roman" panose="02020603050405020304" pitchFamily="18" charset="0"/>
          </a:endParaRPr>
        </a:p>
      </dgm:t>
    </dgm:pt>
    <dgm:pt modelId="{06003139-81B8-4A43-A9A0-5ED6FF9BAFD8}" type="parTrans" cxnId="{5BB4A4EF-C423-40A6-8E52-81C5C3BFFCD1}">
      <dgm:prSet/>
      <dgm:spPr/>
      <dgm:t>
        <a:bodyPr/>
        <a:lstStyle/>
        <a:p>
          <a:endParaRPr lang="en-US"/>
        </a:p>
      </dgm:t>
    </dgm:pt>
    <dgm:pt modelId="{3B5A0BDE-7A7B-4DC0-84DA-C6F30BAAC129}" type="sibTrans" cxnId="{5BB4A4EF-C423-40A6-8E52-81C5C3BFFCD1}">
      <dgm:prSet/>
      <dgm:spPr/>
      <dgm:t>
        <a:bodyPr/>
        <a:lstStyle/>
        <a:p>
          <a:endParaRPr lang="en-US"/>
        </a:p>
      </dgm:t>
    </dgm:pt>
    <dgm:pt modelId="{78FEA96E-B619-4643-BED6-F2C04AEFEA98}">
      <dgm:prSet/>
      <dgm:spPr/>
      <dgm:t>
        <a:bodyPr/>
        <a:lstStyle/>
        <a:p>
          <a:r>
            <a:rPr lang="en-IN" dirty="0">
              <a:latin typeface="Times New Roman" panose="02020603050405020304" pitchFamily="18" charset="0"/>
              <a:cs typeface="Times New Roman" panose="02020603050405020304" pitchFamily="18" charset="0"/>
            </a:rPr>
            <a:t>In busy areas – High load on the service centres.</a:t>
          </a:r>
          <a:endParaRPr lang="en-US" dirty="0">
            <a:latin typeface="Times New Roman" panose="02020603050405020304" pitchFamily="18" charset="0"/>
            <a:cs typeface="Times New Roman" panose="02020603050405020304" pitchFamily="18" charset="0"/>
          </a:endParaRPr>
        </a:p>
      </dgm:t>
    </dgm:pt>
    <dgm:pt modelId="{97C05AFB-E8DC-4D50-B08C-1E73DDAC9819}" type="parTrans" cxnId="{78E9BFCF-1872-4B0D-B01D-5816A389594B}">
      <dgm:prSet/>
      <dgm:spPr/>
      <dgm:t>
        <a:bodyPr/>
        <a:lstStyle/>
        <a:p>
          <a:endParaRPr lang="en-US"/>
        </a:p>
      </dgm:t>
    </dgm:pt>
    <dgm:pt modelId="{AB9CEFCF-FF29-46A1-B724-D63C1C5BF58B}" type="sibTrans" cxnId="{78E9BFCF-1872-4B0D-B01D-5816A389594B}">
      <dgm:prSet/>
      <dgm:spPr/>
      <dgm:t>
        <a:bodyPr/>
        <a:lstStyle/>
        <a:p>
          <a:endParaRPr lang="en-US"/>
        </a:p>
      </dgm:t>
    </dgm:pt>
    <dgm:pt modelId="{45C5D464-0ED7-4989-878B-F12947070282}">
      <dgm:prSet/>
      <dgm:spPr/>
      <dgm:t>
        <a:bodyPr/>
        <a:lstStyle/>
        <a:p>
          <a:r>
            <a:rPr lang="en-IN" dirty="0">
              <a:latin typeface="Times New Roman" panose="02020603050405020304" pitchFamily="18" charset="0"/>
              <a:cs typeface="Times New Roman" panose="02020603050405020304" pitchFamily="18" charset="0"/>
            </a:rPr>
            <a:t>In Isolated areas – lack of utilization of nearby resources.</a:t>
          </a:r>
          <a:endParaRPr lang="en-US" dirty="0">
            <a:latin typeface="Times New Roman" panose="02020603050405020304" pitchFamily="18" charset="0"/>
            <a:cs typeface="Times New Roman" panose="02020603050405020304" pitchFamily="18" charset="0"/>
          </a:endParaRPr>
        </a:p>
      </dgm:t>
    </dgm:pt>
    <dgm:pt modelId="{058E4F4A-8455-4D00-8AE1-76A861FF030E}" type="parTrans" cxnId="{61D023FB-08B3-48EB-9775-A1D3D5856B7A}">
      <dgm:prSet/>
      <dgm:spPr/>
      <dgm:t>
        <a:bodyPr/>
        <a:lstStyle/>
        <a:p>
          <a:endParaRPr lang="en-US"/>
        </a:p>
      </dgm:t>
    </dgm:pt>
    <dgm:pt modelId="{54EB7569-6E59-4206-B0B1-1B8FD2A25166}" type="sibTrans" cxnId="{61D023FB-08B3-48EB-9775-A1D3D5856B7A}">
      <dgm:prSet/>
      <dgm:spPr/>
      <dgm:t>
        <a:bodyPr/>
        <a:lstStyle/>
        <a:p>
          <a:endParaRPr lang="en-US"/>
        </a:p>
      </dgm:t>
    </dgm:pt>
    <dgm:pt modelId="{3D8CADFF-6814-467C-A259-9EAB72C53108}">
      <dgm:prSet/>
      <dgm:spPr/>
      <dgm:t>
        <a:bodyPr/>
        <a:lstStyle/>
        <a:p>
          <a:r>
            <a:rPr lang="en-IN" dirty="0">
              <a:latin typeface="Times New Roman" panose="02020603050405020304" pitchFamily="18" charset="0"/>
              <a:cs typeface="Times New Roman" panose="02020603050405020304" pitchFamily="18" charset="0"/>
            </a:rPr>
            <a:t>Many contributions has been done in this field, but they increase load on the service stations.</a:t>
          </a:r>
          <a:endParaRPr lang="en-US" dirty="0">
            <a:latin typeface="Times New Roman" panose="02020603050405020304" pitchFamily="18" charset="0"/>
            <a:cs typeface="Times New Roman" panose="02020603050405020304" pitchFamily="18" charset="0"/>
          </a:endParaRPr>
        </a:p>
      </dgm:t>
    </dgm:pt>
    <dgm:pt modelId="{8D3BD401-C1ED-48F7-9131-99CB8EFD1432}" type="parTrans" cxnId="{4018C331-8E52-4DD2-AE32-6E90579FAB4A}">
      <dgm:prSet/>
      <dgm:spPr/>
      <dgm:t>
        <a:bodyPr/>
        <a:lstStyle/>
        <a:p>
          <a:endParaRPr lang="en-US"/>
        </a:p>
      </dgm:t>
    </dgm:pt>
    <dgm:pt modelId="{39A47B27-289D-4DD4-B4B2-168792E1CA4E}" type="sibTrans" cxnId="{4018C331-8E52-4DD2-AE32-6E90579FAB4A}">
      <dgm:prSet/>
      <dgm:spPr/>
      <dgm:t>
        <a:bodyPr/>
        <a:lstStyle/>
        <a:p>
          <a:endParaRPr lang="en-US"/>
        </a:p>
      </dgm:t>
    </dgm:pt>
    <dgm:pt modelId="{58C6E745-40DC-4B70-9161-BE8849554840}">
      <dgm:prSet custT="1"/>
      <dgm:spPr/>
      <dgm:t>
        <a:bodyPr/>
        <a:lstStyle/>
        <a:p>
          <a:r>
            <a:rPr lang="en-IN" sz="1600" dirty="0">
              <a:latin typeface="Times New Roman" panose="02020603050405020304" pitchFamily="18" charset="0"/>
              <a:cs typeface="Times New Roman" panose="02020603050405020304" pitchFamily="18" charset="0"/>
            </a:rPr>
            <a:t>Unoptimized system – both as users and service centres</a:t>
          </a:r>
          <a:endParaRPr lang="en-US" sz="1600" dirty="0">
            <a:latin typeface="Times New Roman" panose="02020603050405020304" pitchFamily="18" charset="0"/>
            <a:cs typeface="Times New Roman" panose="02020603050405020304" pitchFamily="18" charset="0"/>
          </a:endParaRPr>
        </a:p>
      </dgm:t>
    </dgm:pt>
    <dgm:pt modelId="{111E2457-5A9E-4034-8B33-306C00B8520F}" type="parTrans" cxnId="{F6779BE9-5ABB-4E86-8852-837D46FD5140}">
      <dgm:prSet/>
      <dgm:spPr/>
      <dgm:t>
        <a:bodyPr/>
        <a:lstStyle/>
        <a:p>
          <a:endParaRPr lang="en-US"/>
        </a:p>
      </dgm:t>
    </dgm:pt>
    <dgm:pt modelId="{27FB494A-410E-46E6-85B2-AA025EC27CB6}" type="sibTrans" cxnId="{F6779BE9-5ABB-4E86-8852-837D46FD5140}">
      <dgm:prSet/>
      <dgm:spPr/>
      <dgm:t>
        <a:bodyPr/>
        <a:lstStyle/>
        <a:p>
          <a:endParaRPr lang="en-US"/>
        </a:p>
      </dgm:t>
    </dgm:pt>
    <dgm:pt modelId="{CA890DCE-CFA4-41A0-B9AF-E2B90D86EFEF}">
      <dgm:prSet custT="1"/>
      <dgm:spPr/>
      <dgm:t>
        <a:bodyPr/>
        <a:lstStyle/>
        <a:p>
          <a:r>
            <a:rPr lang="en-IN" sz="1600" dirty="0">
              <a:latin typeface="Times New Roman" panose="02020603050405020304" pitchFamily="18" charset="0"/>
              <a:cs typeface="Times New Roman" panose="02020603050405020304" pitchFamily="18" charset="0"/>
            </a:rPr>
            <a:t>Target -&gt; To map the idea of Edge Computing in solving the problem.</a:t>
          </a:r>
          <a:endParaRPr lang="en-US" sz="1600" dirty="0">
            <a:latin typeface="Times New Roman" panose="02020603050405020304" pitchFamily="18" charset="0"/>
            <a:cs typeface="Times New Roman" panose="02020603050405020304" pitchFamily="18" charset="0"/>
          </a:endParaRPr>
        </a:p>
      </dgm:t>
    </dgm:pt>
    <dgm:pt modelId="{EA3784C8-B817-482B-A8E5-66957D1C8333}" type="parTrans" cxnId="{BABDCCD8-06E8-484B-8ACD-26BFCCA64042}">
      <dgm:prSet/>
      <dgm:spPr/>
      <dgm:t>
        <a:bodyPr/>
        <a:lstStyle/>
        <a:p>
          <a:endParaRPr lang="en-US"/>
        </a:p>
      </dgm:t>
    </dgm:pt>
    <dgm:pt modelId="{40B0D0B9-6669-489C-9A1B-CBB5D3D60D69}" type="sibTrans" cxnId="{BABDCCD8-06E8-484B-8ACD-26BFCCA64042}">
      <dgm:prSet/>
      <dgm:spPr/>
      <dgm:t>
        <a:bodyPr/>
        <a:lstStyle/>
        <a:p>
          <a:endParaRPr lang="en-US"/>
        </a:p>
      </dgm:t>
    </dgm:pt>
    <dgm:pt modelId="{177DD060-A729-4343-9834-8B723D2AE5BB}">
      <dgm:prSet custT="1"/>
      <dgm:spPr/>
      <dgm:t>
        <a:bodyPr/>
        <a:lstStyle/>
        <a:p>
          <a:r>
            <a:rPr lang="en-IN" sz="1600">
              <a:latin typeface="Times New Roman" panose="02020603050405020304" pitchFamily="18" charset="0"/>
              <a:cs typeface="Times New Roman" panose="02020603050405020304" pitchFamily="18" charset="0"/>
            </a:rPr>
            <a:t>The Outcome -&gt; ‘Vehicle Emergency Support system’</a:t>
          </a:r>
          <a:endParaRPr lang="en-US" sz="1600">
            <a:latin typeface="Times New Roman" panose="02020603050405020304" pitchFamily="18" charset="0"/>
            <a:cs typeface="Times New Roman" panose="02020603050405020304" pitchFamily="18" charset="0"/>
          </a:endParaRPr>
        </a:p>
      </dgm:t>
    </dgm:pt>
    <dgm:pt modelId="{5F07AF39-ECD5-4CC8-AA4B-52B5AF964EDC}" type="parTrans" cxnId="{B0E5D98D-699F-4C39-8751-FC0E30E230B8}">
      <dgm:prSet/>
      <dgm:spPr/>
      <dgm:t>
        <a:bodyPr/>
        <a:lstStyle/>
        <a:p>
          <a:endParaRPr lang="en-US"/>
        </a:p>
      </dgm:t>
    </dgm:pt>
    <dgm:pt modelId="{357A7400-01F9-459F-BBE3-8A82B7F1DD68}" type="sibTrans" cxnId="{B0E5D98D-699F-4C39-8751-FC0E30E230B8}">
      <dgm:prSet/>
      <dgm:spPr/>
      <dgm:t>
        <a:bodyPr/>
        <a:lstStyle/>
        <a:p>
          <a:endParaRPr lang="en-US"/>
        </a:p>
      </dgm:t>
    </dgm:pt>
    <dgm:pt modelId="{86FF255C-6C4C-4B86-BAC0-530105D33DD2}">
      <dgm:prSet/>
      <dgm:spPr/>
      <dgm:t>
        <a:bodyPr/>
        <a:lstStyle/>
        <a:p>
          <a:r>
            <a:rPr lang="en-IN" dirty="0">
              <a:latin typeface="Times New Roman" panose="02020603050405020304" pitchFamily="18" charset="0"/>
              <a:cs typeface="Times New Roman" panose="02020603050405020304" pitchFamily="18" charset="0"/>
            </a:rPr>
            <a:t>Lack of automation and filtration of the problem.</a:t>
          </a:r>
          <a:endParaRPr lang="en-US" dirty="0">
            <a:latin typeface="Times New Roman" panose="02020603050405020304" pitchFamily="18" charset="0"/>
            <a:cs typeface="Times New Roman" panose="02020603050405020304" pitchFamily="18" charset="0"/>
          </a:endParaRPr>
        </a:p>
      </dgm:t>
    </dgm:pt>
    <dgm:pt modelId="{6339686D-C11D-4B83-BCFA-C8CFB50521A0}" type="parTrans" cxnId="{F94B70F8-B470-4315-A9EC-0D76D0B9E5B7}">
      <dgm:prSet/>
      <dgm:spPr/>
      <dgm:t>
        <a:bodyPr/>
        <a:lstStyle/>
        <a:p>
          <a:endParaRPr lang="en-IN"/>
        </a:p>
      </dgm:t>
    </dgm:pt>
    <dgm:pt modelId="{934D4DDB-5ED4-42D7-835B-53C2A0DAD247}" type="sibTrans" cxnId="{F94B70F8-B470-4315-A9EC-0D76D0B9E5B7}">
      <dgm:prSet/>
      <dgm:spPr/>
      <dgm:t>
        <a:bodyPr/>
        <a:lstStyle/>
        <a:p>
          <a:endParaRPr lang="en-IN"/>
        </a:p>
      </dgm:t>
    </dgm:pt>
    <dgm:pt modelId="{98DB401B-DE8A-423E-84AB-C2C2A1EF5147}" type="pres">
      <dgm:prSet presAssocID="{68B8759C-1CAE-479A-BAD5-F9DDAF843B3F}" presName="linear" presStyleCnt="0">
        <dgm:presLayoutVars>
          <dgm:dir/>
          <dgm:animLvl val="lvl"/>
          <dgm:resizeHandles val="exact"/>
        </dgm:presLayoutVars>
      </dgm:prSet>
      <dgm:spPr/>
    </dgm:pt>
    <dgm:pt modelId="{8C3256D6-73DA-46FB-8B72-E5CF6CCC0A67}" type="pres">
      <dgm:prSet presAssocID="{0992AA0F-548A-43AA-A5CE-1B46E88F631B}" presName="parentLin" presStyleCnt="0"/>
      <dgm:spPr/>
    </dgm:pt>
    <dgm:pt modelId="{6A8CDE22-219C-4F41-A80C-5E0395BFF8B4}" type="pres">
      <dgm:prSet presAssocID="{0992AA0F-548A-43AA-A5CE-1B46E88F631B}" presName="parentLeftMargin" presStyleLbl="node1" presStyleIdx="0" presStyleCnt="6"/>
      <dgm:spPr/>
    </dgm:pt>
    <dgm:pt modelId="{874AC95F-52E4-433D-9775-59A2330A90CB}" type="pres">
      <dgm:prSet presAssocID="{0992AA0F-548A-43AA-A5CE-1B46E88F631B}" presName="parentText" presStyleLbl="node1" presStyleIdx="0" presStyleCnt="6">
        <dgm:presLayoutVars>
          <dgm:chMax val="0"/>
          <dgm:bulletEnabled val="1"/>
        </dgm:presLayoutVars>
      </dgm:prSet>
      <dgm:spPr/>
    </dgm:pt>
    <dgm:pt modelId="{70D2A6AF-0FAC-4FDF-BD44-529FFA98F2CA}" type="pres">
      <dgm:prSet presAssocID="{0992AA0F-548A-43AA-A5CE-1B46E88F631B}" presName="negativeSpace" presStyleCnt="0"/>
      <dgm:spPr/>
    </dgm:pt>
    <dgm:pt modelId="{176510B8-A84A-4C10-B91D-7823FDB17BD0}" type="pres">
      <dgm:prSet presAssocID="{0992AA0F-548A-43AA-A5CE-1B46E88F631B}" presName="childText" presStyleLbl="conFgAcc1" presStyleIdx="0" presStyleCnt="6">
        <dgm:presLayoutVars>
          <dgm:bulletEnabled val="1"/>
        </dgm:presLayoutVars>
      </dgm:prSet>
      <dgm:spPr/>
    </dgm:pt>
    <dgm:pt modelId="{D9343509-CE2C-482C-A6E6-4C714BA13A72}" type="pres">
      <dgm:prSet presAssocID="{D268B106-9B17-45C2-A4AA-5A83B40B2BF6}" presName="spaceBetweenRectangles" presStyleCnt="0"/>
      <dgm:spPr/>
    </dgm:pt>
    <dgm:pt modelId="{0A937380-E2F0-486E-B586-3466EA39EDAF}" type="pres">
      <dgm:prSet presAssocID="{6E55DFEF-1EB8-4299-A2F2-EC3118D8FBC5}" presName="parentLin" presStyleCnt="0"/>
      <dgm:spPr/>
    </dgm:pt>
    <dgm:pt modelId="{13951816-DB8E-433A-AE43-24D35364028F}" type="pres">
      <dgm:prSet presAssocID="{6E55DFEF-1EB8-4299-A2F2-EC3118D8FBC5}" presName="parentLeftMargin" presStyleLbl="node1" presStyleIdx="0" presStyleCnt="6"/>
      <dgm:spPr/>
    </dgm:pt>
    <dgm:pt modelId="{33A0C70C-4417-4332-8C2D-36EB2C382163}" type="pres">
      <dgm:prSet presAssocID="{6E55DFEF-1EB8-4299-A2F2-EC3118D8FBC5}" presName="parentText" presStyleLbl="node1" presStyleIdx="1" presStyleCnt="6">
        <dgm:presLayoutVars>
          <dgm:chMax val="0"/>
          <dgm:bulletEnabled val="1"/>
        </dgm:presLayoutVars>
      </dgm:prSet>
      <dgm:spPr/>
    </dgm:pt>
    <dgm:pt modelId="{A70177D3-EEC9-42DA-B604-916C55A5D515}" type="pres">
      <dgm:prSet presAssocID="{6E55DFEF-1EB8-4299-A2F2-EC3118D8FBC5}" presName="negativeSpace" presStyleCnt="0"/>
      <dgm:spPr/>
    </dgm:pt>
    <dgm:pt modelId="{834507AD-422C-4F20-A971-EF93570BC108}" type="pres">
      <dgm:prSet presAssocID="{6E55DFEF-1EB8-4299-A2F2-EC3118D8FBC5}" presName="childText" presStyleLbl="conFgAcc1" presStyleIdx="1" presStyleCnt="6">
        <dgm:presLayoutVars>
          <dgm:bulletEnabled val="1"/>
        </dgm:presLayoutVars>
      </dgm:prSet>
      <dgm:spPr/>
    </dgm:pt>
    <dgm:pt modelId="{0AFD8FE3-27DF-4E90-991D-9652EC8536F2}" type="pres">
      <dgm:prSet presAssocID="{78CABC36-0901-48CF-8C02-6375322A5378}" presName="spaceBetweenRectangles" presStyleCnt="0"/>
      <dgm:spPr/>
    </dgm:pt>
    <dgm:pt modelId="{27E63CFD-D621-4FAB-9B44-CEA7FB635677}" type="pres">
      <dgm:prSet presAssocID="{59FB4DFD-E2D2-43A6-81B9-81B900CF429C}" presName="parentLin" presStyleCnt="0"/>
      <dgm:spPr/>
    </dgm:pt>
    <dgm:pt modelId="{49F48CEB-030B-450D-BBEF-B0EEDCA69409}" type="pres">
      <dgm:prSet presAssocID="{59FB4DFD-E2D2-43A6-81B9-81B900CF429C}" presName="parentLeftMargin" presStyleLbl="node1" presStyleIdx="1" presStyleCnt="6"/>
      <dgm:spPr/>
    </dgm:pt>
    <dgm:pt modelId="{16AC4793-CD6D-45E5-AA52-8014D677F9DC}" type="pres">
      <dgm:prSet presAssocID="{59FB4DFD-E2D2-43A6-81B9-81B900CF429C}" presName="parentText" presStyleLbl="node1" presStyleIdx="2" presStyleCnt="6">
        <dgm:presLayoutVars>
          <dgm:chMax val="0"/>
          <dgm:bulletEnabled val="1"/>
        </dgm:presLayoutVars>
      </dgm:prSet>
      <dgm:spPr/>
    </dgm:pt>
    <dgm:pt modelId="{268645B8-E6B2-4776-8308-B424EAF64B6D}" type="pres">
      <dgm:prSet presAssocID="{59FB4DFD-E2D2-43A6-81B9-81B900CF429C}" presName="negativeSpace" presStyleCnt="0"/>
      <dgm:spPr/>
    </dgm:pt>
    <dgm:pt modelId="{55B80ED0-6D00-424B-BFE9-A88E0C47CFFC}" type="pres">
      <dgm:prSet presAssocID="{59FB4DFD-E2D2-43A6-81B9-81B900CF429C}" presName="childText" presStyleLbl="conFgAcc1" presStyleIdx="2" presStyleCnt="6">
        <dgm:presLayoutVars>
          <dgm:bulletEnabled val="1"/>
        </dgm:presLayoutVars>
      </dgm:prSet>
      <dgm:spPr/>
    </dgm:pt>
    <dgm:pt modelId="{94108500-B96A-4157-957D-D7E14102C129}" type="pres">
      <dgm:prSet presAssocID="{3B5A0BDE-7A7B-4DC0-84DA-C6F30BAAC129}" presName="spaceBetweenRectangles" presStyleCnt="0"/>
      <dgm:spPr/>
    </dgm:pt>
    <dgm:pt modelId="{44FDCA08-CE63-48C1-A5A2-B470FA786309}" type="pres">
      <dgm:prSet presAssocID="{58C6E745-40DC-4B70-9161-BE8849554840}" presName="parentLin" presStyleCnt="0"/>
      <dgm:spPr/>
    </dgm:pt>
    <dgm:pt modelId="{ED10EAE6-7982-43DF-91BF-55222A56851E}" type="pres">
      <dgm:prSet presAssocID="{58C6E745-40DC-4B70-9161-BE8849554840}" presName="parentLeftMargin" presStyleLbl="node1" presStyleIdx="2" presStyleCnt="6"/>
      <dgm:spPr/>
    </dgm:pt>
    <dgm:pt modelId="{17524842-EAE9-492B-8F30-48D463FDDE60}" type="pres">
      <dgm:prSet presAssocID="{58C6E745-40DC-4B70-9161-BE8849554840}" presName="parentText" presStyleLbl="node1" presStyleIdx="3" presStyleCnt="6">
        <dgm:presLayoutVars>
          <dgm:chMax val="0"/>
          <dgm:bulletEnabled val="1"/>
        </dgm:presLayoutVars>
      </dgm:prSet>
      <dgm:spPr/>
    </dgm:pt>
    <dgm:pt modelId="{0DFD7CB5-8A2B-4B28-BDF5-2830DA234454}" type="pres">
      <dgm:prSet presAssocID="{58C6E745-40DC-4B70-9161-BE8849554840}" presName="negativeSpace" presStyleCnt="0"/>
      <dgm:spPr/>
    </dgm:pt>
    <dgm:pt modelId="{CD290C64-9A37-4811-B7D4-F2099F0685B9}" type="pres">
      <dgm:prSet presAssocID="{58C6E745-40DC-4B70-9161-BE8849554840}" presName="childText" presStyleLbl="conFgAcc1" presStyleIdx="3" presStyleCnt="6">
        <dgm:presLayoutVars>
          <dgm:bulletEnabled val="1"/>
        </dgm:presLayoutVars>
      </dgm:prSet>
      <dgm:spPr/>
    </dgm:pt>
    <dgm:pt modelId="{2BDE055B-6182-4E47-8556-FB8E706B3F0B}" type="pres">
      <dgm:prSet presAssocID="{27FB494A-410E-46E6-85B2-AA025EC27CB6}" presName="spaceBetweenRectangles" presStyleCnt="0"/>
      <dgm:spPr/>
    </dgm:pt>
    <dgm:pt modelId="{C5CCC830-2BB1-40D6-927A-1B907E46806B}" type="pres">
      <dgm:prSet presAssocID="{CA890DCE-CFA4-41A0-B9AF-E2B90D86EFEF}" presName="parentLin" presStyleCnt="0"/>
      <dgm:spPr/>
    </dgm:pt>
    <dgm:pt modelId="{110E68E9-B68C-4104-BB47-FD1539892CC6}" type="pres">
      <dgm:prSet presAssocID="{CA890DCE-CFA4-41A0-B9AF-E2B90D86EFEF}" presName="parentLeftMargin" presStyleLbl="node1" presStyleIdx="3" presStyleCnt="6"/>
      <dgm:spPr/>
    </dgm:pt>
    <dgm:pt modelId="{8C14F07B-D39E-48D8-B783-231BA8CF7D0E}" type="pres">
      <dgm:prSet presAssocID="{CA890DCE-CFA4-41A0-B9AF-E2B90D86EFEF}" presName="parentText" presStyleLbl="node1" presStyleIdx="4" presStyleCnt="6">
        <dgm:presLayoutVars>
          <dgm:chMax val="0"/>
          <dgm:bulletEnabled val="1"/>
        </dgm:presLayoutVars>
      </dgm:prSet>
      <dgm:spPr/>
    </dgm:pt>
    <dgm:pt modelId="{C76B8938-E3FB-46B8-A702-0C1970218948}" type="pres">
      <dgm:prSet presAssocID="{CA890DCE-CFA4-41A0-B9AF-E2B90D86EFEF}" presName="negativeSpace" presStyleCnt="0"/>
      <dgm:spPr/>
    </dgm:pt>
    <dgm:pt modelId="{BDEA4D7D-7D9C-4024-9BDE-F7712C46D7EA}" type="pres">
      <dgm:prSet presAssocID="{CA890DCE-CFA4-41A0-B9AF-E2B90D86EFEF}" presName="childText" presStyleLbl="conFgAcc1" presStyleIdx="4" presStyleCnt="6">
        <dgm:presLayoutVars>
          <dgm:bulletEnabled val="1"/>
        </dgm:presLayoutVars>
      </dgm:prSet>
      <dgm:spPr/>
    </dgm:pt>
    <dgm:pt modelId="{B67CA7AE-EBC7-4D50-A183-1150F7D24779}" type="pres">
      <dgm:prSet presAssocID="{40B0D0B9-6669-489C-9A1B-CBB5D3D60D69}" presName="spaceBetweenRectangles" presStyleCnt="0"/>
      <dgm:spPr/>
    </dgm:pt>
    <dgm:pt modelId="{83E6C34A-E766-4112-AC3E-443A20D3AF8F}" type="pres">
      <dgm:prSet presAssocID="{177DD060-A729-4343-9834-8B723D2AE5BB}" presName="parentLin" presStyleCnt="0"/>
      <dgm:spPr/>
    </dgm:pt>
    <dgm:pt modelId="{BA5606E6-E0FF-4D94-84F0-1C2EE7C80006}" type="pres">
      <dgm:prSet presAssocID="{177DD060-A729-4343-9834-8B723D2AE5BB}" presName="parentLeftMargin" presStyleLbl="node1" presStyleIdx="4" presStyleCnt="6"/>
      <dgm:spPr/>
    </dgm:pt>
    <dgm:pt modelId="{C2DFA1B7-84B9-4912-8400-5EEC4E9E0CB9}" type="pres">
      <dgm:prSet presAssocID="{177DD060-A729-4343-9834-8B723D2AE5BB}" presName="parentText" presStyleLbl="node1" presStyleIdx="5" presStyleCnt="6">
        <dgm:presLayoutVars>
          <dgm:chMax val="0"/>
          <dgm:bulletEnabled val="1"/>
        </dgm:presLayoutVars>
      </dgm:prSet>
      <dgm:spPr/>
    </dgm:pt>
    <dgm:pt modelId="{BFDE03A8-1C22-4969-9F52-3774ED4D7C7B}" type="pres">
      <dgm:prSet presAssocID="{177DD060-A729-4343-9834-8B723D2AE5BB}" presName="negativeSpace" presStyleCnt="0"/>
      <dgm:spPr/>
    </dgm:pt>
    <dgm:pt modelId="{8ED0140B-B346-43E3-A03C-003E1541D5AA}" type="pres">
      <dgm:prSet presAssocID="{177DD060-A729-4343-9834-8B723D2AE5BB}" presName="childText" presStyleLbl="conFgAcc1" presStyleIdx="5" presStyleCnt="6">
        <dgm:presLayoutVars>
          <dgm:bulletEnabled val="1"/>
        </dgm:presLayoutVars>
      </dgm:prSet>
      <dgm:spPr/>
    </dgm:pt>
  </dgm:ptLst>
  <dgm:cxnLst>
    <dgm:cxn modelId="{EB099301-2308-4F44-AC89-538A227C00C4}" type="presOf" srcId="{68B8759C-1CAE-479A-BAD5-F9DDAF843B3F}" destId="{98DB401B-DE8A-423E-84AB-C2C2A1EF5147}" srcOrd="0" destOrd="0" presId="urn:microsoft.com/office/officeart/2005/8/layout/list1"/>
    <dgm:cxn modelId="{67D66907-2473-49F6-91CF-9CD8553D0EE9}" srcId="{68B8759C-1CAE-479A-BAD5-F9DDAF843B3F}" destId="{6E55DFEF-1EB8-4299-A2F2-EC3118D8FBC5}" srcOrd="1" destOrd="0" parTransId="{9E9BE432-E6B8-44D4-B321-4357485B9BFD}" sibTransId="{78CABC36-0901-48CF-8C02-6375322A5378}"/>
    <dgm:cxn modelId="{59201618-2001-48E1-9A14-680D64C5FDFB}" type="presOf" srcId="{177DD060-A729-4343-9834-8B723D2AE5BB}" destId="{BA5606E6-E0FF-4D94-84F0-1C2EE7C80006}" srcOrd="0" destOrd="0" presId="urn:microsoft.com/office/officeart/2005/8/layout/list1"/>
    <dgm:cxn modelId="{7E64D421-7789-43BD-B922-239C79250C6B}" type="presOf" srcId="{58C6E745-40DC-4B70-9161-BE8849554840}" destId="{17524842-EAE9-492B-8F30-48D463FDDE60}" srcOrd="1" destOrd="0" presId="urn:microsoft.com/office/officeart/2005/8/layout/list1"/>
    <dgm:cxn modelId="{4018C331-8E52-4DD2-AE32-6E90579FAB4A}" srcId="{59FB4DFD-E2D2-43A6-81B9-81B900CF429C}" destId="{3D8CADFF-6814-467C-A259-9EAB72C53108}" srcOrd="2" destOrd="0" parTransId="{8D3BD401-C1ED-48F7-9131-99CB8EFD1432}" sibTransId="{39A47B27-289D-4DD4-B4B2-168792E1CA4E}"/>
    <dgm:cxn modelId="{52A4F467-24A3-4008-B76F-8F0D07FC8159}" type="presOf" srcId="{59FB4DFD-E2D2-43A6-81B9-81B900CF429C}" destId="{49F48CEB-030B-450D-BBEF-B0EEDCA69409}" srcOrd="0" destOrd="0" presId="urn:microsoft.com/office/officeart/2005/8/layout/list1"/>
    <dgm:cxn modelId="{1893144D-B599-4145-9E1F-9DEC9982F1F1}" type="presOf" srcId="{CA890DCE-CFA4-41A0-B9AF-E2B90D86EFEF}" destId="{110E68E9-B68C-4104-BB47-FD1539892CC6}" srcOrd="0" destOrd="0" presId="urn:microsoft.com/office/officeart/2005/8/layout/list1"/>
    <dgm:cxn modelId="{84CFA876-DD13-4D44-A72C-676CCD6D38FB}" type="presOf" srcId="{45C5D464-0ED7-4989-878B-F12947070282}" destId="{55B80ED0-6D00-424B-BFE9-A88E0C47CFFC}" srcOrd="0" destOrd="1" presId="urn:microsoft.com/office/officeart/2005/8/layout/list1"/>
    <dgm:cxn modelId="{1D17B17A-D105-470B-8BB5-032B4F6C3DF8}" srcId="{68B8759C-1CAE-479A-BAD5-F9DDAF843B3F}" destId="{0992AA0F-548A-43AA-A5CE-1B46E88F631B}" srcOrd="0" destOrd="0" parTransId="{DD6F1654-1AB6-45BA-B4B9-FEEC4EAFDEE8}" sibTransId="{D268B106-9B17-45C2-A4AA-5A83B40B2BF6}"/>
    <dgm:cxn modelId="{92E7A67D-7C1A-41D4-B5E5-F20491E2CEEE}" type="presOf" srcId="{78FEA96E-B619-4643-BED6-F2C04AEFEA98}" destId="{55B80ED0-6D00-424B-BFE9-A88E0C47CFFC}" srcOrd="0" destOrd="0" presId="urn:microsoft.com/office/officeart/2005/8/layout/list1"/>
    <dgm:cxn modelId="{18FB047F-5A27-4B73-8956-8D0DEDBE3143}" type="presOf" srcId="{3D8CADFF-6814-467C-A259-9EAB72C53108}" destId="{55B80ED0-6D00-424B-BFE9-A88E0C47CFFC}" srcOrd="0" destOrd="2" presId="urn:microsoft.com/office/officeart/2005/8/layout/list1"/>
    <dgm:cxn modelId="{B0E5D98D-699F-4C39-8751-FC0E30E230B8}" srcId="{68B8759C-1CAE-479A-BAD5-F9DDAF843B3F}" destId="{177DD060-A729-4343-9834-8B723D2AE5BB}" srcOrd="5" destOrd="0" parTransId="{5F07AF39-ECD5-4CC8-AA4B-52B5AF964EDC}" sibTransId="{357A7400-01F9-459F-BBE3-8A82B7F1DD68}"/>
    <dgm:cxn modelId="{F8703093-BFC7-45A6-9A28-F11FD52D1EB2}" type="presOf" srcId="{6E55DFEF-1EB8-4299-A2F2-EC3118D8FBC5}" destId="{13951816-DB8E-433A-AE43-24D35364028F}" srcOrd="0" destOrd="0" presId="urn:microsoft.com/office/officeart/2005/8/layout/list1"/>
    <dgm:cxn modelId="{583B1DA9-D165-47EA-854B-673309C3533B}" type="presOf" srcId="{59FB4DFD-E2D2-43A6-81B9-81B900CF429C}" destId="{16AC4793-CD6D-45E5-AA52-8014D677F9DC}" srcOrd="1" destOrd="0" presId="urn:microsoft.com/office/officeart/2005/8/layout/list1"/>
    <dgm:cxn modelId="{A22710C5-153A-4093-BB2B-9125BD158CC9}" type="presOf" srcId="{177DD060-A729-4343-9834-8B723D2AE5BB}" destId="{C2DFA1B7-84B9-4912-8400-5EEC4E9E0CB9}" srcOrd="1" destOrd="0" presId="urn:microsoft.com/office/officeart/2005/8/layout/list1"/>
    <dgm:cxn modelId="{7FB1D5CE-0F66-42CC-AF73-3452C5726C30}" type="presOf" srcId="{6E55DFEF-1EB8-4299-A2F2-EC3118D8FBC5}" destId="{33A0C70C-4417-4332-8C2D-36EB2C382163}" srcOrd="1" destOrd="0" presId="urn:microsoft.com/office/officeart/2005/8/layout/list1"/>
    <dgm:cxn modelId="{78E9BFCF-1872-4B0D-B01D-5816A389594B}" srcId="{59FB4DFD-E2D2-43A6-81B9-81B900CF429C}" destId="{78FEA96E-B619-4643-BED6-F2C04AEFEA98}" srcOrd="0" destOrd="0" parTransId="{97C05AFB-E8DC-4D50-B08C-1E73DDAC9819}" sibTransId="{AB9CEFCF-FF29-46A1-B724-D63C1C5BF58B}"/>
    <dgm:cxn modelId="{CA1469D3-4E10-4DDD-9288-E43F50DE830A}" type="presOf" srcId="{86FF255C-6C4C-4B86-BAC0-530105D33DD2}" destId="{55B80ED0-6D00-424B-BFE9-A88E0C47CFFC}" srcOrd="0" destOrd="3" presId="urn:microsoft.com/office/officeart/2005/8/layout/list1"/>
    <dgm:cxn modelId="{BABDCCD8-06E8-484B-8ACD-26BFCCA64042}" srcId="{68B8759C-1CAE-479A-BAD5-F9DDAF843B3F}" destId="{CA890DCE-CFA4-41A0-B9AF-E2B90D86EFEF}" srcOrd="4" destOrd="0" parTransId="{EA3784C8-B817-482B-A8E5-66957D1C8333}" sibTransId="{40B0D0B9-6669-489C-9A1B-CBB5D3D60D69}"/>
    <dgm:cxn modelId="{F6779BE9-5ABB-4E86-8852-837D46FD5140}" srcId="{68B8759C-1CAE-479A-BAD5-F9DDAF843B3F}" destId="{58C6E745-40DC-4B70-9161-BE8849554840}" srcOrd="3" destOrd="0" parTransId="{111E2457-5A9E-4034-8B33-306C00B8520F}" sibTransId="{27FB494A-410E-46E6-85B2-AA025EC27CB6}"/>
    <dgm:cxn modelId="{A7B9D9EE-1F28-4900-807D-00FA3251017C}" type="presOf" srcId="{0992AA0F-548A-43AA-A5CE-1B46E88F631B}" destId="{6A8CDE22-219C-4F41-A80C-5E0395BFF8B4}" srcOrd="0" destOrd="0" presId="urn:microsoft.com/office/officeart/2005/8/layout/list1"/>
    <dgm:cxn modelId="{5BB4A4EF-C423-40A6-8E52-81C5C3BFFCD1}" srcId="{68B8759C-1CAE-479A-BAD5-F9DDAF843B3F}" destId="{59FB4DFD-E2D2-43A6-81B9-81B900CF429C}" srcOrd="2" destOrd="0" parTransId="{06003139-81B8-4A43-A9A0-5ED6FF9BAFD8}" sibTransId="{3B5A0BDE-7A7B-4DC0-84DA-C6F30BAAC129}"/>
    <dgm:cxn modelId="{9ECC49F4-0982-47C8-8D87-EA8AF39FD22C}" type="presOf" srcId="{0992AA0F-548A-43AA-A5CE-1B46E88F631B}" destId="{874AC95F-52E4-433D-9775-59A2330A90CB}" srcOrd="1" destOrd="0" presId="urn:microsoft.com/office/officeart/2005/8/layout/list1"/>
    <dgm:cxn modelId="{F94B70F8-B470-4315-A9EC-0D76D0B9E5B7}" srcId="{59FB4DFD-E2D2-43A6-81B9-81B900CF429C}" destId="{86FF255C-6C4C-4B86-BAC0-530105D33DD2}" srcOrd="3" destOrd="0" parTransId="{6339686D-C11D-4B83-BCFA-C8CFB50521A0}" sibTransId="{934D4DDB-5ED4-42D7-835B-53C2A0DAD247}"/>
    <dgm:cxn modelId="{B74C3BFA-493F-46BD-AD1F-004DA0984A18}" type="presOf" srcId="{CA890DCE-CFA4-41A0-B9AF-E2B90D86EFEF}" destId="{8C14F07B-D39E-48D8-B783-231BA8CF7D0E}" srcOrd="1" destOrd="0" presId="urn:microsoft.com/office/officeart/2005/8/layout/list1"/>
    <dgm:cxn modelId="{61D023FB-08B3-48EB-9775-A1D3D5856B7A}" srcId="{59FB4DFD-E2D2-43A6-81B9-81B900CF429C}" destId="{45C5D464-0ED7-4989-878B-F12947070282}" srcOrd="1" destOrd="0" parTransId="{058E4F4A-8455-4D00-8AE1-76A861FF030E}" sibTransId="{54EB7569-6E59-4206-B0B1-1B8FD2A25166}"/>
    <dgm:cxn modelId="{8B2794FF-D52D-476E-9576-8B1ADF9A540A}" type="presOf" srcId="{58C6E745-40DC-4B70-9161-BE8849554840}" destId="{ED10EAE6-7982-43DF-91BF-55222A56851E}" srcOrd="0" destOrd="0" presId="urn:microsoft.com/office/officeart/2005/8/layout/list1"/>
    <dgm:cxn modelId="{A0751C88-7038-4F4D-9083-9A002DF9F446}" type="presParOf" srcId="{98DB401B-DE8A-423E-84AB-C2C2A1EF5147}" destId="{8C3256D6-73DA-46FB-8B72-E5CF6CCC0A67}" srcOrd="0" destOrd="0" presId="urn:microsoft.com/office/officeart/2005/8/layout/list1"/>
    <dgm:cxn modelId="{0351C178-90E3-4A9E-925A-D2013436D0EF}" type="presParOf" srcId="{8C3256D6-73DA-46FB-8B72-E5CF6CCC0A67}" destId="{6A8CDE22-219C-4F41-A80C-5E0395BFF8B4}" srcOrd="0" destOrd="0" presId="urn:microsoft.com/office/officeart/2005/8/layout/list1"/>
    <dgm:cxn modelId="{BCD9CDF3-46E0-44AE-9D04-37E4398880E3}" type="presParOf" srcId="{8C3256D6-73DA-46FB-8B72-E5CF6CCC0A67}" destId="{874AC95F-52E4-433D-9775-59A2330A90CB}" srcOrd="1" destOrd="0" presId="urn:microsoft.com/office/officeart/2005/8/layout/list1"/>
    <dgm:cxn modelId="{15FD015D-885D-4C77-8C03-4AC7262450F1}" type="presParOf" srcId="{98DB401B-DE8A-423E-84AB-C2C2A1EF5147}" destId="{70D2A6AF-0FAC-4FDF-BD44-529FFA98F2CA}" srcOrd="1" destOrd="0" presId="urn:microsoft.com/office/officeart/2005/8/layout/list1"/>
    <dgm:cxn modelId="{6B32BB3C-FE6E-4BB9-85C8-EA8014360D6B}" type="presParOf" srcId="{98DB401B-DE8A-423E-84AB-C2C2A1EF5147}" destId="{176510B8-A84A-4C10-B91D-7823FDB17BD0}" srcOrd="2" destOrd="0" presId="urn:microsoft.com/office/officeart/2005/8/layout/list1"/>
    <dgm:cxn modelId="{FA078C52-D297-4629-8FBC-1C01C190E5E4}" type="presParOf" srcId="{98DB401B-DE8A-423E-84AB-C2C2A1EF5147}" destId="{D9343509-CE2C-482C-A6E6-4C714BA13A72}" srcOrd="3" destOrd="0" presId="urn:microsoft.com/office/officeart/2005/8/layout/list1"/>
    <dgm:cxn modelId="{C5E23DD4-3F0A-4005-A7BE-1607A4000D84}" type="presParOf" srcId="{98DB401B-DE8A-423E-84AB-C2C2A1EF5147}" destId="{0A937380-E2F0-486E-B586-3466EA39EDAF}" srcOrd="4" destOrd="0" presId="urn:microsoft.com/office/officeart/2005/8/layout/list1"/>
    <dgm:cxn modelId="{6A176E80-D568-45CB-8904-7954B97187A6}" type="presParOf" srcId="{0A937380-E2F0-486E-B586-3466EA39EDAF}" destId="{13951816-DB8E-433A-AE43-24D35364028F}" srcOrd="0" destOrd="0" presId="urn:microsoft.com/office/officeart/2005/8/layout/list1"/>
    <dgm:cxn modelId="{7A707951-1AFA-46E8-8F0D-A7151F75E21F}" type="presParOf" srcId="{0A937380-E2F0-486E-B586-3466EA39EDAF}" destId="{33A0C70C-4417-4332-8C2D-36EB2C382163}" srcOrd="1" destOrd="0" presId="urn:microsoft.com/office/officeart/2005/8/layout/list1"/>
    <dgm:cxn modelId="{CF9F19E6-B807-48B5-BF15-8BA50B0C08AE}" type="presParOf" srcId="{98DB401B-DE8A-423E-84AB-C2C2A1EF5147}" destId="{A70177D3-EEC9-42DA-B604-916C55A5D515}" srcOrd="5" destOrd="0" presId="urn:microsoft.com/office/officeart/2005/8/layout/list1"/>
    <dgm:cxn modelId="{E1D5881C-C627-4C25-AF20-810B73AB3818}" type="presParOf" srcId="{98DB401B-DE8A-423E-84AB-C2C2A1EF5147}" destId="{834507AD-422C-4F20-A971-EF93570BC108}" srcOrd="6" destOrd="0" presId="urn:microsoft.com/office/officeart/2005/8/layout/list1"/>
    <dgm:cxn modelId="{6B250688-4176-4310-81C4-43174AD0AAA8}" type="presParOf" srcId="{98DB401B-DE8A-423E-84AB-C2C2A1EF5147}" destId="{0AFD8FE3-27DF-4E90-991D-9652EC8536F2}" srcOrd="7" destOrd="0" presId="urn:microsoft.com/office/officeart/2005/8/layout/list1"/>
    <dgm:cxn modelId="{B1377CEF-90B2-4545-9D92-66E11E0A17CD}" type="presParOf" srcId="{98DB401B-DE8A-423E-84AB-C2C2A1EF5147}" destId="{27E63CFD-D621-4FAB-9B44-CEA7FB635677}" srcOrd="8" destOrd="0" presId="urn:microsoft.com/office/officeart/2005/8/layout/list1"/>
    <dgm:cxn modelId="{BD382116-8D5A-4B02-AE42-479F6B46E32F}" type="presParOf" srcId="{27E63CFD-D621-4FAB-9B44-CEA7FB635677}" destId="{49F48CEB-030B-450D-BBEF-B0EEDCA69409}" srcOrd="0" destOrd="0" presId="urn:microsoft.com/office/officeart/2005/8/layout/list1"/>
    <dgm:cxn modelId="{292E7B46-4998-4ABB-860A-102C55AD078E}" type="presParOf" srcId="{27E63CFD-D621-4FAB-9B44-CEA7FB635677}" destId="{16AC4793-CD6D-45E5-AA52-8014D677F9DC}" srcOrd="1" destOrd="0" presId="urn:microsoft.com/office/officeart/2005/8/layout/list1"/>
    <dgm:cxn modelId="{6D372AF5-3D89-4314-B9E7-AECC6EA78FE9}" type="presParOf" srcId="{98DB401B-DE8A-423E-84AB-C2C2A1EF5147}" destId="{268645B8-E6B2-4776-8308-B424EAF64B6D}" srcOrd="9" destOrd="0" presId="urn:microsoft.com/office/officeart/2005/8/layout/list1"/>
    <dgm:cxn modelId="{C2523318-9688-4CAB-BB76-B953AA31F946}" type="presParOf" srcId="{98DB401B-DE8A-423E-84AB-C2C2A1EF5147}" destId="{55B80ED0-6D00-424B-BFE9-A88E0C47CFFC}" srcOrd="10" destOrd="0" presId="urn:microsoft.com/office/officeart/2005/8/layout/list1"/>
    <dgm:cxn modelId="{314966DC-64C4-4E63-949F-30A267FB8B9D}" type="presParOf" srcId="{98DB401B-DE8A-423E-84AB-C2C2A1EF5147}" destId="{94108500-B96A-4157-957D-D7E14102C129}" srcOrd="11" destOrd="0" presId="urn:microsoft.com/office/officeart/2005/8/layout/list1"/>
    <dgm:cxn modelId="{2CB8B077-BC4D-4F84-810B-70523D12F9EC}" type="presParOf" srcId="{98DB401B-DE8A-423E-84AB-C2C2A1EF5147}" destId="{44FDCA08-CE63-48C1-A5A2-B470FA786309}" srcOrd="12" destOrd="0" presId="urn:microsoft.com/office/officeart/2005/8/layout/list1"/>
    <dgm:cxn modelId="{D7D02B17-BA90-4084-A8B2-6F78E67D8D5F}" type="presParOf" srcId="{44FDCA08-CE63-48C1-A5A2-B470FA786309}" destId="{ED10EAE6-7982-43DF-91BF-55222A56851E}" srcOrd="0" destOrd="0" presId="urn:microsoft.com/office/officeart/2005/8/layout/list1"/>
    <dgm:cxn modelId="{E5BFCB4B-6415-4B32-9FE6-281DA9DDFCEC}" type="presParOf" srcId="{44FDCA08-CE63-48C1-A5A2-B470FA786309}" destId="{17524842-EAE9-492B-8F30-48D463FDDE60}" srcOrd="1" destOrd="0" presId="urn:microsoft.com/office/officeart/2005/8/layout/list1"/>
    <dgm:cxn modelId="{9B9BFF99-F98B-4F2E-B0C3-62E039D2C040}" type="presParOf" srcId="{98DB401B-DE8A-423E-84AB-C2C2A1EF5147}" destId="{0DFD7CB5-8A2B-4B28-BDF5-2830DA234454}" srcOrd="13" destOrd="0" presId="urn:microsoft.com/office/officeart/2005/8/layout/list1"/>
    <dgm:cxn modelId="{EE93157C-F573-4FD7-923F-2DAD3B5CD6F9}" type="presParOf" srcId="{98DB401B-DE8A-423E-84AB-C2C2A1EF5147}" destId="{CD290C64-9A37-4811-B7D4-F2099F0685B9}" srcOrd="14" destOrd="0" presId="urn:microsoft.com/office/officeart/2005/8/layout/list1"/>
    <dgm:cxn modelId="{D9C72F5A-6B13-48C1-8C9F-FF1C5A14291E}" type="presParOf" srcId="{98DB401B-DE8A-423E-84AB-C2C2A1EF5147}" destId="{2BDE055B-6182-4E47-8556-FB8E706B3F0B}" srcOrd="15" destOrd="0" presId="urn:microsoft.com/office/officeart/2005/8/layout/list1"/>
    <dgm:cxn modelId="{7A61C8C7-EBA5-4176-9D92-C4A9604D2FE1}" type="presParOf" srcId="{98DB401B-DE8A-423E-84AB-C2C2A1EF5147}" destId="{C5CCC830-2BB1-40D6-927A-1B907E46806B}" srcOrd="16" destOrd="0" presId="urn:microsoft.com/office/officeart/2005/8/layout/list1"/>
    <dgm:cxn modelId="{D37AB50D-673C-4F57-BF87-50AB4BB45B17}" type="presParOf" srcId="{C5CCC830-2BB1-40D6-927A-1B907E46806B}" destId="{110E68E9-B68C-4104-BB47-FD1539892CC6}" srcOrd="0" destOrd="0" presId="urn:microsoft.com/office/officeart/2005/8/layout/list1"/>
    <dgm:cxn modelId="{A6D6B579-1EA3-47A3-BE57-9FCEBFEB619A}" type="presParOf" srcId="{C5CCC830-2BB1-40D6-927A-1B907E46806B}" destId="{8C14F07B-D39E-48D8-B783-231BA8CF7D0E}" srcOrd="1" destOrd="0" presId="urn:microsoft.com/office/officeart/2005/8/layout/list1"/>
    <dgm:cxn modelId="{0068B2DF-B560-48CF-8371-B011DEE0C2C4}" type="presParOf" srcId="{98DB401B-DE8A-423E-84AB-C2C2A1EF5147}" destId="{C76B8938-E3FB-46B8-A702-0C1970218948}" srcOrd="17" destOrd="0" presId="urn:microsoft.com/office/officeart/2005/8/layout/list1"/>
    <dgm:cxn modelId="{22D6E78E-6231-4420-AAAD-DC617B11CBBD}" type="presParOf" srcId="{98DB401B-DE8A-423E-84AB-C2C2A1EF5147}" destId="{BDEA4D7D-7D9C-4024-9BDE-F7712C46D7EA}" srcOrd="18" destOrd="0" presId="urn:microsoft.com/office/officeart/2005/8/layout/list1"/>
    <dgm:cxn modelId="{3FC4AB4D-15FB-4291-942F-CEE50EC79B45}" type="presParOf" srcId="{98DB401B-DE8A-423E-84AB-C2C2A1EF5147}" destId="{B67CA7AE-EBC7-4D50-A183-1150F7D24779}" srcOrd="19" destOrd="0" presId="urn:microsoft.com/office/officeart/2005/8/layout/list1"/>
    <dgm:cxn modelId="{098D4D6C-5B6C-4247-ACCB-841B230DD65F}" type="presParOf" srcId="{98DB401B-DE8A-423E-84AB-C2C2A1EF5147}" destId="{83E6C34A-E766-4112-AC3E-443A20D3AF8F}" srcOrd="20" destOrd="0" presId="urn:microsoft.com/office/officeart/2005/8/layout/list1"/>
    <dgm:cxn modelId="{B6ADF83A-E822-4F81-99D3-BBAFFDC70D7E}" type="presParOf" srcId="{83E6C34A-E766-4112-AC3E-443A20D3AF8F}" destId="{BA5606E6-E0FF-4D94-84F0-1C2EE7C80006}" srcOrd="0" destOrd="0" presId="urn:microsoft.com/office/officeart/2005/8/layout/list1"/>
    <dgm:cxn modelId="{CBD17506-64C6-4D57-86A3-6D30D7F72E5A}" type="presParOf" srcId="{83E6C34A-E766-4112-AC3E-443A20D3AF8F}" destId="{C2DFA1B7-84B9-4912-8400-5EEC4E9E0CB9}" srcOrd="1" destOrd="0" presId="urn:microsoft.com/office/officeart/2005/8/layout/list1"/>
    <dgm:cxn modelId="{D6E57B4D-E6FE-4AC6-91D8-20E8CC7C854E}" type="presParOf" srcId="{98DB401B-DE8A-423E-84AB-C2C2A1EF5147}" destId="{BFDE03A8-1C22-4969-9F52-3774ED4D7C7B}" srcOrd="21" destOrd="0" presId="urn:microsoft.com/office/officeart/2005/8/layout/list1"/>
    <dgm:cxn modelId="{C87CACFC-CEBE-4D28-9F87-63B797DA6863}" type="presParOf" srcId="{98DB401B-DE8A-423E-84AB-C2C2A1EF5147}" destId="{8ED0140B-B346-43E3-A03C-003E1541D5A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3FFDE2-554C-4F54-920A-169BFAEEB92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26416D-83E6-45F9-B598-4C13B417F230}">
      <dgm:prSet/>
      <dgm:spPr/>
      <dgm:t>
        <a:bodyPr/>
        <a:lstStyle/>
        <a:p>
          <a:r>
            <a:rPr lang="en-US"/>
            <a:t>Reduce load on the service station by filtering the data using edge computing.</a:t>
          </a:r>
        </a:p>
      </dgm:t>
    </dgm:pt>
    <dgm:pt modelId="{F68B673B-8BF0-4DD4-AB81-181EF0C35423}" type="parTrans" cxnId="{EC36A8C4-9C34-4883-A7E6-F479A24D4FE6}">
      <dgm:prSet/>
      <dgm:spPr/>
      <dgm:t>
        <a:bodyPr/>
        <a:lstStyle/>
        <a:p>
          <a:endParaRPr lang="en-US"/>
        </a:p>
      </dgm:t>
    </dgm:pt>
    <dgm:pt modelId="{7D5409F0-7A84-4AC5-8E1E-A6CA46F6FD27}" type="sibTrans" cxnId="{EC36A8C4-9C34-4883-A7E6-F479A24D4FE6}">
      <dgm:prSet/>
      <dgm:spPr/>
      <dgm:t>
        <a:bodyPr/>
        <a:lstStyle/>
        <a:p>
          <a:endParaRPr lang="en-US"/>
        </a:p>
      </dgm:t>
    </dgm:pt>
    <dgm:pt modelId="{BC5B266B-6446-447E-9D7C-AA8488992F85}">
      <dgm:prSet/>
      <dgm:spPr/>
      <dgm:t>
        <a:bodyPr/>
        <a:lstStyle/>
        <a:p>
          <a:r>
            <a:rPr lang="en-US"/>
            <a:t>Make the system time efficient by breaking the long waiting queue.</a:t>
          </a:r>
        </a:p>
      </dgm:t>
    </dgm:pt>
    <dgm:pt modelId="{FF982B5A-0FC5-435E-AD1D-091F0A9835EF}" type="parTrans" cxnId="{C08481B0-EBF8-43F1-BD84-BC24F6B0F5D1}">
      <dgm:prSet/>
      <dgm:spPr/>
      <dgm:t>
        <a:bodyPr/>
        <a:lstStyle/>
        <a:p>
          <a:endParaRPr lang="en-US"/>
        </a:p>
      </dgm:t>
    </dgm:pt>
    <dgm:pt modelId="{E06E8C48-BA34-4226-980F-45DC936294BA}" type="sibTrans" cxnId="{C08481B0-EBF8-43F1-BD84-BC24F6B0F5D1}">
      <dgm:prSet/>
      <dgm:spPr/>
      <dgm:t>
        <a:bodyPr/>
        <a:lstStyle/>
        <a:p>
          <a:endParaRPr lang="en-US"/>
        </a:p>
      </dgm:t>
    </dgm:pt>
    <dgm:pt modelId="{1E43A24E-FB07-4366-846B-1FEDFA1E455E}">
      <dgm:prSet/>
      <dgm:spPr/>
      <dgm:t>
        <a:bodyPr/>
        <a:lstStyle/>
        <a:p>
          <a:r>
            <a:rPr lang="en-US"/>
            <a:t>Design a system which will be cost effective by saving the fuel consumption.</a:t>
          </a:r>
        </a:p>
      </dgm:t>
    </dgm:pt>
    <dgm:pt modelId="{91B4CB18-31B5-4ACA-9B32-3AA06A14CB48}" type="parTrans" cxnId="{9E112096-FDE8-4558-AB19-69F6EAFD0C06}">
      <dgm:prSet/>
      <dgm:spPr/>
      <dgm:t>
        <a:bodyPr/>
        <a:lstStyle/>
        <a:p>
          <a:endParaRPr lang="en-US"/>
        </a:p>
      </dgm:t>
    </dgm:pt>
    <dgm:pt modelId="{1C8E9E19-5621-4E11-854B-AE1C84301FF3}" type="sibTrans" cxnId="{9E112096-FDE8-4558-AB19-69F6EAFD0C06}">
      <dgm:prSet/>
      <dgm:spPr/>
      <dgm:t>
        <a:bodyPr/>
        <a:lstStyle/>
        <a:p>
          <a:endParaRPr lang="en-US"/>
        </a:p>
      </dgm:t>
    </dgm:pt>
    <dgm:pt modelId="{DE908CD9-7FF8-47EF-8916-B8019FBE2994}">
      <dgm:prSet/>
      <dgm:spPr/>
      <dgm:t>
        <a:bodyPr/>
        <a:lstStyle/>
        <a:p>
          <a:r>
            <a:rPr lang="en-US"/>
            <a:t>Reach out with the service in remote arear in very efficient way .</a:t>
          </a:r>
        </a:p>
      </dgm:t>
    </dgm:pt>
    <dgm:pt modelId="{2AFB57B5-24E0-408F-B5EA-616472377F3E}" type="parTrans" cxnId="{DB54BD0C-BEA0-4642-9C13-BB2C37C04CBA}">
      <dgm:prSet/>
      <dgm:spPr/>
      <dgm:t>
        <a:bodyPr/>
        <a:lstStyle/>
        <a:p>
          <a:endParaRPr lang="en-US"/>
        </a:p>
      </dgm:t>
    </dgm:pt>
    <dgm:pt modelId="{59B4C9EC-4559-4D7C-B17E-752FD1DE718E}" type="sibTrans" cxnId="{DB54BD0C-BEA0-4642-9C13-BB2C37C04CBA}">
      <dgm:prSet/>
      <dgm:spPr/>
      <dgm:t>
        <a:bodyPr/>
        <a:lstStyle/>
        <a:p>
          <a:endParaRPr lang="en-US"/>
        </a:p>
      </dgm:t>
    </dgm:pt>
    <dgm:pt modelId="{3DB5DB76-3321-46D6-9C10-2C4F98E24FC8}" type="pres">
      <dgm:prSet presAssocID="{213FFDE2-554C-4F54-920A-169BFAEEB926}" presName="root" presStyleCnt="0">
        <dgm:presLayoutVars>
          <dgm:dir/>
          <dgm:resizeHandles val="exact"/>
        </dgm:presLayoutVars>
      </dgm:prSet>
      <dgm:spPr/>
    </dgm:pt>
    <dgm:pt modelId="{1D1108B5-62BB-4B2B-B29F-504DB6A27FE5}" type="pres">
      <dgm:prSet presAssocID="{213FFDE2-554C-4F54-920A-169BFAEEB926}" presName="container" presStyleCnt="0">
        <dgm:presLayoutVars>
          <dgm:dir/>
          <dgm:resizeHandles val="exact"/>
        </dgm:presLayoutVars>
      </dgm:prSet>
      <dgm:spPr/>
    </dgm:pt>
    <dgm:pt modelId="{2AAA18F3-5401-49A8-B817-3770CC7C7ABC}" type="pres">
      <dgm:prSet presAssocID="{1626416D-83E6-45F9-B598-4C13B417F230}" presName="compNode" presStyleCnt="0"/>
      <dgm:spPr/>
    </dgm:pt>
    <dgm:pt modelId="{8D4612BD-B818-4D08-88E6-B17107DD21C2}" type="pres">
      <dgm:prSet presAssocID="{1626416D-83E6-45F9-B598-4C13B417F230}" presName="iconBgRect" presStyleLbl="bgShp" presStyleIdx="0" presStyleCnt="4"/>
      <dgm:spPr/>
    </dgm:pt>
    <dgm:pt modelId="{6B5169B7-CED4-4552-B826-4249B3ADE6F1}" type="pres">
      <dgm:prSet presAssocID="{1626416D-83E6-45F9-B598-4C13B417F2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A071BA6D-BCD7-463F-AD7E-85D452C4B11C}" type="pres">
      <dgm:prSet presAssocID="{1626416D-83E6-45F9-B598-4C13B417F230}" presName="spaceRect" presStyleCnt="0"/>
      <dgm:spPr/>
    </dgm:pt>
    <dgm:pt modelId="{322A387F-C017-4B92-AAC0-6C7A2072572C}" type="pres">
      <dgm:prSet presAssocID="{1626416D-83E6-45F9-B598-4C13B417F230}" presName="textRect" presStyleLbl="revTx" presStyleIdx="0" presStyleCnt="4">
        <dgm:presLayoutVars>
          <dgm:chMax val="1"/>
          <dgm:chPref val="1"/>
        </dgm:presLayoutVars>
      </dgm:prSet>
      <dgm:spPr/>
    </dgm:pt>
    <dgm:pt modelId="{3EE719BA-C27F-4260-929C-695077C6C09D}" type="pres">
      <dgm:prSet presAssocID="{7D5409F0-7A84-4AC5-8E1E-A6CA46F6FD27}" presName="sibTrans" presStyleLbl="sibTrans2D1" presStyleIdx="0" presStyleCnt="0"/>
      <dgm:spPr/>
    </dgm:pt>
    <dgm:pt modelId="{97EE583E-6AD1-449F-AA70-926DB573FB1B}" type="pres">
      <dgm:prSet presAssocID="{BC5B266B-6446-447E-9D7C-AA8488992F85}" presName="compNode" presStyleCnt="0"/>
      <dgm:spPr/>
    </dgm:pt>
    <dgm:pt modelId="{917B221E-1FDE-4FD1-9974-DA9518337E4D}" type="pres">
      <dgm:prSet presAssocID="{BC5B266B-6446-447E-9D7C-AA8488992F85}" presName="iconBgRect" presStyleLbl="bgShp" presStyleIdx="1" presStyleCnt="4"/>
      <dgm:spPr/>
    </dgm:pt>
    <dgm:pt modelId="{8D576370-6627-4122-B4E3-E7BEF3872CA3}" type="pres">
      <dgm:prSet presAssocID="{BC5B266B-6446-447E-9D7C-AA8488992F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8FD44C90-099B-4AF6-AEAF-7C1B4488618B}" type="pres">
      <dgm:prSet presAssocID="{BC5B266B-6446-447E-9D7C-AA8488992F85}" presName="spaceRect" presStyleCnt="0"/>
      <dgm:spPr/>
    </dgm:pt>
    <dgm:pt modelId="{773C96C0-A9B1-441D-BC26-0DF691FFC751}" type="pres">
      <dgm:prSet presAssocID="{BC5B266B-6446-447E-9D7C-AA8488992F85}" presName="textRect" presStyleLbl="revTx" presStyleIdx="1" presStyleCnt="4">
        <dgm:presLayoutVars>
          <dgm:chMax val="1"/>
          <dgm:chPref val="1"/>
        </dgm:presLayoutVars>
      </dgm:prSet>
      <dgm:spPr/>
    </dgm:pt>
    <dgm:pt modelId="{068F27AB-C6FF-4398-A5EB-07DE0ACA1C97}" type="pres">
      <dgm:prSet presAssocID="{E06E8C48-BA34-4226-980F-45DC936294BA}" presName="sibTrans" presStyleLbl="sibTrans2D1" presStyleIdx="0" presStyleCnt="0"/>
      <dgm:spPr/>
    </dgm:pt>
    <dgm:pt modelId="{13843108-7363-4B12-829B-C531E0C4C2E8}" type="pres">
      <dgm:prSet presAssocID="{1E43A24E-FB07-4366-846B-1FEDFA1E455E}" presName="compNode" presStyleCnt="0"/>
      <dgm:spPr/>
    </dgm:pt>
    <dgm:pt modelId="{BECD3371-4662-4CA5-8B34-93738B86B566}" type="pres">
      <dgm:prSet presAssocID="{1E43A24E-FB07-4366-846B-1FEDFA1E455E}" presName="iconBgRect" presStyleLbl="bgShp" presStyleIdx="2" presStyleCnt="4"/>
      <dgm:spPr/>
    </dgm:pt>
    <dgm:pt modelId="{B3737239-D328-42B6-8DC1-95EA3AE173CC}" type="pres">
      <dgm:prSet presAssocID="{1E43A24E-FB07-4366-846B-1FEDFA1E45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753515DA-0F10-4B1B-9569-02D54DCB2EC7}" type="pres">
      <dgm:prSet presAssocID="{1E43A24E-FB07-4366-846B-1FEDFA1E455E}" presName="spaceRect" presStyleCnt="0"/>
      <dgm:spPr/>
    </dgm:pt>
    <dgm:pt modelId="{FB99A298-B300-4A46-A6CB-B78793C0A761}" type="pres">
      <dgm:prSet presAssocID="{1E43A24E-FB07-4366-846B-1FEDFA1E455E}" presName="textRect" presStyleLbl="revTx" presStyleIdx="2" presStyleCnt="4">
        <dgm:presLayoutVars>
          <dgm:chMax val="1"/>
          <dgm:chPref val="1"/>
        </dgm:presLayoutVars>
      </dgm:prSet>
      <dgm:spPr/>
    </dgm:pt>
    <dgm:pt modelId="{A86EF4DC-C328-4B11-AD76-1FC2D45B5082}" type="pres">
      <dgm:prSet presAssocID="{1C8E9E19-5621-4E11-854B-AE1C84301FF3}" presName="sibTrans" presStyleLbl="sibTrans2D1" presStyleIdx="0" presStyleCnt="0"/>
      <dgm:spPr/>
    </dgm:pt>
    <dgm:pt modelId="{1C1EE305-B2AA-486F-BB90-C8C0D00BDB30}" type="pres">
      <dgm:prSet presAssocID="{DE908CD9-7FF8-47EF-8916-B8019FBE2994}" presName="compNode" presStyleCnt="0"/>
      <dgm:spPr/>
    </dgm:pt>
    <dgm:pt modelId="{A81C94E8-3D7A-4AEC-B196-80F08D0D6DC1}" type="pres">
      <dgm:prSet presAssocID="{DE908CD9-7FF8-47EF-8916-B8019FBE2994}" presName="iconBgRect" presStyleLbl="bgShp" presStyleIdx="3" presStyleCnt="4"/>
      <dgm:spPr/>
    </dgm:pt>
    <dgm:pt modelId="{35BD20BB-5BB0-429A-A043-64CF77CCAC8F}" type="pres">
      <dgm:prSet presAssocID="{DE908CD9-7FF8-47EF-8916-B8019FBE29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mote control"/>
        </a:ext>
      </dgm:extLst>
    </dgm:pt>
    <dgm:pt modelId="{3839035E-1B5C-454A-B89B-16C4C61DF74E}" type="pres">
      <dgm:prSet presAssocID="{DE908CD9-7FF8-47EF-8916-B8019FBE2994}" presName="spaceRect" presStyleCnt="0"/>
      <dgm:spPr/>
    </dgm:pt>
    <dgm:pt modelId="{2F9DF5A4-D64B-4AC8-8CDC-82B3A09DDAAB}" type="pres">
      <dgm:prSet presAssocID="{DE908CD9-7FF8-47EF-8916-B8019FBE2994}" presName="textRect" presStyleLbl="revTx" presStyleIdx="3" presStyleCnt="4">
        <dgm:presLayoutVars>
          <dgm:chMax val="1"/>
          <dgm:chPref val="1"/>
        </dgm:presLayoutVars>
      </dgm:prSet>
      <dgm:spPr/>
    </dgm:pt>
  </dgm:ptLst>
  <dgm:cxnLst>
    <dgm:cxn modelId="{3C461F07-EB17-44F4-B13C-43BC0A5F494A}" type="presOf" srcId="{1E43A24E-FB07-4366-846B-1FEDFA1E455E}" destId="{FB99A298-B300-4A46-A6CB-B78793C0A761}" srcOrd="0" destOrd="0" presId="urn:microsoft.com/office/officeart/2018/2/layout/IconCircleList"/>
    <dgm:cxn modelId="{B3D27C0A-D99F-4343-8596-0F45A5358894}" type="presOf" srcId="{DE908CD9-7FF8-47EF-8916-B8019FBE2994}" destId="{2F9DF5A4-D64B-4AC8-8CDC-82B3A09DDAAB}" srcOrd="0" destOrd="0" presId="urn:microsoft.com/office/officeart/2018/2/layout/IconCircleList"/>
    <dgm:cxn modelId="{DB54BD0C-BEA0-4642-9C13-BB2C37C04CBA}" srcId="{213FFDE2-554C-4F54-920A-169BFAEEB926}" destId="{DE908CD9-7FF8-47EF-8916-B8019FBE2994}" srcOrd="3" destOrd="0" parTransId="{2AFB57B5-24E0-408F-B5EA-616472377F3E}" sibTransId="{59B4C9EC-4559-4D7C-B17E-752FD1DE718E}"/>
    <dgm:cxn modelId="{E8767A25-8F61-492F-9687-7478EDC5A2CE}" type="presOf" srcId="{E06E8C48-BA34-4226-980F-45DC936294BA}" destId="{068F27AB-C6FF-4398-A5EB-07DE0ACA1C97}" srcOrd="0" destOrd="0" presId="urn:microsoft.com/office/officeart/2018/2/layout/IconCircleList"/>
    <dgm:cxn modelId="{BB2BF82C-E084-45A6-89A3-3DFD63AE4EB8}" type="presOf" srcId="{1C8E9E19-5621-4E11-854B-AE1C84301FF3}" destId="{A86EF4DC-C328-4B11-AD76-1FC2D45B5082}" srcOrd="0" destOrd="0" presId="urn:microsoft.com/office/officeart/2018/2/layout/IconCircleList"/>
    <dgm:cxn modelId="{B93F8F4C-AC3A-420B-AAB8-099A6682DB01}" type="presOf" srcId="{BC5B266B-6446-447E-9D7C-AA8488992F85}" destId="{773C96C0-A9B1-441D-BC26-0DF691FFC751}" srcOrd="0" destOrd="0" presId="urn:microsoft.com/office/officeart/2018/2/layout/IconCircleList"/>
    <dgm:cxn modelId="{7826327F-0BE3-4068-ACEE-F5408BEF6239}" type="presOf" srcId="{1626416D-83E6-45F9-B598-4C13B417F230}" destId="{322A387F-C017-4B92-AAC0-6C7A2072572C}" srcOrd="0" destOrd="0" presId="urn:microsoft.com/office/officeart/2018/2/layout/IconCircleList"/>
    <dgm:cxn modelId="{9E112096-FDE8-4558-AB19-69F6EAFD0C06}" srcId="{213FFDE2-554C-4F54-920A-169BFAEEB926}" destId="{1E43A24E-FB07-4366-846B-1FEDFA1E455E}" srcOrd="2" destOrd="0" parTransId="{91B4CB18-31B5-4ACA-9B32-3AA06A14CB48}" sibTransId="{1C8E9E19-5621-4E11-854B-AE1C84301FF3}"/>
    <dgm:cxn modelId="{C08481B0-EBF8-43F1-BD84-BC24F6B0F5D1}" srcId="{213FFDE2-554C-4F54-920A-169BFAEEB926}" destId="{BC5B266B-6446-447E-9D7C-AA8488992F85}" srcOrd="1" destOrd="0" parTransId="{FF982B5A-0FC5-435E-AD1D-091F0A9835EF}" sibTransId="{E06E8C48-BA34-4226-980F-45DC936294BA}"/>
    <dgm:cxn modelId="{146122BA-5FFA-42ED-A11C-481E1EF98787}" type="presOf" srcId="{7D5409F0-7A84-4AC5-8E1E-A6CA46F6FD27}" destId="{3EE719BA-C27F-4260-929C-695077C6C09D}" srcOrd="0" destOrd="0" presId="urn:microsoft.com/office/officeart/2018/2/layout/IconCircleList"/>
    <dgm:cxn modelId="{EC36A8C4-9C34-4883-A7E6-F479A24D4FE6}" srcId="{213FFDE2-554C-4F54-920A-169BFAEEB926}" destId="{1626416D-83E6-45F9-B598-4C13B417F230}" srcOrd="0" destOrd="0" parTransId="{F68B673B-8BF0-4DD4-AB81-181EF0C35423}" sibTransId="{7D5409F0-7A84-4AC5-8E1E-A6CA46F6FD27}"/>
    <dgm:cxn modelId="{06D54BEF-CFEB-4498-BD2C-2E3556EA84FC}" type="presOf" srcId="{213FFDE2-554C-4F54-920A-169BFAEEB926}" destId="{3DB5DB76-3321-46D6-9C10-2C4F98E24FC8}" srcOrd="0" destOrd="0" presId="urn:microsoft.com/office/officeart/2018/2/layout/IconCircleList"/>
    <dgm:cxn modelId="{7437F6BF-9072-4F53-8B48-2E3028DC420F}" type="presParOf" srcId="{3DB5DB76-3321-46D6-9C10-2C4F98E24FC8}" destId="{1D1108B5-62BB-4B2B-B29F-504DB6A27FE5}" srcOrd="0" destOrd="0" presId="urn:microsoft.com/office/officeart/2018/2/layout/IconCircleList"/>
    <dgm:cxn modelId="{6D9E86D3-280A-45CE-80FD-457861F1389C}" type="presParOf" srcId="{1D1108B5-62BB-4B2B-B29F-504DB6A27FE5}" destId="{2AAA18F3-5401-49A8-B817-3770CC7C7ABC}" srcOrd="0" destOrd="0" presId="urn:microsoft.com/office/officeart/2018/2/layout/IconCircleList"/>
    <dgm:cxn modelId="{0A6C91D2-E0EA-4A1D-887B-2D0E9FAF1D0E}" type="presParOf" srcId="{2AAA18F3-5401-49A8-B817-3770CC7C7ABC}" destId="{8D4612BD-B818-4D08-88E6-B17107DD21C2}" srcOrd="0" destOrd="0" presId="urn:microsoft.com/office/officeart/2018/2/layout/IconCircleList"/>
    <dgm:cxn modelId="{D7E6C895-DADD-4094-A10E-8BCC099DCB8E}" type="presParOf" srcId="{2AAA18F3-5401-49A8-B817-3770CC7C7ABC}" destId="{6B5169B7-CED4-4552-B826-4249B3ADE6F1}" srcOrd="1" destOrd="0" presId="urn:microsoft.com/office/officeart/2018/2/layout/IconCircleList"/>
    <dgm:cxn modelId="{F6C53149-25CB-464C-8159-0FD3FD9949CE}" type="presParOf" srcId="{2AAA18F3-5401-49A8-B817-3770CC7C7ABC}" destId="{A071BA6D-BCD7-463F-AD7E-85D452C4B11C}" srcOrd="2" destOrd="0" presId="urn:microsoft.com/office/officeart/2018/2/layout/IconCircleList"/>
    <dgm:cxn modelId="{E1C9D402-F3A1-4001-9406-BE3ED01F13AE}" type="presParOf" srcId="{2AAA18F3-5401-49A8-B817-3770CC7C7ABC}" destId="{322A387F-C017-4B92-AAC0-6C7A2072572C}" srcOrd="3" destOrd="0" presId="urn:microsoft.com/office/officeart/2018/2/layout/IconCircleList"/>
    <dgm:cxn modelId="{63612CD5-F526-4CF0-A4A6-1B2CF4593C2D}" type="presParOf" srcId="{1D1108B5-62BB-4B2B-B29F-504DB6A27FE5}" destId="{3EE719BA-C27F-4260-929C-695077C6C09D}" srcOrd="1" destOrd="0" presId="urn:microsoft.com/office/officeart/2018/2/layout/IconCircleList"/>
    <dgm:cxn modelId="{FE3D6172-AB17-4B94-9E2E-6E86B90D9648}" type="presParOf" srcId="{1D1108B5-62BB-4B2B-B29F-504DB6A27FE5}" destId="{97EE583E-6AD1-449F-AA70-926DB573FB1B}" srcOrd="2" destOrd="0" presId="urn:microsoft.com/office/officeart/2018/2/layout/IconCircleList"/>
    <dgm:cxn modelId="{71BA3730-5CD8-4E3A-A96C-D6B43788D746}" type="presParOf" srcId="{97EE583E-6AD1-449F-AA70-926DB573FB1B}" destId="{917B221E-1FDE-4FD1-9974-DA9518337E4D}" srcOrd="0" destOrd="0" presId="urn:microsoft.com/office/officeart/2018/2/layout/IconCircleList"/>
    <dgm:cxn modelId="{ADA8CAAE-E653-412F-B53A-0F9CD397AFF6}" type="presParOf" srcId="{97EE583E-6AD1-449F-AA70-926DB573FB1B}" destId="{8D576370-6627-4122-B4E3-E7BEF3872CA3}" srcOrd="1" destOrd="0" presId="urn:microsoft.com/office/officeart/2018/2/layout/IconCircleList"/>
    <dgm:cxn modelId="{C5545B85-B496-4761-84AE-8FEB25D1A48A}" type="presParOf" srcId="{97EE583E-6AD1-449F-AA70-926DB573FB1B}" destId="{8FD44C90-099B-4AF6-AEAF-7C1B4488618B}" srcOrd="2" destOrd="0" presId="urn:microsoft.com/office/officeart/2018/2/layout/IconCircleList"/>
    <dgm:cxn modelId="{5BAA3E28-2F3D-4234-9B89-DB869D5F46E5}" type="presParOf" srcId="{97EE583E-6AD1-449F-AA70-926DB573FB1B}" destId="{773C96C0-A9B1-441D-BC26-0DF691FFC751}" srcOrd="3" destOrd="0" presId="urn:microsoft.com/office/officeart/2018/2/layout/IconCircleList"/>
    <dgm:cxn modelId="{C7204E9A-D3BE-4A95-BE65-D2663FB7F2A2}" type="presParOf" srcId="{1D1108B5-62BB-4B2B-B29F-504DB6A27FE5}" destId="{068F27AB-C6FF-4398-A5EB-07DE0ACA1C97}" srcOrd="3" destOrd="0" presId="urn:microsoft.com/office/officeart/2018/2/layout/IconCircleList"/>
    <dgm:cxn modelId="{AF550533-5065-4C5F-B30D-5298A4300379}" type="presParOf" srcId="{1D1108B5-62BB-4B2B-B29F-504DB6A27FE5}" destId="{13843108-7363-4B12-829B-C531E0C4C2E8}" srcOrd="4" destOrd="0" presId="urn:microsoft.com/office/officeart/2018/2/layout/IconCircleList"/>
    <dgm:cxn modelId="{0C073A92-8065-4E4B-BB69-EDC58907BDED}" type="presParOf" srcId="{13843108-7363-4B12-829B-C531E0C4C2E8}" destId="{BECD3371-4662-4CA5-8B34-93738B86B566}" srcOrd="0" destOrd="0" presId="urn:microsoft.com/office/officeart/2018/2/layout/IconCircleList"/>
    <dgm:cxn modelId="{0C63BB3C-BE43-40F5-9045-757EE2BE6BA2}" type="presParOf" srcId="{13843108-7363-4B12-829B-C531E0C4C2E8}" destId="{B3737239-D328-42B6-8DC1-95EA3AE173CC}" srcOrd="1" destOrd="0" presId="urn:microsoft.com/office/officeart/2018/2/layout/IconCircleList"/>
    <dgm:cxn modelId="{9F3B66EB-A6DE-4F36-AF33-0A9E46435794}" type="presParOf" srcId="{13843108-7363-4B12-829B-C531E0C4C2E8}" destId="{753515DA-0F10-4B1B-9569-02D54DCB2EC7}" srcOrd="2" destOrd="0" presId="urn:microsoft.com/office/officeart/2018/2/layout/IconCircleList"/>
    <dgm:cxn modelId="{4C250A4C-6563-4E0D-B1EB-49407F82B411}" type="presParOf" srcId="{13843108-7363-4B12-829B-C531E0C4C2E8}" destId="{FB99A298-B300-4A46-A6CB-B78793C0A761}" srcOrd="3" destOrd="0" presId="urn:microsoft.com/office/officeart/2018/2/layout/IconCircleList"/>
    <dgm:cxn modelId="{B5BF724D-422F-4901-BB68-1B0FE4A8ECF8}" type="presParOf" srcId="{1D1108B5-62BB-4B2B-B29F-504DB6A27FE5}" destId="{A86EF4DC-C328-4B11-AD76-1FC2D45B5082}" srcOrd="5" destOrd="0" presId="urn:microsoft.com/office/officeart/2018/2/layout/IconCircleList"/>
    <dgm:cxn modelId="{9D25BCD5-2A29-4D4D-B0DF-89EB8C7659E5}" type="presParOf" srcId="{1D1108B5-62BB-4B2B-B29F-504DB6A27FE5}" destId="{1C1EE305-B2AA-486F-BB90-C8C0D00BDB30}" srcOrd="6" destOrd="0" presId="urn:microsoft.com/office/officeart/2018/2/layout/IconCircleList"/>
    <dgm:cxn modelId="{579ED272-D01C-47FF-8CA9-14819BAC524E}" type="presParOf" srcId="{1C1EE305-B2AA-486F-BB90-C8C0D00BDB30}" destId="{A81C94E8-3D7A-4AEC-B196-80F08D0D6DC1}" srcOrd="0" destOrd="0" presId="urn:microsoft.com/office/officeart/2018/2/layout/IconCircleList"/>
    <dgm:cxn modelId="{39591277-B00D-428B-9F70-030F1764E96C}" type="presParOf" srcId="{1C1EE305-B2AA-486F-BB90-C8C0D00BDB30}" destId="{35BD20BB-5BB0-429A-A043-64CF77CCAC8F}" srcOrd="1" destOrd="0" presId="urn:microsoft.com/office/officeart/2018/2/layout/IconCircleList"/>
    <dgm:cxn modelId="{587EF614-82F1-4BA3-AFD5-760DEC1C313F}" type="presParOf" srcId="{1C1EE305-B2AA-486F-BB90-C8C0D00BDB30}" destId="{3839035E-1B5C-454A-B89B-16C4C61DF74E}" srcOrd="2" destOrd="0" presId="urn:microsoft.com/office/officeart/2018/2/layout/IconCircleList"/>
    <dgm:cxn modelId="{F788BD69-F08B-47FC-9CB9-0EF5B77AB763}" type="presParOf" srcId="{1C1EE305-B2AA-486F-BB90-C8C0D00BDB30}" destId="{2F9DF5A4-D64B-4AC8-8CDC-82B3A09DDAA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510B8-A84A-4C10-B91D-7823FDB17BD0}">
      <dsp:nvSpPr>
        <dsp:cNvPr id="0" name=""/>
        <dsp:cNvSpPr/>
      </dsp:nvSpPr>
      <dsp:spPr>
        <a:xfrm>
          <a:off x="0" y="353782"/>
          <a:ext cx="7728267" cy="3528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4AC95F-52E4-433D-9775-59A2330A90CB}">
      <dsp:nvSpPr>
        <dsp:cNvPr id="0" name=""/>
        <dsp:cNvSpPr/>
      </dsp:nvSpPr>
      <dsp:spPr>
        <a:xfrm>
          <a:off x="386413" y="147142"/>
          <a:ext cx="5409786" cy="41328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Domain</a:t>
          </a:r>
          <a:r>
            <a:rPr lang="en-IN" sz="1800" kern="1200" dirty="0">
              <a:latin typeface="Times New Roman" panose="02020603050405020304" pitchFamily="18" charset="0"/>
              <a:cs typeface="Times New Roman" panose="02020603050405020304" pitchFamily="18" charset="0"/>
            </a:rPr>
            <a:t> of the project -&gt; Edge Computing</a:t>
          </a:r>
          <a:endParaRPr lang="en-US" sz="1800" kern="1200" dirty="0">
            <a:latin typeface="Times New Roman" panose="02020603050405020304" pitchFamily="18" charset="0"/>
            <a:cs typeface="Times New Roman" panose="02020603050405020304" pitchFamily="18" charset="0"/>
          </a:endParaRPr>
        </a:p>
      </dsp:txBody>
      <dsp:txXfrm>
        <a:off x="406588" y="167317"/>
        <a:ext cx="5369436" cy="372930"/>
      </dsp:txXfrm>
    </dsp:sp>
    <dsp:sp modelId="{834507AD-422C-4F20-A971-EF93570BC108}">
      <dsp:nvSpPr>
        <dsp:cNvPr id="0" name=""/>
        <dsp:cNvSpPr/>
      </dsp:nvSpPr>
      <dsp:spPr>
        <a:xfrm>
          <a:off x="0" y="988822"/>
          <a:ext cx="7728267" cy="352800"/>
        </a:xfrm>
        <a:prstGeom prst="rect">
          <a:avLst/>
        </a:prstGeom>
        <a:solidFill>
          <a:schemeClr val="lt1">
            <a:alpha val="90000"/>
            <a:hueOff val="0"/>
            <a:satOff val="0"/>
            <a:lumOff val="0"/>
            <a:alphaOff val="0"/>
          </a:schemeClr>
        </a:solidFill>
        <a:ln w="10795"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dsp:style>
    </dsp:sp>
    <dsp:sp modelId="{33A0C70C-4417-4332-8C2D-36EB2C382163}">
      <dsp:nvSpPr>
        <dsp:cNvPr id="0" name=""/>
        <dsp:cNvSpPr/>
      </dsp:nvSpPr>
      <dsp:spPr>
        <a:xfrm>
          <a:off x="386413" y="782182"/>
          <a:ext cx="5409786" cy="413280"/>
        </a:xfrm>
        <a:prstGeom prst="roundRect">
          <a:avLst/>
        </a:prstGeom>
        <a:solidFill>
          <a:schemeClr val="accent2">
            <a:hueOff val="936304"/>
            <a:satOff val="-1168"/>
            <a:lumOff val="27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Application</a:t>
          </a:r>
          <a:r>
            <a:rPr lang="en-IN" sz="1600" kern="1200" dirty="0"/>
            <a:t> of the Domain -&gt; Vehicle Support System</a:t>
          </a:r>
          <a:endParaRPr lang="en-US" sz="1600" kern="1200" dirty="0"/>
        </a:p>
      </dsp:txBody>
      <dsp:txXfrm>
        <a:off x="406588" y="802357"/>
        <a:ext cx="5369436" cy="372930"/>
      </dsp:txXfrm>
    </dsp:sp>
    <dsp:sp modelId="{55B80ED0-6D00-424B-BFE9-A88E0C47CFFC}">
      <dsp:nvSpPr>
        <dsp:cNvPr id="0" name=""/>
        <dsp:cNvSpPr/>
      </dsp:nvSpPr>
      <dsp:spPr>
        <a:xfrm>
          <a:off x="0" y="1623862"/>
          <a:ext cx="7728267" cy="1411200"/>
        </a:xfrm>
        <a:prstGeom prst="rect">
          <a:avLst/>
        </a:prstGeom>
        <a:solidFill>
          <a:schemeClr val="lt1">
            <a:alpha val="90000"/>
            <a:hueOff val="0"/>
            <a:satOff val="0"/>
            <a:lumOff val="0"/>
            <a:alphaOff val="0"/>
          </a:schemeClr>
        </a:solidFill>
        <a:ln w="10795"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91592" rIns="599799"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In busy areas – High load on the service centres.</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In Isolated areas – lack of utilization of nearby resources.</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Many contributions has been done in this field, but they increase load on the service stations.</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Lack of automation and filtration of the problem.</a:t>
          </a:r>
          <a:endParaRPr lang="en-US" sz="1400" kern="1200" dirty="0">
            <a:latin typeface="Times New Roman" panose="02020603050405020304" pitchFamily="18" charset="0"/>
            <a:cs typeface="Times New Roman" panose="02020603050405020304" pitchFamily="18" charset="0"/>
          </a:endParaRPr>
        </a:p>
      </dsp:txBody>
      <dsp:txXfrm>
        <a:off x="0" y="1623862"/>
        <a:ext cx="7728267" cy="1411200"/>
      </dsp:txXfrm>
    </dsp:sp>
    <dsp:sp modelId="{16AC4793-CD6D-45E5-AA52-8014D677F9DC}">
      <dsp:nvSpPr>
        <dsp:cNvPr id="0" name=""/>
        <dsp:cNvSpPr/>
      </dsp:nvSpPr>
      <dsp:spPr>
        <a:xfrm>
          <a:off x="386413" y="1417222"/>
          <a:ext cx="5409786" cy="413280"/>
        </a:xfrm>
        <a:prstGeom prst="roundRect">
          <a:avLst/>
        </a:prstGeom>
        <a:solidFill>
          <a:schemeClr val="accent2">
            <a:hueOff val="1872608"/>
            <a:satOff val="-2336"/>
            <a:lumOff val="5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The problems we face-</a:t>
          </a:r>
          <a:endParaRPr lang="en-US" sz="1600" kern="1200" dirty="0">
            <a:latin typeface="Times New Roman" panose="02020603050405020304" pitchFamily="18" charset="0"/>
            <a:cs typeface="Times New Roman" panose="02020603050405020304" pitchFamily="18" charset="0"/>
          </a:endParaRPr>
        </a:p>
      </dsp:txBody>
      <dsp:txXfrm>
        <a:off x="406588" y="1437397"/>
        <a:ext cx="5369436" cy="372930"/>
      </dsp:txXfrm>
    </dsp:sp>
    <dsp:sp modelId="{CD290C64-9A37-4811-B7D4-F2099F0685B9}">
      <dsp:nvSpPr>
        <dsp:cNvPr id="0" name=""/>
        <dsp:cNvSpPr/>
      </dsp:nvSpPr>
      <dsp:spPr>
        <a:xfrm>
          <a:off x="0" y="3317302"/>
          <a:ext cx="7728267" cy="352800"/>
        </a:xfrm>
        <a:prstGeom prst="rect">
          <a:avLst/>
        </a:prstGeom>
        <a:solidFill>
          <a:schemeClr val="lt1">
            <a:alpha val="90000"/>
            <a:hueOff val="0"/>
            <a:satOff val="0"/>
            <a:lumOff val="0"/>
            <a:alphaOff val="0"/>
          </a:schemeClr>
        </a:solidFill>
        <a:ln w="10795"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dsp:style>
    </dsp:sp>
    <dsp:sp modelId="{17524842-EAE9-492B-8F30-48D463FDDE60}">
      <dsp:nvSpPr>
        <dsp:cNvPr id="0" name=""/>
        <dsp:cNvSpPr/>
      </dsp:nvSpPr>
      <dsp:spPr>
        <a:xfrm>
          <a:off x="386413" y="3110662"/>
          <a:ext cx="5409786" cy="413280"/>
        </a:xfrm>
        <a:prstGeom prst="roundRect">
          <a:avLst/>
        </a:prstGeom>
        <a:solidFill>
          <a:schemeClr val="accent2">
            <a:hueOff val="2808911"/>
            <a:satOff val="-3503"/>
            <a:lumOff val="8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Unoptimized system – both as users and service centres</a:t>
          </a:r>
          <a:endParaRPr lang="en-US" sz="1600" kern="1200" dirty="0">
            <a:latin typeface="Times New Roman" panose="02020603050405020304" pitchFamily="18" charset="0"/>
            <a:cs typeface="Times New Roman" panose="02020603050405020304" pitchFamily="18" charset="0"/>
          </a:endParaRPr>
        </a:p>
      </dsp:txBody>
      <dsp:txXfrm>
        <a:off x="406588" y="3130837"/>
        <a:ext cx="5369436" cy="372930"/>
      </dsp:txXfrm>
    </dsp:sp>
    <dsp:sp modelId="{BDEA4D7D-7D9C-4024-9BDE-F7712C46D7EA}">
      <dsp:nvSpPr>
        <dsp:cNvPr id="0" name=""/>
        <dsp:cNvSpPr/>
      </dsp:nvSpPr>
      <dsp:spPr>
        <a:xfrm>
          <a:off x="0" y="3952342"/>
          <a:ext cx="7728267" cy="352800"/>
        </a:xfrm>
        <a:prstGeom prst="rect">
          <a:avLst/>
        </a:prstGeom>
        <a:solidFill>
          <a:schemeClr val="lt1">
            <a:alpha val="90000"/>
            <a:hueOff val="0"/>
            <a:satOff val="0"/>
            <a:lumOff val="0"/>
            <a:alphaOff val="0"/>
          </a:schemeClr>
        </a:solidFill>
        <a:ln w="10795"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dsp:style>
    </dsp:sp>
    <dsp:sp modelId="{8C14F07B-D39E-48D8-B783-231BA8CF7D0E}">
      <dsp:nvSpPr>
        <dsp:cNvPr id="0" name=""/>
        <dsp:cNvSpPr/>
      </dsp:nvSpPr>
      <dsp:spPr>
        <a:xfrm>
          <a:off x="386413" y="3745702"/>
          <a:ext cx="5409786" cy="413280"/>
        </a:xfrm>
        <a:prstGeom prst="roundRect">
          <a:avLst/>
        </a:prstGeom>
        <a:solidFill>
          <a:schemeClr val="accent2">
            <a:hueOff val="3745215"/>
            <a:satOff val="-4671"/>
            <a:lumOff val="10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Target -&gt; To map the idea of Edge Computing in solving the problem.</a:t>
          </a:r>
          <a:endParaRPr lang="en-US" sz="1600" kern="1200" dirty="0">
            <a:latin typeface="Times New Roman" panose="02020603050405020304" pitchFamily="18" charset="0"/>
            <a:cs typeface="Times New Roman" panose="02020603050405020304" pitchFamily="18" charset="0"/>
          </a:endParaRPr>
        </a:p>
      </dsp:txBody>
      <dsp:txXfrm>
        <a:off x="406588" y="3765877"/>
        <a:ext cx="5369436" cy="372930"/>
      </dsp:txXfrm>
    </dsp:sp>
    <dsp:sp modelId="{8ED0140B-B346-43E3-A03C-003E1541D5AA}">
      <dsp:nvSpPr>
        <dsp:cNvPr id="0" name=""/>
        <dsp:cNvSpPr/>
      </dsp:nvSpPr>
      <dsp:spPr>
        <a:xfrm>
          <a:off x="0" y="4587382"/>
          <a:ext cx="7728267" cy="352800"/>
        </a:xfrm>
        <a:prstGeom prst="rect">
          <a:avLst/>
        </a:prstGeom>
        <a:solidFill>
          <a:schemeClr val="lt1">
            <a:alpha val="90000"/>
            <a:hueOff val="0"/>
            <a:satOff val="0"/>
            <a:lumOff val="0"/>
            <a:alphaOff val="0"/>
          </a:schemeClr>
        </a:solidFill>
        <a:ln w="10795"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C2DFA1B7-84B9-4912-8400-5EEC4E9E0CB9}">
      <dsp:nvSpPr>
        <dsp:cNvPr id="0" name=""/>
        <dsp:cNvSpPr/>
      </dsp:nvSpPr>
      <dsp:spPr>
        <a:xfrm>
          <a:off x="386413" y="4380742"/>
          <a:ext cx="5409786" cy="413280"/>
        </a:xfrm>
        <a:prstGeom prst="roundRect">
          <a:avLst/>
        </a:prstGeom>
        <a:solidFill>
          <a:schemeClr val="accent2">
            <a:hueOff val="4681519"/>
            <a:satOff val="-5839"/>
            <a:lumOff val="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The Outcome -&gt; ‘Vehicle Emergency Support system’</a:t>
          </a:r>
          <a:endParaRPr lang="en-US" sz="1600" kern="1200">
            <a:latin typeface="Times New Roman" panose="02020603050405020304" pitchFamily="18" charset="0"/>
            <a:cs typeface="Times New Roman" panose="02020603050405020304" pitchFamily="18" charset="0"/>
          </a:endParaRPr>
        </a:p>
      </dsp:txBody>
      <dsp:txXfrm>
        <a:off x="406588" y="4400917"/>
        <a:ext cx="536943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612BD-B818-4D08-88E6-B17107DD21C2}">
      <dsp:nvSpPr>
        <dsp:cNvPr id="0" name=""/>
        <dsp:cNvSpPr/>
      </dsp:nvSpPr>
      <dsp:spPr>
        <a:xfrm>
          <a:off x="107822" y="1116660"/>
          <a:ext cx="994578" cy="9945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169B7-CED4-4552-B826-4249B3ADE6F1}">
      <dsp:nvSpPr>
        <dsp:cNvPr id="0" name=""/>
        <dsp:cNvSpPr/>
      </dsp:nvSpPr>
      <dsp:spPr>
        <a:xfrm>
          <a:off x="316684" y="1325522"/>
          <a:ext cx="576855" cy="57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2A387F-C017-4B92-AAC0-6C7A2072572C}">
      <dsp:nvSpPr>
        <dsp:cNvPr id="0" name=""/>
        <dsp:cNvSpPr/>
      </dsp:nvSpPr>
      <dsp:spPr>
        <a:xfrm>
          <a:off x="1315525" y="1116660"/>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Reduce load on the service station by filtering the data using edge computing.</a:t>
          </a:r>
        </a:p>
      </dsp:txBody>
      <dsp:txXfrm>
        <a:off x="1315525" y="1116660"/>
        <a:ext cx="2344364" cy="994578"/>
      </dsp:txXfrm>
    </dsp:sp>
    <dsp:sp modelId="{917B221E-1FDE-4FD1-9974-DA9518337E4D}">
      <dsp:nvSpPr>
        <dsp:cNvPr id="0" name=""/>
        <dsp:cNvSpPr/>
      </dsp:nvSpPr>
      <dsp:spPr>
        <a:xfrm>
          <a:off x="4068377" y="1116660"/>
          <a:ext cx="994578" cy="9945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76370-6627-4122-B4E3-E7BEF3872CA3}">
      <dsp:nvSpPr>
        <dsp:cNvPr id="0" name=""/>
        <dsp:cNvSpPr/>
      </dsp:nvSpPr>
      <dsp:spPr>
        <a:xfrm>
          <a:off x="4277238" y="1325522"/>
          <a:ext cx="576855" cy="57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3C96C0-A9B1-441D-BC26-0DF691FFC751}">
      <dsp:nvSpPr>
        <dsp:cNvPr id="0" name=""/>
        <dsp:cNvSpPr/>
      </dsp:nvSpPr>
      <dsp:spPr>
        <a:xfrm>
          <a:off x="5276080" y="1116660"/>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Make the system time efficient by breaking the long waiting queue.</a:t>
          </a:r>
        </a:p>
      </dsp:txBody>
      <dsp:txXfrm>
        <a:off x="5276080" y="1116660"/>
        <a:ext cx="2344364" cy="994578"/>
      </dsp:txXfrm>
    </dsp:sp>
    <dsp:sp modelId="{BECD3371-4662-4CA5-8B34-93738B86B566}">
      <dsp:nvSpPr>
        <dsp:cNvPr id="0" name=""/>
        <dsp:cNvSpPr/>
      </dsp:nvSpPr>
      <dsp:spPr>
        <a:xfrm>
          <a:off x="107822" y="2976084"/>
          <a:ext cx="994578" cy="9945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37239-D328-42B6-8DC1-95EA3AE173CC}">
      <dsp:nvSpPr>
        <dsp:cNvPr id="0" name=""/>
        <dsp:cNvSpPr/>
      </dsp:nvSpPr>
      <dsp:spPr>
        <a:xfrm>
          <a:off x="316684" y="3184946"/>
          <a:ext cx="576855" cy="57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99A298-B300-4A46-A6CB-B78793C0A761}">
      <dsp:nvSpPr>
        <dsp:cNvPr id="0" name=""/>
        <dsp:cNvSpPr/>
      </dsp:nvSpPr>
      <dsp:spPr>
        <a:xfrm>
          <a:off x="1315525" y="2976084"/>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Design a system which will be cost effective by saving the fuel consumption.</a:t>
          </a:r>
        </a:p>
      </dsp:txBody>
      <dsp:txXfrm>
        <a:off x="1315525" y="2976084"/>
        <a:ext cx="2344364" cy="994578"/>
      </dsp:txXfrm>
    </dsp:sp>
    <dsp:sp modelId="{A81C94E8-3D7A-4AEC-B196-80F08D0D6DC1}">
      <dsp:nvSpPr>
        <dsp:cNvPr id="0" name=""/>
        <dsp:cNvSpPr/>
      </dsp:nvSpPr>
      <dsp:spPr>
        <a:xfrm>
          <a:off x="4068377" y="2976084"/>
          <a:ext cx="994578" cy="9945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20BB-5BB0-429A-A043-64CF77CCAC8F}">
      <dsp:nvSpPr>
        <dsp:cNvPr id="0" name=""/>
        <dsp:cNvSpPr/>
      </dsp:nvSpPr>
      <dsp:spPr>
        <a:xfrm>
          <a:off x="4277238" y="3184946"/>
          <a:ext cx="576855" cy="57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9DF5A4-D64B-4AC8-8CDC-82B3A09DDAAB}">
      <dsp:nvSpPr>
        <dsp:cNvPr id="0" name=""/>
        <dsp:cNvSpPr/>
      </dsp:nvSpPr>
      <dsp:spPr>
        <a:xfrm>
          <a:off x="5276080" y="2976084"/>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Reach out with the service in remote arear in very efficient way .</a:t>
          </a:r>
        </a:p>
      </dsp:txBody>
      <dsp:txXfrm>
        <a:off x="5276080" y="2976084"/>
        <a:ext cx="2344364" cy="9945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07D54-07D1-4AAE-B947-BCDFE448D22C}" type="datetimeFigureOut">
              <a:rPr lang="en-IN" smtClean="0"/>
              <a:t>06-07-2020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BFA77-C414-49E8-BB7B-850A21414B95}" type="slidenum">
              <a:rPr lang="en-IN" smtClean="0"/>
              <a:t>‹#›</a:t>
            </a:fld>
            <a:endParaRPr lang="en-IN"/>
          </a:p>
        </p:txBody>
      </p:sp>
    </p:spTree>
    <p:extLst>
      <p:ext uri="{BB962C8B-B14F-4D97-AF65-F5344CB8AC3E}">
        <p14:creationId xmlns:p14="http://schemas.microsoft.com/office/powerpoint/2010/main" val="392562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06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A94F83-A724-40B6-9454-762BE06D1E4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144757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94F83-A724-40B6-9454-762BE06D1E4B}" type="datetimeFigureOut">
              <a:rPr lang="en-IN" smtClean="0"/>
              <a:t>06-07-2020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188004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94F83-A724-40B6-9454-762BE06D1E4B}" type="datetimeFigureOut">
              <a:rPr lang="en-IN" smtClean="0"/>
              <a:t>06-07-2020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160244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94F83-A724-40B6-9454-762BE06D1E4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263940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A94F83-A724-40B6-9454-762BE06D1E4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195113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6A94F83-A724-40B6-9454-762BE06D1E4B}" type="datetimeFigureOut">
              <a:rPr lang="en-IN" smtClean="0"/>
              <a:t>06-07-2020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360984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6A94F83-A724-40B6-9454-762BE06D1E4B}" type="datetimeFigureOut">
              <a:rPr lang="en-IN" smtClean="0"/>
              <a:t>06-07-2020</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54812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6A94F83-A724-40B6-9454-762BE06D1E4B}" type="datetimeFigureOut">
              <a:rPr lang="en-IN" smtClean="0"/>
              <a:t>06-07-2020</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411301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A94F83-A724-40B6-9454-762BE06D1E4B}"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27863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6A94F83-A724-40B6-9454-762BE06D1E4B}" type="datetimeFigureOut">
              <a:rPr lang="en-IN" smtClean="0"/>
              <a:t>06-07-2020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141912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6A94F83-A724-40B6-9454-762BE06D1E4B}" type="datetimeFigureOut">
              <a:rPr lang="en-IN" smtClean="0"/>
              <a:t>06-07-2020</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A35B307-B7DE-414E-B5C7-708113BFA01C}" type="slidenum">
              <a:rPr lang="en-IN" smtClean="0"/>
              <a:t>‹#›</a:t>
            </a:fld>
            <a:endParaRPr lang="en-IN"/>
          </a:p>
        </p:txBody>
      </p:sp>
    </p:spTree>
    <p:extLst>
      <p:ext uri="{BB962C8B-B14F-4D97-AF65-F5344CB8AC3E}">
        <p14:creationId xmlns:p14="http://schemas.microsoft.com/office/powerpoint/2010/main" val="87379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6A94F83-A724-40B6-9454-762BE06D1E4B}" type="datetimeFigureOut">
              <a:rPr lang="en-IN" smtClean="0"/>
              <a:t>06-07-2020</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A35B307-B7DE-414E-B5C7-708113BFA01C}" type="slidenum">
              <a:rPr lang="en-IN" smtClean="0"/>
              <a:t>‹#›</a:t>
            </a:fld>
            <a:endParaRPr lang="en-IN"/>
          </a:p>
        </p:txBody>
      </p:sp>
    </p:spTree>
    <p:extLst>
      <p:ext uri="{BB962C8B-B14F-4D97-AF65-F5344CB8AC3E}">
        <p14:creationId xmlns:p14="http://schemas.microsoft.com/office/powerpoint/2010/main" val="51227283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16790" y="-51230"/>
            <a:ext cx="9115490" cy="3155966"/>
          </a:xfrm>
          <a:prstGeom prst="rect">
            <a:avLst/>
          </a:prstGeom>
        </p:spPr>
        <p:txBody>
          <a:bodyPr spcFirstLastPara="1" vert="horz" wrap="square" lIns="121900" tIns="121900" rIns="121900" bIns="121900" rtlCol="0" anchor="b" anchorCtr="0">
            <a:noAutofit/>
          </a:bodyPr>
          <a:lstStyle/>
          <a:p>
            <a:pPr algn="ctr">
              <a:spcBef>
                <a:spcPts val="0"/>
              </a:spcBef>
            </a:pPr>
            <a:r>
              <a:rPr lang="en-IN" sz="5400" dirty="0">
                <a:latin typeface="Arial Black" panose="020B0A04020102020204" pitchFamily="34" charset="0"/>
              </a:rPr>
              <a:t>VEHICLE EMERGENCY </a:t>
            </a:r>
            <a:r>
              <a:rPr lang="en-IN" sz="5400" dirty="0">
                <a:latin typeface="Arial Black" panose="020B0A04020102020204" pitchFamily="34" charset="0"/>
                <a:cs typeface="Aharoni" panose="020B0604020202020204" pitchFamily="2" charset="-79"/>
              </a:rPr>
              <a:t>SUPPORT</a:t>
            </a:r>
            <a:r>
              <a:rPr lang="en-IN" sz="5400" dirty="0">
                <a:latin typeface="Arial Black" panose="020B0A04020102020204" pitchFamily="34" charset="0"/>
              </a:rPr>
              <a:t> SYSTEM</a:t>
            </a:r>
            <a:endParaRPr sz="5400" dirty="0">
              <a:latin typeface="Arial Black" panose="020B0A04020102020204" pitchFamily="34" charset="0"/>
            </a:endParaRPr>
          </a:p>
        </p:txBody>
      </p:sp>
      <p:sp>
        <p:nvSpPr>
          <p:cNvPr id="862" name="Google Shape;862;p34"/>
          <p:cNvSpPr txBox="1">
            <a:spLocks noGrp="1"/>
          </p:cNvSpPr>
          <p:nvPr>
            <p:ph type="subTitle" idx="1"/>
          </p:nvPr>
        </p:nvSpPr>
        <p:spPr>
          <a:xfrm>
            <a:off x="960000" y="3792144"/>
            <a:ext cx="7760312" cy="943200"/>
          </a:xfrm>
          <a:prstGeom prst="rect">
            <a:avLst/>
          </a:prstGeom>
        </p:spPr>
        <p:txBody>
          <a:bodyPr spcFirstLastPara="1" vert="horz" wrap="square" lIns="121900" tIns="121900" rIns="121900" bIns="121900" rtlCol="0" anchor="t" anchorCtr="0">
            <a:noAutofit/>
          </a:bodyPr>
          <a:lstStyle/>
          <a:p>
            <a:r>
              <a:rPr lang="en-US" dirty="0">
                <a:latin typeface="Arial" panose="020B0604020202020204" pitchFamily="34" charset="0"/>
                <a:cs typeface="Arial" panose="020B0604020202020204" pitchFamily="34" charset="0"/>
              </a:rPr>
              <a:t>BY:</a:t>
            </a:r>
          </a:p>
          <a:p>
            <a:r>
              <a:rPr lang="en-US" dirty="0">
                <a:latin typeface="Arial" panose="020B0604020202020204" pitchFamily="34" charset="0"/>
                <a:cs typeface="Arial" panose="020B0604020202020204" pitchFamily="34" charset="0"/>
              </a:rPr>
              <a:t>Pratik Gon | Pratik Satpathy | Pijush Das | Anonyo Sanyal</a:t>
            </a:r>
          </a:p>
          <a:p>
            <a:r>
              <a:rPr lang="en-US" dirty="0">
                <a:latin typeface="Arial" panose="020B0604020202020204" pitchFamily="34" charset="0"/>
                <a:cs typeface="Arial" panose="020B0604020202020204" pitchFamily="34" charset="0"/>
              </a:rPr>
              <a:t>GUIDED BY:</a:t>
            </a:r>
          </a:p>
          <a:p>
            <a:r>
              <a:rPr lang="en-US" dirty="0">
                <a:latin typeface="Arial" panose="020B0604020202020204" pitchFamily="34" charset="0"/>
                <a:cs typeface="Arial" panose="020B0604020202020204" pitchFamily="34" charset="0"/>
              </a:rPr>
              <a:t>Dr. Sutirtha Kumar Guha, Associate Processor, MSIT</a:t>
            </a:r>
          </a:p>
        </p:txBody>
      </p:sp>
      <p:cxnSp>
        <p:nvCxnSpPr>
          <p:cNvPr id="3" name="Straight Connector 2">
            <a:extLst>
              <a:ext uri="{FF2B5EF4-FFF2-40B4-BE49-F238E27FC236}">
                <a16:creationId xmlns:a16="http://schemas.microsoft.com/office/drawing/2014/main" id="{28EC25C4-FBEF-4639-9C2B-DBAE5AB5CBCC}"/>
              </a:ext>
            </a:extLst>
          </p:cNvPr>
          <p:cNvCxnSpPr>
            <a:cxnSpLocks/>
          </p:cNvCxnSpPr>
          <p:nvPr/>
        </p:nvCxnSpPr>
        <p:spPr>
          <a:xfrm>
            <a:off x="1137808" y="3399168"/>
            <a:ext cx="6949440" cy="0"/>
          </a:xfrm>
          <a:prstGeom prst="line">
            <a:avLst/>
          </a:prstGeom>
          <a:ln>
            <a:solidFill>
              <a:schemeClr val="bg1"/>
            </a:solidFill>
          </a:ln>
          <a:scene3d>
            <a:camera prst="perspectiveFront"/>
            <a:lightRig rig="threePt" dir="t"/>
          </a:scene3d>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2A767944-E35A-4B43-8F16-09ABAD34FC73}"/>
              </a:ext>
            </a:extLst>
          </p:cNvPr>
          <p:cNvSpPr txBox="1"/>
          <p:nvPr/>
        </p:nvSpPr>
        <p:spPr>
          <a:xfrm>
            <a:off x="9337040" y="1127760"/>
            <a:ext cx="2838170" cy="4602480"/>
          </a:xfrm>
          <a:prstGeom prst="rect">
            <a:avLst/>
          </a:prstGeom>
          <a:noFill/>
        </p:spPr>
        <p:txBody>
          <a:bodyPr wrap="square" rtlCol="0">
            <a:spAutoFit/>
          </a:bodyPr>
          <a:lstStyle/>
          <a:p>
            <a:endParaRPr lang="en-IN" dirty="0"/>
          </a:p>
        </p:txBody>
      </p:sp>
      <p:pic>
        <p:nvPicPr>
          <p:cNvPr id="6" name="Picture 5" descr="A close up of a logo&#10;&#10;Description automatically generated">
            <a:extLst>
              <a:ext uri="{FF2B5EF4-FFF2-40B4-BE49-F238E27FC236}">
                <a16:creationId xmlns:a16="http://schemas.microsoft.com/office/drawing/2014/main" id="{D1EC56BD-33C2-4FF3-BB6D-BD19140CF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5928" y="1850748"/>
            <a:ext cx="2451751" cy="3036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732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F07677B9-3F0C-4EC0-9130-8CB5C4C9E78B}"/>
              </a:ext>
            </a:extLst>
          </p:cNvPr>
          <p:cNvSpPr txBox="1"/>
          <p:nvPr/>
        </p:nvSpPr>
        <p:spPr>
          <a:xfrm>
            <a:off x="252919" y="1123837"/>
            <a:ext cx="2947482" cy="460118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3600" b="1" spc="-60">
                <a:solidFill>
                  <a:srgbClr val="FFFFFF"/>
                </a:solidFill>
                <a:latin typeface="+mj-lt"/>
                <a:ea typeface="+mj-ea"/>
                <a:cs typeface="+mj-cs"/>
              </a:rPr>
              <a:t>EXPERIMENT </a:t>
            </a:r>
            <a:endParaRPr lang="en-US" sz="3600" spc="-60">
              <a:solidFill>
                <a:srgbClr val="FFFFFF"/>
              </a:solidFill>
              <a:latin typeface="+mj-lt"/>
              <a:ea typeface="+mj-ea"/>
              <a:cs typeface="+mj-cs"/>
            </a:endParaRPr>
          </a:p>
        </p:txBody>
      </p:sp>
      <p:sp>
        <p:nvSpPr>
          <p:cNvPr id="3" name="TextBox 2">
            <a:extLst>
              <a:ext uri="{FF2B5EF4-FFF2-40B4-BE49-F238E27FC236}">
                <a16:creationId xmlns:a16="http://schemas.microsoft.com/office/drawing/2014/main" id="{53BF3953-88E7-4D0F-B041-FFBCB0443501}"/>
              </a:ext>
            </a:extLst>
          </p:cNvPr>
          <p:cNvSpPr txBox="1"/>
          <p:nvPr/>
        </p:nvSpPr>
        <p:spPr>
          <a:xfrm>
            <a:off x="3819727" y="1929617"/>
            <a:ext cx="3360207" cy="2998765"/>
          </a:xfrm>
          <a:prstGeom prst="rect">
            <a:avLst/>
          </a:prstGeom>
        </p:spPr>
        <p:txBody>
          <a:bodyPr vert="horz" lIns="91440" tIns="45720" rIns="91440" bIns="45720" rtlCol="0" anchor="ctr">
            <a:noAutofit/>
          </a:bodyPr>
          <a:lstStyle/>
          <a:p>
            <a:pPr indent="-182880" algn="just" defTabSz="914400">
              <a:lnSpc>
                <a:spcPct val="90000"/>
              </a:lnSpc>
              <a:spcAft>
                <a:spcPts val="600"/>
              </a:spcAft>
              <a:buClr>
                <a:schemeClr val="accent1"/>
              </a:buClr>
              <a:buFont typeface="Wingdings 2" pitchFamily="18" charset="2"/>
              <a:buChar char=""/>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In this section, our proposed edge computing-based assistance system is implemented on a dataset. The result is compared with conventional assistance method where issues are directed and processed at corresponding service center in terms of time and distance travelled. Our proposed method is implemented using C language on a Notebook PC with CPU 2 GHZ</a:t>
            </a:r>
          </a:p>
        </p:txBody>
      </p:sp>
      <p:pic>
        <p:nvPicPr>
          <p:cNvPr id="2050" name="Picture 2">
            <a:extLst>
              <a:ext uri="{FF2B5EF4-FFF2-40B4-BE49-F238E27FC236}">
                <a16:creationId xmlns:a16="http://schemas.microsoft.com/office/drawing/2014/main" id="{63793896-6D81-415C-A9D9-2E66DBC51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6070" y="626439"/>
            <a:ext cx="3927711" cy="26315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517198B0-6A0C-4C90-8B5B-0D1F428C79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6070" y="3599994"/>
            <a:ext cx="3927711" cy="26315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17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8E8A9EA8-7229-43CB-9118-01E14937A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519336" y="768095"/>
            <a:ext cx="8529789" cy="53309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ectangle 74">
            <a:extLst>
              <a:ext uri="{FF2B5EF4-FFF2-40B4-BE49-F238E27FC236}">
                <a16:creationId xmlns:a16="http://schemas.microsoft.com/office/drawing/2014/main" id="{5A133C1E-CB83-47F3-8F35-94C2A7C58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8B8EFE5-8E1F-4CCB-B78F-C63149D032F1}"/>
              </a:ext>
            </a:extLst>
          </p:cNvPr>
          <p:cNvSpPr txBox="1"/>
          <p:nvPr/>
        </p:nvSpPr>
        <p:spPr>
          <a:xfrm>
            <a:off x="252919" y="1123837"/>
            <a:ext cx="2947482" cy="83831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a:bodyPr>
          <a:lstStyle/>
          <a:p>
            <a:pPr algn="ctr" defTabSz="914400">
              <a:lnSpc>
                <a:spcPct val="90000"/>
              </a:lnSpc>
              <a:spcBef>
                <a:spcPct val="0"/>
              </a:spcBef>
              <a:spcAft>
                <a:spcPts val="600"/>
              </a:spcAft>
            </a:pPr>
            <a:r>
              <a:rPr lang="en-US" sz="3600" b="1" spc="-60" dirty="0">
                <a:solidFill>
                  <a:srgbClr val="FFFFFF"/>
                </a:solidFill>
                <a:latin typeface="+mj-lt"/>
                <a:ea typeface="+mj-ea"/>
                <a:cs typeface="+mj-cs"/>
              </a:rPr>
              <a:t>EXPERIMENT </a:t>
            </a:r>
            <a:endParaRPr lang="en-US" sz="3600" spc="-6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2191CFDC-9880-4FB0-86AF-EF7DFD9CD8E9}"/>
              </a:ext>
            </a:extLst>
          </p:cNvPr>
          <p:cNvSpPr txBox="1"/>
          <p:nvPr/>
        </p:nvSpPr>
        <p:spPr>
          <a:xfrm>
            <a:off x="252920" y="2407298"/>
            <a:ext cx="2947482" cy="3498980"/>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r>
              <a:rPr lang="en-US" sz="2000" dirty="0">
                <a:solidFill>
                  <a:srgbClr val="FFFFFF"/>
                </a:solidFill>
                <a:latin typeface="Times New Roman" panose="02020603050405020304" pitchFamily="18" charset="0"/>
                <a:cs typeface="Times New Roman" panose="02020603050405020304" pitchFamily="18" charset="0"/>
              </a:rPr>
              <a:t>We have tested on 680 cases and evaluate that data depending upon expertise opinion by setting the phase and time taken to solve the problem  </a:t>
            </a:r>
          </a:p>
        </p:txBody>
      </p:sp>
      <p:sp>
        <p:nvSpPr>
          <p:cNvPr id="77" name="Rectangle 76">
            <a:extLst>
              <a:ext uri="{FF2B5EF4-FFF2-40B4-BE49-F238E27FC236}">
                <a16:creationId xmlns:a16="http://schemas.microsoft.com/office/drawing/2014/main" id="{289E943A-225D-44B1-B345-D7FDBA43C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403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84F8DC61-3454-4FF1-A88D-62391175CD7D}"/>
              </a:ext>
            </a:extLst>
          </p:cNvPr>
          <p:cNvSpPr txBox="1"/>
          <p:nvPr/>
        </p:nvSpPr>
        <p:spPr>
          <a:xfrm>
            <a:off x="252919" y="1123837"/>
            <a:ext cx="2947482" cy="460118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3600" b="1" spc="-60" dirty="0">
                <a:solidFill>
                  <a:srgbClr val="FFFFFF"/>
                </a:solidFill>
                <a:latin typeface="+mj-lt"/>
                <a:ea typeface="+mj-ea"/>
                <a:cs typeface="+mj-cs"/>
              </a:rPr>
              <a:t>EXPERIMENT</a:t>
            </a:r>
          </a:p>
        </p:txBody>
      </p:sp>
      <p:sp>
        <p:nvSpPr>
          <p:cNvPr id="2" name="TextBox 1">
            <a:extLst>
              <a:ext uri="{FF2B5EF4-FFF2-40B4-BE49-F238E27FC236}">
                <a16:creationId xmlns:a16="http://schemas.microsoft.com/office/drawing/2014/main" id="{5CCFDA56-076A-4BE6-83E7-01819023EA31}"/>
              </a:ext>
            </a:extLst>
          </p:cNvPr>
          <p:cNvSpPr txBox="1"/>
          <p:nvPr/>
        </p:nvSpPr>
        <p:spPr>
          <a:xfrm>
            <a:off x="3869267" y="761999"/>
            <a:ext cx="2874433" cy="5333999"/>
          </a:xfrm>
          <a:prstGeom prst="rect">
            <a:avLst/>
          </a:prstGeom>
        </p:spPr>
        <p:txBody>
          <a:bodyPr vert="horz" lIns="91440" tIns="45720" rIns="91440" bIns="45720" rtlCol="0" anchor="ctr">
            <a:normAutofit/>
          </a:bodyPr>
          <a:lstStyle/>
          <a:p>
            <a:pPr indent="-182880" algn="just" defTabSz="914400">
              <a:lnSpc>
                <a:spcPct val="90000"/>
              </a:lnSpc>
              <a:spcAft>
                <a:spcPts val="600"/>
              </a:spcAft>
              <a:buClr>
                <a:schemeClr val="accent1"/>
              </a:buClr>
              <a:buFont typeface="Wingdings 2" pitchFamily="18" charset="2"/>
              <a:buChar char=""/>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Here through the designed system we are searching the problem by JOB ID and getting the result in terms of phase and time .</a:t>
            </a:r>
          </a:p>
        </p:txBody>
      </p:sp>
      <p:pic>
        <p:nvPicPr>
          <p:cNvPr id="4099" name="Picture 3">
            <a:extLst>
              <a:ext uri="{FF2B5EF4-FFF2-40B4-BE49-F238E27FC236}">
                <a16:creationId xmlns:a16="http://schemas.microsoft.com/office/drawing/2014/main" id="{F4517B02-EC5C-4E69-9FCB-783C0543DC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9135" y="3645098"/>
            <a:ext cx="3617432" cy="21413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a:extLst>
              <a:ext uri="{FF2B5EF4-FFF2-40B4-BE49-F238E27FC236}">
                <a16:creationId xmlns:a16="http://schemas.microsoft.com/office/drawing/2014/main" id="{5F820333-F4BA-402B-A776-A57C33FF42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9135" y="1123837"/>
            <a:ext cx="3617432" cy="20890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74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ADFF2-20AE-4F1A-A070-CF07DBC609BC}"/>
              </a:ext>
            </a:extLst>
          </p:cNvPr>
          <p:cNvSpPr txBox="1">
            <a:spLocks noGrp="1"/>
          </p:cNvSpPr>
          <p:nvPr>
            <p:ph type="title"/>
          </p:nvPr>
        </p:nvSpPr>
        <p:spPr>
          <a:xfrm>
            <a:off x="252413" y="1123950"/>
            <a:ext cx="2947987" cy="66968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3600" b="1" spc="-60" dirty="0">
                <a:solidFill>
                  <a:srgbClr val="FFFFFF"/>
                </a:solidFill>
                <a:latin typeface="+mj-lt"/>
                <a:ea typeface="+mj-ea"/>
                <a:cs typeface="+mj-cs"/>
              </a:rPr>
              <a:t>EXPERIMENT</a:t>
            </a:r>
          </a:p>
        </p:txBody>
      </p:sp>
      <p:pic>
        <p:nvPicPr>
          <p:cNvPr id="5122" name="Picture 2">
            <a:extLst>
              <a:ext uri="{FF2B5EF4-FFF2-40B4-BE49-F238E27FC236}">
                <a16:creationId xmlns:a16="http://schemas.microsoft.com/office/drawing/2014/main" id="{7F94AB42-6272-499E-B395-57D1F0DEB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113" y="785690"/>
            <a:ext cx="7883525" cy="521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D2D4EA9-A2CE-434C-BF8D-CF771D32EB12}"/>
              </a:ext>
            </a:extLst>
          </p:cNvPr>
          <p:cNvSpPr txBox="1"/>
          <p:nvPr/>
        </p:nvSpPr>
        <p:spPr>
          <a:xfrm>
            <a:off x="252413" y="2048608"/>
            <a:ext cx="2947987" cy="224676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Using this self-made application and implementing the idea of our proposed system we found the following results.</a:t>
            </a:r>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639C83-9DB9-4BC3-9BB3-37737E3A0E0D}"/>
              </a:ext>
            </a:extLst>
          </p:cNvPr>
          <p:cNvSpPr>
            <a:spLocks noGrp="1"/>
          </p:cNvSpPr>
          <p:nvPr>
            <p:ph type="title"/>
          </p:nvPr>
        </p:nvSpPr>
        <p:spPr>
          <a:xfrm>
            <a:off x="114301" y="1123837"/>
            <a:ext cx="3240088" cy="4601183"/>
          </a:xfrm>
          <a:ln>
            <a:solidFill>
              <a:schemeClr val="bg1"/>
            </a:solidFill>
          </a:ln>
        </p:spPr>
        <p:txBody>
          <a:bodyPr>
            <a:normAutofit/>
          </a:bodyPr>
          <a:lstStyle/>
          <a:p>
            <a:pPr algn="ctr"/>
            <a:r>
              <a:rPr lang="en-US" sz="4000" b="1" dirty="0"/>
              <a:t>EXPERIMENT</a:t>
            </a:r>
            <a:endParaRPr lang="en-IN" sz="4000" b="1" dirty="0"/>
          </a:p>
        </p:txBody>
      </p:sp>
      <p:sp>
        <p:nvSpPr>
          <p:cNvPr id="6" name="Content Placeholder 5">
            <a:extLst>
              <a:ext uri="{FF2B5EF4-FFF2-40B4-BE49-F238E27FC236}">
                <a16:creationId xmlns:a16="http://schemas.microsoft.com/office/drawing/2014/main" id="{DDF033C1-7221-407A-A4DF-7775317A11E8}"/>
              </a:ext>
            </a:extLst>
          </p:cNvPr>
          <p:cNvSpPr>
            <a:spLocks noGrp="1"/>
          </p:cNvSpPr>
          <p:nvPr>
            <p:ph idx="1"/>
          </p:nvPr>
        </p:nvSpPr>
        <p:spPr>
          <a:xfrm>
            <a:off x="3868738" y="2193131"/>
            <a:ext cx="3132137" cy="24622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 the figure we see case wise segregation of problems based on our proposed system. We see 50% reduction in number of cases going to the service station.</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9219" name="Picture 3" descr="D:\Paper\NEXT WORK\2020_Student_Project-1\Paper\Figures\Figure 4.jpg">
            <a:extLst>
              <a:ext uri="{FF2B5EF4-FFF2-40B4-BE49-F238E27FC236}">
                <a16:creationId xmlns:a16="http://schemas.microsoft.com/office/drawing/2014/main" id="{C9CF0DCB-AA7C-434D-8885-DA61C4017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225" y="1552575"/>
            <a:ext cx="41433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25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089C4-A29A-4E5C-9E28-D60BFF691FA9}"/>
                  </a:ext>
                </a:extLst>
              </p:cNvPr>
              <p:cNvSpPr>
                <a:spLocks noGrp="1"/>
              </p:cNvSpPr>
              <p:nvPr>
                <p:ph idx="4294967295"/>
              </p:nvPr>
            </p:nvSpPr>
            <p:spPr>
              <a:xfrm>
                <a:off x="335280" y="984739"/>
                <a:ext cx="11512062" cy="5711579"/>
              </a:xfrm>
            </p:spPr>
            <p:txBody>
              <a:bodyPr>
                <a:normAutofit/>
              </a:bodyPr>
              <a:lstStyle/>
              <a:p>
                <a:pPr marL="0" indent="0" hangingPunct="0">
                  <a:buNone/>
                </a:pPr>
                <a:r>
                  <a:rPr lang="en-IN" sz="1600" b="1" u="sng" dirty="0">
                    <a:solidFill>
                      <a:schemeClr val="tx1"/>
                    </a:solidFill>
                    <a:latin typeface="Times New Roman" panose="02020603050405020304" pitchFamily="18" charset="0"/>
                    <a:cs typeface="Times New Roman" panose="02020603050405020304" pitchFamily="18" charset="0"/>
                  </a:rPr>
                  <a:t>Problems solved by fellow cars on applying edge computing: -</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Phase-1:(</a:t>
                </a:r>
                <a:r>
                  <a:rPr lang="en-IN" sz="1600" b="1" dirty="0">
                    <a:solidFill>
                      <a:schemeClr val="tx1"/>
                    </a:solidFill>
                    <a:latin typeface="Times New Roman" panose="02020603050405020304" pitchFamily="18" charset="0"/>
                    <a:cs typeface="Times New Roman" panose="02020603050405020304" pitchFamily="18" charset="0"/>
                  </a:rPr>
                  <a:t>Problems solved by fellow cars on applying edge computing) </a:t>
                </a:r>
                <a:endParaRPr lang="en-US"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Let,</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N = no. of cars in trouble in a radius of r kms. at a time instant T. </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f = total no. of fellow car present at a time instant T.</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p</a:t>
                </a:r>
                <a:r>
                  <a:rPr lang="en-US" sz="1600" baseline="-25000" dirty="0">
                    <a:solidFill>
                      <a:schemeClr val="tx1"/>
                    </a:solidFill>
                    <a:latin typeface="Times New Roman" panose="02020603050405020304" pitchFamily="18" charset="0"/>
                    <a:cs typeface="Times New Roman" panose="02020603050405020304" pitchFamily="18" charset="0"/>
                  </a:rPr>
                  <a:t>1</a:t>
                </a:r>
                <a:r>
                  <a:rPr lang="en-US" sz="1600" dirty="0">
                    <a:solidFill>
                      <a:schemeClr val="tx1"/>
                    </a:solidFill>
                    <a:latin typeface="Times New Roman" panose="02020603050405020304" pitchFamily="18" charset="0"/>
                    <a:cs typeface="Times New Roman" panose="02020603050405020304" pitchFamily="18" charset="0"/>
                  </a:rPr>
                  <a:t> = percentage of fellow car who can provide assistance to some or all of the N cars in trouble.</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Hence, the no. of problems solved by fellow cars = </a:t>
                </a:r>
                <a14:m>
                  <m:oMath xmlns:m="http://schemas.openxmlformats.org/officeDocument/2006/math">
                    <m:d>
                      <m:dPr>
                        <m:ctrlPr>
                          <a:rPr lang="en-IN" sz="1600" i="1">
                            <a:solidFill>
                              <a:schemeClr val="tx1"/>
                            </a:solidFill>
                            <a:latin typeface="Cambria Math" panose="02040503050406030204" pitchFamily="18" charset="0"/>
                          </a:rPr>
                        </m:ctrlPr>
                      </m:dPr>
                      <m:e>
                        <m:f>
                          <m:fPr>
                            <m:ctrlPr>
                              <a:rPr lang="en-IN"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baseline="-25000">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100</m:t>
                            </m:r>
                          </m:den>
                        </m:f>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𝑓</m:t>
                    </m:r>
                  </m:oMath>
                </a14:m>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 Phase-2: (</a:t>
                </a:r>
                <a:r>
                  <a:rPr lang="en-IN" sz="1600" b="1" dirty="0">
                    <a:solidFill>
                      <a:schemeClr val="tx1"/>
                    </a:solidFill>
                    <a:latin typeface="Times New Roman" panose="02020603050405020304" pitchFamily="18" charset="0"/>
                    <a:cs typeface="Times New Roman" panose="02020603050405020304" pitchFamily="18" charset="0"/>
                  </a:rPr>
                  <a:t>Problems solved by service cars on applying edge computing)</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Let,</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b="1" dirty="0">
                    <a:solidFill>
                      <a:schemeClr val="tx1"/>
                    </a:solidFill>
                    <a:latin typeface="Times New Roman" panose="02020603050405020304" pitchFamily="18" charset="0"/>
                    <a:cs typeface="Times New Roman" panose="02020603050405020304" pitchFamily="18" charset="0"/>
                  </a:rPr>
                  <a:t>s </a:t>
                </a:r>
                <a:r>
                  <a:rPr lang="en-US" sz="1600" dirty="0">
                    <a:solidFill>
                      <a:schemeClr val="tx1"/>
                    </a:solidFill>
                    <a:latin typeface="Times New Roman" panose="02020603050405020304" pitchFamily="18" charset="0"/>
                    <a:cs typeface="Times New Roman" panose="02020603050405020304" pitchFamily="18" charset="0"/>
                  </a:rPr>
                  <a:t>= no. of service cars presents at time instant </a:t>
                </a:r>
                <a:r>
                  <a:rPr lang="en-US" sz="1600" b="1" dirty="0">
                    <a:solidFill>
                      <a:schemeClr val="tx1"/>
                    </a:solidFill>
                    <a:latin typeface="Times New Roman" panose="02020603050405020304" pitchFamily="18" charset="0"/>
                    <a:cs typeface="Times New Roman" panose="02020603050405020304" pitchFamily="18" charset="0"/>
                  </a:rPr>
                  <a:t>T</a:t>
                </a:r>
                <a:r>
                  <a:rPr lang="en-US" sz="1600" dirty="0">
                    <a:solidFill>
                      <a:schemeClr val="tx1"/>
                    </a:solidFill>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b="1" dirty="0">
                    <a:solidFill>
                      <a:schemeClr val="tx1"/>
                    </a:solidFill>
                    <a:latin typeface="Times New Roman" panose="02020603050405020304" pitchFamily="18" charset="0"/>
                    <a:cs typeface="Times New Roman" panose="02020603050405020304" pitchFamily="18" charset="0"/>
                  </a:rPr>
                  <a:t>r</a:t>
                </a:r>
                <a:r>
                  <a:rPr lang="en-US" sz="1600" dirty="0">
                    <a:solidFill>
                      <a:schemeClr val="tx1"/>
                    </a:solidFill>
                    <a:latin typeface="Times New Roman" panose="02020603050405020304" pitchFamily="18" charset="0"/>
                    <a:cs typeface="Times New Roman" panose="02020603050405020304" pitchFamily="18" charset="0"/>
                  </a:rPr>
                  <a:t> = maximum radius allowed for each car in trouble. </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b="1" dirty="0">
                    <a:solidFill>
                      <a:schemeClr val="tx1"/>
                    </a:solidFill>
                    <a:latin typeface="Times New Roman" panose="02020603050405020304" pitchFamily="18" charset="0"/>
                    <a:cs typeface="Times New Roman" panose="02020603050405020304" pitchFamily="18" charset="0"/>
                  </a:rPr>
                  <a:t>p</a:t>
                </a:r>
                <a:r>
                  <a:rPr lang="en-US" sz="1600" b="1" baseline="-25000" dirty="0">
                    <a:solidFill>
                      <a:schemeClr val="tx1"/>
                    </a:solidFill>
                    <a:latin typeface="Times New Roman" panose="02020603050405020304" pitchFamily="18" charset="0"/>
                    <a:cs typeface="Times New Roman" panose="02020603050405020304" pitchFamily="18" charset="0"/>
                  </a:rPr>
                  <a:t>2 </a:t>
                </a:r>
                <a:r>
                  <a:rPr lang="en-US" sz="1600" dirty="0">
                    <a:solidFill>
                      <a:schemeClr val="tx1"/>
                    </a:solidFill>
                    <a:latin typeface="Times New Roman" panose="02020603050405020304" pitchFamily="18" charset="0"/>
                    <a:cs typeface="Times New Roman" panose="02020603050405020304" pitchFamily="18" charset="0"/>
                  </a:rPr>
                  <a:t>= percentage of service vehicles who can provide assistance to some or all of the </a:t>
                </a:r>
                <a:r>
                  <a:rPr lang="en-US" sz="1600" b="1" dirty="0">
                    <a:solidFill>
                      <a:schemeClr val="tx1"/>
                    </a:solidFill>
                    <a:latin typeface="Times New Roman" panose="02020603050405020304" pitchFamily="18" charset="0"/>
                    <a:cs typeface="Times New Roman" panose="02020603050405020304" pitchFamily="18" charset="0"/>
                  </a:rPr>
                  <a:t>N</a:t>
                </a:r>
                <a:r>
                  <a:rPr lang="en-US" sz="1600" dirty="0">
                    <a:solidFill>
                      <a:schemeClr val="tx1"/>
                    </a:solidFill>
                    <a:latin typeface="Times New Roman" panose="02020603050405020304" pitchFamily="18" charset="0"/>
                    <a:cs typeface="Times New Roman" panose="02020603050405020304" pitchFamily="18" charset="0"/>
                  </a:rPr>
                  <a:t> cars in trouble.</a:t>
                </a:r>
                <a:endParaRPr lang="en-IN" sz="1600" dirty="0">
                  <a:solidFill>
                    <a:schemeClr val="tx1"/>
                  </a:solidFill>
                  <a:latin typeface="Times New Roman" panose="02020603050405020304" pitchFamily="18" charset="0"/>
                  <a:cs typeface="Times New Roman" panose="02020603050405020304" pitchFamily="18" charset="0"/>
                </a:endParaRPr>
              </a:p>
              <a:p>
                <a:pPr marL="0" indent="0" hangingPunct="0">
                  <a:buNone/>
                </a:pPr>
                <a:r>
                  <a:rPr lang="en-US" sz="1600" dirty="0">
                    <a:solidFill>
                      <a:schemeClr val="tx1"/>
                    </a:solidFill>
                    <a:latin typeface="Times New Roman" panose="02020603050405020304" pitchFamily="18" charset="0"/>
                    <a:cs typeface="Times New Roman" panose="02020603050405020304" pitchFamily="18" charset="0"/>
                  </a:rPr>
                  <a:t>So, no. of problems solved by service cars = </a:t>
                </a:r>
                <a14:m>
                  <m:oMath xmlns:m="http://schemas.openxmlformats.org/officeDocument/2006/math">
                    <m:d>
                      <m:dPr>
                        <m:ctrlPr>
                          <a:rPr lang="en-IN" sz="1600" i="1">
                            <a:solidFill>
                              <a:schemeClr val="tx1"/>
                            </a:solidFill>
                            <a:latin typeface="Cambria Math" panose="02040503050406030204" pitchFamily="18" charset="0"/>
                          </a:rPr>
                        </m:ctrlPr>
                      </m:dPr>
                      <m:e>
                        <m:f>
                          <m:fPr>
                            <m:ctrlPr>
                              <a:rPr lang="en-IN"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baseline="-25000">
                                <a:solidFill>
                                  <a:schemeClr val="tx1"/>
                                </a:solidFill>
                                <a:latin typeface="Cambria Math" panose="02040503050406030204" pitchFamily="18" charset="0"/>
                              </a:rPr>
                              <m:t>2</m:t>
                            </m:r>
                          </m:num>
                          <m:den>
                            <m:r>
                              <a:rPr lang="en-US" sz="1600" i="1">
                                <a:solidFill>
                                  <a:schemeClr val="tx1"/>
                                </a:solidFill>
                                <a:latin typeface="Cambria Math" panose="02040503050406030204" pitchFamily="18" charset="0"/>
                              </a:rPr>
                              <m:t>100</m:t>
                            </m:r>
                          </m:den>
                        </m:f>
                      </m:e>
                    </m:d>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𝑠</m:t>
                    </m:r>
                  </m:oMath>
                </a14:m>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2C089C4-A29A-4E5C-9E28-D60BFF691FA9}"/>
                  </a:ext>
                </a:extLst>
              </p:cNvPr>
              <p:cNvSpPr>
                <a:spLocks noGrp="1" noRot="1" noChangeAspect="1" noMove="1" noResize="1" noEditPoints="1" noAdjustHandles="1" noChangeArrowheads="1" noChangeShapeType="1" noTextEdit="1"/>
              </p:cNvSpPr>
              <p:nvPr>
                <p:ph idx="4294967295"/>
              </p:nvPr>
            </p:nvSpPr>
            <p:spPr>
              <a:xfrm>
                <a:off x="335280" y="984739"/>
                <a:ext cx="11512062" cy="5711579"/>
              </a:xfrm>
              <a:blipFill>
                <a:blip r:embed="rId2"/>
                <a:stretch>
                  <a:fillRect l="-265" t="-962"/>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76D51AC8-20DA-47CD-BC44-353ECAA13CE0}"/>
              </a:ext>
            </a:extLst>
          </p:cNvPr>
          <p:cNvSpPr txBox="1"/>
          <p:nvPr/>
        </p:nvSpPr>
        <p:spPr>
          <a:xfrm>
            <a:off x="335280" y="135305"/>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cs typeface="Times New Roman" panose="02020603050405020304" pitchFamily="18" charset="0"/>
              </a:rPr>
              <a:t>ANALYSIS </a:t>
            </a:r>
            <a:endParaRPr lang="en-IN" sz="4000" dirty="0">
              <a:latin typeface="+mj-lt"/>
            </a:endParaRPr>
          </a:p>
        </p:txBody>
      </p:sp>
    </p:spTree>
    <p:extLst>
      <p:ext uri="{BB962C8B-B14F-4D97-AF65-F5344CB8AC3E}">
        <p14:creationId xmlns:p14="http://schemas.microsoft.com/office/powerpoint/2010/main" val="424232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3C77D-180D-45CC-9021-2176E05EC484}"/>
              </a:ext>
            </a:extLst>
          </p:cNvPr>
          <p:cNvSpPr txBox="1"/>
          <p:nvPr/>
        </p:nvSpPr>
        <p:spPr>
          <a:xfrm>
            <a:off x="335280" y="135305"/>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cs typeface="Times New Roman" panose="02020603050405020304" pitchFamily="18" charset="0"/>
              </a:rPr>
              <a:t>ANALYSIS </a:t>
            </a:r>
            <a:endParaRPr lang="en-IN" sz="4000" dirty="0">
              <a:latin typeface="+mj-l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BF7B2B-1F92-41BA-B9B3-80DB76ABB7AF}"/>
                  </a:ext>
                </a:extLst>
              </p:cNvPr>
              <p:cNvSpPr txBox="1"/>
              <p:nvPr/>
            </p:nvSpPr>
            <p:spPr>
              <a:xfrm>
                <a:off x="335280" y="984738"/>
                <a:ext cx="11402451" cy="5565691"/>
              </a:xfrm>
              <a:prstGeom prst="rect">
                <a:avLst/>
              </a:prstGeom>
              <a:noFill/>
            </p:spPr>
            <p:txBody>
              <a:bodyPr wrap="square" rtlCol="0">
                <a:spAutoFit/>
              </a:bodyPr>
              <a:lstStyle/>
              <a:p>
                <a:pPr hangingPunct="0"/>
                <a:r>
                  <a:rPr lang="en-US" sz="2000" dirty="0">
                    <a:latin typeface="Times New Roman" panose="02020603050405020304" pitchFamily="18" charset="0"/>
                    <a:cs typeface="Times New Roman" panose="02020603050405020304" pitchFamily="18" charset="0"/>
                  </a:rPr>
                  <a:t>Phase-3:(</a:t>
                </a:r>
                <a:r>
                  <a:rPr lang="en-IN" sz="2000" b="1" dirty="0">
                    <a:latin typeface="Times New Roman" panose="02020603050405020304" pitchFamily="18" charset="0"/>
                    <a:cs typeface="Times New Roman" panose="02020603050405020304" pitchFamily="18" charset="0"/>
                  </a:rPr>
                  <a:t>Problem solved by service stations without applying edge computing</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hangingPunct="0"/>
                <a:r>
                  <a:rPr lang="en-US" sz="2000" dirty="0"/>
                  <a:t>It is obvious that unsolved issues would be handled in this phase. </a:t>
                </a:r>
                <a:endParaRPr lang="en-IN" sz="2000" dirty="0"/>
              </a:p>
              <a:p>
                <a:pPr hangingPunct="0"/>
                <a:r>
                  <a:rPr lang="en-US" sz="2000" dirty="0"/>
                  <a:t>Hence, </a:t>
                </a:r>
                <a:endParaRPr lang="en-IN" sz="2000" dirty="0"/>
              </a:p>
              <a:p>
                <a:pPr hangingPunct="0"/>
                <a:r>
                  <a:rPr lang="en-US" sz="2000" dirty="0"/>
                  <a:t>No. of problems solved by service stations = </a:t>
                </a:r>
                <a14:m>
                  <m:oMath xmlns:m="http://schemas.openxmlformats.org/officeDocument/2006/math">
                    <m:r>
                      <a:rPr lang="en-US" sz="2000" i="1">
                        <a:latin typeface="Cambria Math" panose="02040503050406030204" pitchFamily="18" charset="0"/>
                      </a:rPr>
                      <m:t>𝑁</m:t>
                    </m:r>
                    <m:r>
                      <a:rPr lang="en-US" sz="2000" i="1">
                        <a:latin typeface="Cambria Math" panose="02040503050406030204" pitchFamily="18" charset="0"/>
                      </a:rPr>
                      <m:t>−</m:t>
                    </m:r>
                    <m:d>
                      <m:dPr>
                        <m:ctrlPr>
                          <a:rPr lang="en-IN" sz="2000" i="1">
                            <a:latin typeface="Cambria Math" panose="02040503050406030204" pitchFamily="18" charset="0"/>
                          </a:rPr>
                        </m:ctrlPr>
                      </m:d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US" sz="2000" i="1">
                                    <a:latin typeface="Cambria Math" panose="02040503050406030204" pitchFamily="18" charset="0"/>
                                  </a:rPr>
                                  <m:t>𝑝</m:t>
                                </m:r>
                                <m:r>
                                  <a:rPr lang="en-US" sz="2000" i="1" baseline="-25000">
                                    <a:latin typeface="Cambria Math" panose="02040503050406030204" pitchFamily="18" charset="0"/>
                                  </a:rPr>
                                  <m:t>1</m:t>
                                </m:r>
                              </m:num>
                              <m:den>
                                <m:r>
                                  <a:rPr lang="en-US" sz="2000" i="1">
                                    <a:latin typeface="Cambria Math" panose="02040503050406030204" pitchFamily="18" charset="0"/>
                                  </a:rPr>
                                  <m:t>100</m:t>
                                </m:r>
                              </m:den>
                            </m:f>
                          </m:e>
                        </m:d>
                        <m:r>
                          <a:rPr lang="en-US" sz="2000" i="1">
                            <a:latin typeface="Cambria Math" panose="02040503050406030204" pitchFamily="18" charset="0"/>
                          </a:rPr>
                          <m:t>×</m:t>
                        </m:r>
                        <m:r>
                          <a:rPr lang="en-US" sz="2000" i="1">
                            <a:latin typeface="Cambria Math" panose="02040503050406030204" pitchFamily="18" charset="0"/>
                          </a:rPr>
                          <m:t>𝑓</m:t>
                        </m:r>
                      </m:e>
                    </m:d>
                    <m:r>
                      <a:rPr lang="en-US" sz="2000" i="1">
                        <a:latin typeface="Cambria Math" panose="02040503050406030204" pitchFamily="18" charset="0"/>
                      </a:rPr>
                      <m:t>−</m:t>
                    </m:r>
                    <m:d>
                      <m:dPr>
                        <m:ctrlPr>
                          <a:rPr lang="en-IN" sz="2000" i="1">
                            <a:latin typeface="Cambria Math" panose="02040503050406030204" pitchFamily="18" charset="0"/>
                          </a:rPr>
                        </m:ctrlPr>
                      </m:d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US" sz="2000" i="1">
                                    <a:latin typeface="Cambria Math" panose="02040503050406030204" pitchFamily="18" charset="0"/>
                                  </a:rPr>
                                  <m:t>𝑝</m:t>
                                </m:r>
                                <m:r>
                                  <a:rPr lang="en-US" sz="2000" i="1" baseline="-25000">
                                    <a:latin typeface="Cambria Math" panose="02040503050406030204" pitchFamily="18" charset="0"/>
                                  </a:rPr>
                                  <m:t>2</m:t>
                                </m:r>
                              </m:num>
                              <m:den>
                                <m:r>
                                  <a:rPr lang="en-US" sz="2000" i="1">
                                    <a:latin typeface="Cambria Math" panose="02040503050406030204" pitchFamily="18" charset="0"/>
                                  </a:rPr>
                                  <m:t>100</m:t>
                                </m:r>
                              </m:den>
                            </m:f>
                          </m:e>
                        </m:d>
                        <m:r>
                          <a:rPr lang="en-US" sz="2000" i="1">
                            <a:latin typeface="Cambria Math" panose="02040503050406030204" pitchFamily="18" charset="0"/>
                          </a:rPr>
                          <m:t>×</m:t>
                        </m:r>
                        <m:r>
                          <a:rPr lang="en-US" sz="2000" i="1">
                            <a:latin typeface="Cambria Math" panose="02040503050406030204" pitchFamily="18" charset="0"/>
                          </a:rPr>
                          <m:t>𝑠</m:t>
                        </m:r>
                      </m:e>
                    </m:d>
                  </m:oMath>
                </a14:m>
                <a:endParaRPr lang="en-IN" sz="2000" dirty="0"/>
              </a:p>
              <a:p>
                <a:pPr hangingPunct="0"/>
                <a:r>
                  <a:rPr lang="en-US" sz="2000" b="1" dirty="0"/>
                  <a:t> </a:t>
                </a:r>
                <a:endParaRPr lang="en-IN" sz="2000" dirty="0"/>
              </a:p>
              <a:p>
                <a:pPr hangingPunct="0"/>
                <a:r>
                  <a:rPr lang="en-US" sz="2000" dirty="0"/>
                  <a:t>In case of typical system entire problem is likely to be handles by the service station. </a:t>
                </a:r>
                <a:endParaRPr lang="en-IN" sz="2000" dirty="0"/>
              </a:p>
              <a:p>
                <a:pPr hangingPunct="0"/>
                <a:r>
                  <a:rPr lang="en-US" sz="2000" dirty="0"/>
                  <a:t>Hence,</a:t>
                </a:r>
                <a:endParaRPr lang="en-IN" sz="2000" dirty="0"/>
              </a:p>
              <a:p>
                <a:pPr hangingPunct="0"/>
                <a:r>
                  <a:rPr lang="en-US" sz="2000" dirty="0"/>
                  <a:t>No. of problem solved by the service station = </a:t>
                </a:r>
                <a:r>
                  <a:rPr lang="en-US" sz="2000" i="1" dirty="0"/>
                  <a:t>N</a:t>
                </a:r>
                <a:endParaRPr lang="en-IN" sz="2000" dirty="0"/>
              </a:p>
              <a:p>
                <a:pPr hangingPunct="0"/>
                <a:r>
                  <a:rPr lang="en-US" sz="2000" dirty="0"/>
                  <a:t> </a:t>
                </a:r>
                <a:endParaRPr lang="en-IN" sz="2000" dirty="0"/>
              </a:p>
              <a:p>
                <a:pPr hangingPunct="0"/>
                <a:r>
                  <a:rPr lang="en-US" sz="2000" dirty="0"/>
                  <a:t>It is observed that the no. of car issues served by the service station by implementing our proposed method would be less as, </a:t>
                </a:r>
                <a14:m>
                  <m:oMath xmlns:m="http://schemas.openxmlformats.org/officeDocument/2006/math">
                    <m:d>
                      <m:dPr>
                        <m:begChr m:val="{"/>
                        <m:endChr m:val="}"/>
                        <m:ctrlPr>
                          <a:rPr lang="en-IN" sz="2000" i="1">
                            <a:latin typeface="Cambria Math" panose="02040503050406030204" pitchFamily="18" charset="0"/>
                          </a:rPr>
                        </m:ctrlPr>
                      </m:dPr>
                      <m:e>
                        <m:r>
                          <a:rPr lang="en-US" sz="2000" i="1">
                            <a:latin typeface="Cambria Math" panose="02040503050406030204" pitchFamily="18" charset="0"/>
                          </a:rPr>
                          <m:t>𝑁</m:t>
                        </m:r>
                        <m:r>
                          <a:rPr lang="en-US" sz="2000" i="1">
                            <a:latin typeface="Cambria Math" panose="02040503050406030204" pitchFamily="18" charset="0"/>
                          </a:rPr>
                          <m:t>− </m:t>
                        </m:r>
                        <m:d>
                          <m:dPr>
                            <m:ctrlPr>
                              <a:rPr lang="en-IN" sz="2000" i="1">
                                <a:latin typeface="Cambria Math" panose="02040503050406030204" pitchFamily="18" charset="0"/>
                              </a:rPr>
                            </m:ctrlPr>
                          </m:dPr>
                          <m:e>
                            <m:r>
                              <a:rPr lang="en-US" sz="2000" i="1">
                                <a:latin typeface="Cambria Math" panose="02040503050406030204" pitchFamily="18" charset="0"/>
                              </a:rPr>
                              <m:t>𝑁</m:t>
                            </m:r>
                            <m:r>
                              <a:rPr lang="en-US" sz="2000" i="1">
                                <a:latin typeface="Cambria Math" panose="02040503050406030204" pitchFamily="18" charset="0"/>
                              </a:rPr>
                              <m:t>−</m:t>
                            </m:r>
                            <m:d>
                              <m:dPr>
                                <m:ctrlPr>
                                  <a:rPr lang="en-IN" sz="2000" i="1">
                                    <a:latin typeface="Cambria Math" panose="02040503050406030204" pitchFamily="18" charset="0"/>
                                  </a:rPr>
                                </m:ctrlPr>
                              </m:d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US" sz="2000" i="1">
                                            <a:latin typeface="Cambria Math" panose="02040503050406030204" pitchFamily="18" charset="0"/>
                                          </a:rPr>
                                          <m:t>𝑝</m:t>
                                        </m:r>
                                        <m:r>
                                          <a:rPr lang="en-US" sz="2000" i="1" baseline="-25000">
                                            <a:latin typeface="Cambria Math" panose="02040503050406030204" pitchFamily="18" charset="0"/>
                                          </a:rPr>
                                          <m:t>1</m:t>
                                        </m:r>
                                      </m:num>
                                      <m:den>
                                        <m:r>
                                          <a:rPr lang="en-US" sz="2000" i="1">
                                            <a:latin typeface="Cambria Math" panose="02040503050406030204" pitchFamily="18" charset="0"/>
                                          </a:rPr>
                                          <m:t>100</m:t>
                                        </m:r>
                                      </m:den>
                                    </m:f>
                                  </m:e>
                                </m:d>
                                <m:r>
                                  <a:rPr lang="en-US" sz="2000" i="1">
                                    <a:latin typeface="Cambria Math" panose="02040503050406030204" pitchFamily="18" charset="0"/>
                                  </a:rPr>
                                  <m:t>×</m:t>
                                </m:r>
                                <m:r>
                                  <a:rPr lang="en-US" sz="2000" i="1">
                                    <a:latin typeface="Cambria Math" panose="02040503050406030204" pitchFamily="18" charset="0"/>
                                  </a:rPr>
                                  <m:t>𝑓</m:t>
                                </m:r>
                              </m:e>
                            </m:d>
                            <m:r>
                              <a:rPr lang="en-US" sz="2000" i="1">
                                <a:latin typeface="Cambria Math" panose="02040503050406030204" pitchFamily="18" charset="0"/>
                              </a:rPr>
                              <m:t>−</m:t>
                            </m:r>
                            <m:d>
                              <m:dPr>
                                <m:ctrlPr>
                                  <a:rPr lang="en-IN" sz="2000" i="1">
                                    <a:latin typeface="Cambria Math" panose="02040503050406030204" pitchFamily="18" charset="0"/>
                                  </a:rPr>
                                </m:ctrlPr>
                              </m:d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US" sz="2000" i="1">
                                            <a:latin typeface="Cambria Math" panose="02040503050406030204" pitchFamily="18" charset="0"/>
                                          </a:rPr>
                                          <m:t>𝑝</m:t>
                                        </m:r>
                                        <m:r>
                                          <a:rPr lang="en-US" sz="2000" i="1" baseline="-25000">
                                            <a:latin typeface="Cambria Math" panose="02040503050406030204" pitchFamily="18" charset="0"/>
                                          </a:rPr>
                                          <m:t>2</m:t>
                                        </m:r>
                                      </m:num>
                                      <m:den>
                                        <m:r>
                                          <a:rPr lang="en-US" sz="2000" i="1">
                                            <a:latin typeface="Cambria Math" panose="02040503050406030204" pitchFamily="18" charset="0"/>
                                          </a:rPr>
                                          <m:t>100</m:t>
                                        </m:r>
                                      </m:den>
                                    </m:f>
                                  </m:e>
                                </m:d>
                                <m:r>
                                  <a:rPr lang="en-US" sz="2000" i="1">
                                    <a:latin typeface="Cambria Math" panose="02040503050406030204" pitchFamily="18" charset="0"/>
                                  </a:rPr>
                                  <m:t>×</m:t>
                                </m:r>
                                <m:r>
                                  <a:rPr lang="en-US" sz="2000" i="1">
                                    <a:latin typeface="Cambria Math" panose="02040503050406030204" pitchFamily="18" charset="0"/>
                                  </a:rPr>
                                  <m:t>𝑠</m:t>
                                </m:r>
                              </m:e>
                            </m:d>
                          </m:e>
                        </m:d>
                      </m:e>
                    </m:d>
                  </m:oMath>
                </a14:m>
                <a:r>
                  <a:rPr lang="en-US" sz="2000" dirty="0"/>
                  <a:t>								                                   = </a:t>
                </a:r>
                <a14:m>
                  <m:oMath xmlns:m="http://schemas.openxmlformats.org/officeDocument/2006/math">
                    <m:d>
                      <m:dPr>
                        <m:ctrlPr>
                          <a:rPr lang="en-IN" sz="2000" i="1">
                            <a:latin typeface="Cambria Math" panose="02040503050406030204" pitchFamily="18" charset="0"/>
                          </a:rPr>
                        </m:ctrlPr>
                      </m:d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US" sz="2000" i="1">
                                    <a:latin typeface="Cambria Math" panose="02040503050406030204" pitchFamily="18" charset="0"/>
                                  </a:rPr>
                                  <m:t>𝑝</m:t>
                                </m:r>
                                <m:r>
                                  <a:rPr lang="en-US" sz="2000" i="1" baseline="-25000">
                                    <a:latin typeface="Cambria Math" panose="02040503050406030204" pitchFamily="18" charset="0"/>
                                  </a:rPr>
                                  <m:t>1</m:t>
                                </m:r>
                              </m:num>
                              <m:den>
                                <m:r>
                                  <a:rPr lang="en-US" sz="2000" i="1">
                                    <a:latin typeface="Cambria Math" panose="02040503050406030204" pitchFamily="18" charset="0"/>
                                  </a:rPr>
                                  <m:t>100</m:t>
                                </m:r>
                              </m:den>
                            </m:f>
                          </m:e>
                        </m:d>
                        <m:r>
                          <a:rPr lang="en-US" sz="2000" i="1">
                            <a:latin typeface="Cambria Math" panose="02040503050406030204" pitchFamily="18" charset="0"/>
                          </a:rPr>
                          <m:t>×</m:t>
                        </m:r>
                        <m:r>
                          <a:rPr lang="en-US" sz="2000" i="1">
                            <a:latin typeface="Cambria Math" panose="02040503050406030204" pitchFamily="18" charset="0"/>
                          </a:rPr>
                          <m:t>𝑓</m:t>
                        </m:r>
                      </m:e>
                    </m:d>
                    <m:r>
                      <a:rPr lang="en-US" sz="2000" i="1">
                        <a:latin typeface="Cambria Math" panose="02040503050406030204" pitchFamily="18" charset="0"/>
                      </a:rPr>
                      <m:t>+</m:t>
                    </m:r>
                    <m:d>
                      <m:dPr>
                        <m:ctrlPr>
                          <a:rPr lang="en-IN" sz="2000" i="1">
                            <a:latin typeface="Cambria Math" panose="02040503050406030204" pitchFamily="18" charset="0"/>
                          </a:rPr>
                        </m:ctrlPr>
                      </m:d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US" sz="2000" i="1">
                                    <a:latin typeface="Cambria Math" panose="02040503050406030204" pitchFamily="18" charset="0"/>
                                  </a:rPr>
                                  <m:t>𝑝</m:t>
                                </m:r>
                                <m:r>
                                  <a:rPr lang="en-US" sz="2000" i="1" baseline="-25000">
                                    <a:latin typeface="Cambria Math" panose="02040503050406030204" pitchFamily="18" charset="0"/>
                                  </a:rPr>
                                  <m:t>2</m:t>
                                </m:r>
                              </m:num>
                              <m:den>
                                <m:r>
                                  <a:rPr lang="en-US" sz="2000" i="1">
                                    <a:latin typeface="Cambria Math" panose="02040503050406030204" pitchFamily="18" charset="0"/>
                                  </a:rPr>
                                  <m:t>100</m:t>
                                </m:r>
                              </m:den>
                            </m:f>
                          </m:e>
                        </m:d>
                        <m:r>
                          <a:rPr lang="en-US" sz="2000" i="1">
                            <a:latin typeface="Cambria Math" panose="02040503050406030204" pitchFamily="18" charset="0"/>
                          </a:rPr>
                          <m:t>×</m:t>
                        </m:r>
                        <m:r>
                          <a:rPr lang="en-US" sz="2000" i="1">
                            <a:latin typeface="Cambria Math" panose="02040503050406030204" pitchFamily="18" charset="0"/>
                          </a:rPr>
                          <m:t>𝑠</m:t>
                        </m:r>
                      </m:e>
                    </m:d>
                  </m:oMath>
                </a14:m>
                <a:r>
                  <a:rPr lang="en-US" sz="2000" dirty="0"/>
                  <a:t>       </a:t>
                </a:r>
                <a:endParaRPr lang="en-IN" sz="2000" dirty="0"/>
              </a:p>
              <a:p>
                <a:pPr hangingPunct="0"/>
                <a:r>
                  <a:rPr lang="en-US" sz="2000" dirty="0"/>
                  <a:t> </a:t>
                </a:r>
                <a:endParaRPr lang="en-IN" sz="2000" dirty="0"/>
              </a:p>
              <a:p>
                <a:pPr hangingPunct="0"/>
                <a:r>
                  <a:rPr lang="en-US" sz="2000" dirty="0"/>
                  <a:t> </a:t>
                </a:r>
                <a:endParaRPr lang="en-IN" sz="2000" dirty="0"/>
              </a:p>
              <a:p>
                <a:endParaRPr lang="en-IN" sz="20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CBF7B2B-1F92-41BA-B9B3-80DB76ABB7AF}"/>
                  </a:ext>
                </a:extLst>
              </p:cNvPr>
              <p:cNvSpPr txBox="1">
                <a:spLocks noRot="1" noChangeAspect="1" noMove="1" noResize="1" noEditPoints="1" noAdjustHandles="1" noChangeArrowheads="1" noChangeShapeType="1" noTextEdit="1"/>
              </p:cNvSpPr>
              <p:nvPr/>
            </p:nvSpPr>
            <p:spPr>
              <a:xfrm>
                <a:off x="335280" y="984738"/>
                <a:ext cx="11402451" cy="5565691"/>
              </a:xfrm>
              <a:prstGeom prst="rect">
                <a:avLst/>
              </a:prstGeom>
              <a:blipFill>
                <a:blip r:embed="rId2"/>
                <a:stretch>
                  <a:fillRect l="-535" t="-657" r="-535"/>
                </a:stretch>
              </a:blipFill>
            </p:spPr>
            <p:txBody>
              <a:bodyPr/>
              <a:lstStyle/>
              <a:p>
                <a:r>
                  <a:rPr lang="en-IN">
                    <a:noFill/>
                  </a:rPr>
                  <a:t> </a:t>
                </a:r>
              </a:p>
            </p:txBody>
          </p:sp>
        </mc:Fallback>
      </mc:AlternateContent>
    </p:spTree>
    <p:extLst>
      <p:ext uri="{BB962C8B-B14F-4D97-AF65-F5344CB8AC3E}">
        <p14:creationId xmlns:p14="http://schemas.microsoft.com/office/powerpoint/2010/main" val="191861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3C77D-180D-45CC-9021-2176E05EC484}"/>
              </a:ext>
            </a:extLst>
          </p:cNvPr>
          <p:cNvSpPr txBox="1"/>
          <p:nvPr/>
        </p:nvSpPr>
        <p:spPr>
          <a:xfrm>
            <a:off x="335280" y="135305"/>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cs typeface="Times New Roman" panose="02020603050405020304" pitchFamily="18" charset="0"/>
              </a:rPr>
              <a:t>ANALYSIS </a:t>
            </a:r>
            <a:endParaRPr lang="en-IN" sz="4000" dirty="0">
              <a:latin typeface="+mj-l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BF7B2B-1F92-41BA-B9B3-80DB76ABB7AF}"/>
                  </a:ext>
                </a:extLst>
              </p:cNvPr>
              <p:cNvSpPr txBox="1"/>
              <p:nvPr/>
            </p:nvSpPr>
            <p:spPr>
              <a:xfrm>
                <a:off x="335280" y="984738"/>
                <a:ext cx="11402451" cy="6215163"/>
              </a:xfrm>
              <a:prstGeom prst="rect">
                <a:avLst/>
              </a:prstGeom>
              <a:noFill/>
            </p:spPr>
            <p:txBody>
              <a:bodyPr wrap="square" rtlCol="0">
                <a:spAutoFit/>
              </a:bodyPr>
              <a:lstStyle/>
              <a:p>
                <a:pPr hangingPunct="0"/>
                <a:r>
                  <a:rPr lang="en-US" dirty="0">
                    <a:latin typeface="Times New Roman" panose="02020603050405020304" pitchFamily="18" charset="0"/>
                    <a:cs typeface="Times New Roman" panose="02020603050405020304" pitchFamily="18" charset="0"/>
                  </a:rPr>
                  <a:t>Fuel consumption is directly proportional to the distance travelled.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 Phase-1</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Let,</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N = no. of cars in trouble at time T.</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f = no. of fellow cars presents at time instant T.</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r = maximum radius allowed for each car in trouble.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 percentage of fellow vehicles who can provide assistance to some or all of the N cars in trouble.</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Now, we note that the fellow cars which will provide assistance will actually travel no extra distance because fellow cars accept requests only if they find that the assistance has to be provided in to a vehicle which is on their desired route they are travelling in.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Hence, distance travelled by fellow cars to provide assistance</a:t>
                </a:r>
                <a:r>
                  <a:rPr lang="en-US" b="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r>
                              <a:rPr lang="en-US" i="1">
                                <a:latin typeface="Cambria Math" panose="02040503050406030204" pitchFamily="18" charset="0"/>
                              </a:rPr>
                              <m:t>100</m:t>
                            </m:r>
                          </m:den>
                        </m:f>
                      </m:e>
                    </m:d>
                    <m:r>
                      <a:rPr lang="en-US" i="1">
                        <a:latin typeface="Cambria Math" panose="02040503050406030204" pitchFamily="18" charset="0"/>
                      </a:rPr>
                      <m:t>×0=0</m:t>
                    </m:r>
                  </m:oMath>
                </a14:m>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Phase-2</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Let,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s = no. of service cars presents at time instant T.</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r = maximum radius allowed for each car in trouble.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percentage of service vehicles who can provide assistance to some or all of the N cars in trouble.</a:t>
                </a:r>
                <a:endParaRPr lang="en-IN" dirty="0">
                  <a:latin typeface="Times New Roman" panose="02020603050405020304" pitchFamily="18" charset="0"/>
                  <a:cs typeface="Times New Roman" panose="02020603050405020304" pitchFamily="18" charset="0"/>
                </a:endParaRPr>
              </a:p>
              <a:p>
                <a:pPr hangingPunct="0"/>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avg</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average up-down distance from service car to car in trouble. It is obvious that </a:t>
                </a:r>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&lt;=r.</a:t>
                </a:r>
                <a:endParaRPr lang="en-IN" dirty="0">
                  <a:latin typeface="Times New Roman" panose="02020603050405020304" pitchFamily="18" charset="0"/>
                  <a:cs typeface="Times New Roman" panose="02020603050405020304" pitchFamily="18" charset="0"/>
                </a:endParaRPr>
              </a:p>
              <a:p>
                <a:pPr hangingPunct="0"/>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hangingPunct="0"/>
                <a:r>
                  <a:rPr lang="en-US" dirty="0">
                    <a:latin typeface="Times New Roman" panose="02020603050405020304" pitchFamily="18" charset="0"/>
                    <a:cs typeface="Times New Roman" panose="02020603050405020304" pitchFamily="18" charset="0"/>
                  </a:rPr>
                  <a:t>So, distance travelled by service cars to provide assistance </a:t>
                </a:r>
                <a:r>
                  <a:rPr lang="en-US"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2</m:t>
                        </m:r>
                      </m:sub>
                    </m:sSub>
                    <m:r>
                      <a:rPr lang="en-US"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US" i="1">
                                <a:latin typeface="Cambria Math" panose="02040503050406030204" pitchFamily="18" charset="0"/>
                              </a:rPr>
                              <m:t>𝑠</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num>
                          <m:den>
                            <m:r>
                              <a:rPr lang="en-US" i="1">
                                <a:latin typeface="Cambria Math" panose="02040503050406030204" pitchFamily="18" charset="0"/>
                              </a:rPr>
                              <m:t>100</m:t>
                            </m:r>
                          </m:den>
                        </m:f>
                      </m:e>
                    </m:d>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𝑎𝑣𝑔</m:t>
                        </m:r>
                      </m:sub>
                    </m:sSub>
                  </m:oMath>
                </a14:m>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CBF7B2B-1F92-41BA-B9B3-80DB76ABB7AF}"/>
                  </a:ext>
                </a:extLst>
              </p:cNvPr>
              <p:cNvSpPr txBox="1">
                <a:spLocks noRot="1" noChangeAspect="1" noMove="1" noResize="1" noEditPoints="1" noAdjustHandles="1" noChangeArrowheads="1" noChangeShapeType="1" noTextEdit="1"/>
              </p:cNvSpPr>
              <p:nvPr/>
            </p:nvSpPr>
            <p:spPr>
              <a:xfrm>
                <a:off x="335280" y="984738"/>
                <a:ext cx="11402451" cy="6215163"/>
              </a:xfrm>
              <a:prstGeom prst="rect">
                <a:avLst/>
              </a:prstGeom>
              <a:blipFill>
                <a:blip r:embed="rId2"/>
                <a:stretch>
                  <a:fillRect l="-428" t="-589"/>
                </a:stretch>
              </a:blipFill>
            </p:spPr>
            <p:txBody>
              <a:bodyPr/>
              <a:lstStyle/>
              <a:p>
                <a:r>
                  <a:rPr lang="en-IN">
                    <a:noFill/>
                  </a:rPr>
                  <a:t> </a:t>
                </a:r>
              </a:p>
            </p:txBody>
          </p:sp>
        </mc:Fallback>
      </mc:AlternateContent>
    </p:spTree>
    <p:extLst>
      <p:ext uri="{BB962C8B-B14F-4D97-AF65-F5344CB8AC3E}">
        <p14:creationId xmlns:p14="http://schemas.microsoft.com/office/powerpoint/2010/main" val="238327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3C77D-180D-45CC-9021-2176E05EC484}"/>
              </a:ext>
            </a:extLst>
          </p:cNvPr>
          <p:cNvSpPr txBox="1"/>
          <p:nvPr/>
        </p:nvSpPr>
        <p:spPr>
          <a:xfrm>
            <a:off x="335280" y="135305"/>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cs typeface="Times New Roman" panose="02020603050405020304" pitchFamily="18" charset="0"/>
              </a:rPr>
              <a:t>ANALYSIS </a:t>
            </a:r>
            <a:endParaRPr lang="en-IN" sz="4000" dirty="0">
              <a:latin typeface="+mj-l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BF7B2B-1F92-41BA-B9B3-80DB76ABB7AF}"/>
                  </a:ext>
                </a:extLst>
              </p:cNvPr>
              <p:cNvSpPr txBox="1"/>
              <p:nvPr/>
            </p:nvSpPr>
            <p:spPr>
              <a:xfrm>
                <a:off x="335280" y="984738"/>
                <a:ext cx="11402451" cy="5617756"/>
              </a:xfrm>
              <a:prstGeom prst="rect">
                <a:avLst/>
              </a:prstGeom>
              <a:noFill/>
            </p:spPr>
            <p:txBody>
              <a:bodyPr wrap="square" rtlCol="0">
                <a:spAutoFit/>
              </a:bodyPr>
              <a:lstStyle/>
              <a:p>
                <a:pPr hangingPunct="0"/>
                <a:r>
                  <a:rPr lang="en-US" sz="1400" dirty="0">
                    <a:latin typeface="Times New Roman" panose="02020603050405020304" pitchFamily="18" charset="0"/>
                    <a:cs typeface="Times New Roman" panose="02020603050405020304" pitchFamily="18" charset="0"/>
                  </a:rPr>
                  <a:t>Phase-3</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Unsolved issues would be directed to the service station. They are either towed or reached there by its’ own. Hence,</a:t>
                </a:r>
                <a:endParaRPr lang="en-IN" sz="1400" dirty="0">
                  <a:latin typeface="Times New Roman" panose="02020603050405020304" pitchFamily="18" charset="0"/>
                  <a:cs typeface="Times New Roman" panose="02020603050405020304" pitchFamily="18" charset="0"/>
                </a:endParaRPr>
              </a:p>
              <a:p>
                <a:pPr hangingPunct="0"/>
                <a:r>
                  <a:rPr lang="en-US" sz="1400" dirty="0" err="1">
                    <a:latin typeface="Times New Roman" panose="02020603050405020304" pitchFamily="18" charset="0"/>
                    <a:cs typeface="Times New Roman" panose="02020603050405020304" pitchFamily="18" charset="0"/>
                  </a:rPr>
                  <a:t>D</a:t>
                </a:r>
                <a:r>
                  <a:rPr lang="en-US" sz="1400" baseline="-25000" dirty="0" err="1">
                    <a:latin typeface="Times New Roman" panose="02020603050405020304" pitchFamily="18" charset="0"/>
                    <a:cs typeface="Times New Roman" panose="02020603050405020304" pitchFamily="18" charset="0"/>
                  </a:rPr>
                  <a:t>avg</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average up-down distance from service station to car in trouble. </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So, distance travelled to reach service station = </a:t>
                </a:r>
                <a14:m>
                  <m:oMath xmlns:m="http://schemas.openxmlformats.org/officeDocument/2006/math">
                    <m:sSub>
                      <m:sSubPr>
                        <m:ctrlPr>
                          <a:rPr lang="en-IN"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3</m:t>
                        </m:r>
                      </m:sub>
                    </m:sSub>
                    <m:r>
                      <a:rPr lang="en-US" sz="1400" i="1">
                        <a:latin typeface="Cambria Math" panose="02040503050406030204" pitchFamily="18" charset="0"/>
                      </a:rPr>
                      <m:t>=</m:t>
                    </m:r>
                    <m:d>
                      <m:dPr>
                        <m:ctrlPr>
                          <a:rPr lang="en-IN" sz="1400" i="1">
                            <a:latin typeface="Cambria Math" panose="02040503050406030204" pitchFamily="18" charset="0"/>
                          </a:rPr>
                        </m:ctrlPr>
                      </m:dPr>
                      <m:e>
                        <m:r>
                          <a:rPr lang="en-US" sz="1400" i="1">
                            <a:latin typeface="Cambria Math" panose="02040503050406030204" pitchFamily="18" charset="0"/>
                          </a:rPr>
                          <m:t>𝑁</m:t>
                        </m:r>
                        <m:r>
                          <a:rPr lang="en-US" sz="1400" i="1">
                            <a:latin typeface="Cambria Math" panose="02040503050406030204" pitchFamily="18" charset="0"/>
                          </a:rPr>
                          <m:t>−</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𝑓</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num>
                              <m:den>
                                <m:r>
                                  <a:rPr lang="en-US" sz="1400" i="1">
                                    <a:latin typeface="Cambria Math" panose="02040503050406030204" pitchFamily="18" charset="0"/>
                                  </a:rPr>
                                  <m:t>100</m:t>
                                </m:r>
                              </m:den>
                            </m:f>
                          </m:e>
                        </m:d>
                        <m:r>
                          <a:rPr lang="en-US" sz="1400" i="1">
                            <a:latin typeface="Cambria Math" panose="02040503050406030204" pitchFamily="18" charset="0"/>
                          </a:rPr>
                          <m:t>−  </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𝑠</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num>
                              <m:den>
                                <m:r>
                                  <a:rPr lang="en-US" sz="1400" i="1">
                                    <a:latin typeface="Cambria Math" panose="02040503050406030204" pitchFamily="18" charset="0"/>
                                  </a:rPr>
                                  <m:t>100</m:t>
                                </m:r>
                              </m:den>
                            </m:f>
                          </m:e>
                        </m:d>
                      </m:e>
                    </m:d>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𝑎𝑣𝑔</m:t>
                        </m:r>
                      </m:sub>
                    </m:sSub>
                  </m:oMath>
                </a14:m>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Hence, Total distance travelled would be, </a:t>
                </a:r>
                <a:r>
                  <a:rPr lang="en-US" sz="14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hangingPunct="0"/>
                <a:r>
                  <a:rPr lang="en-US" sz="1400" dirty="0" err="1">
                    <a:latin typeface="Times New Roman" panose="02020603050405020304" pitchFamily="18" charset="0"/>
                    <a:cs typeface="Times New Roman" panose="02020603050405020304" pitchFamily="18" charset="0"/>
                  </a:rPr>
                  <a:t>d</a:t>
                </a:r>
                <a:r>
                  <a:rPr lang="en-US" sz="1400" baseline="-25000" dirty="0" err="1">
                    <a:latin typeface="Times New Roman" panose="02020603050405020304" pitchFamily="18" charset="0"/>
                    <a:cs typeface="Times New Roman" panose="02020603050405020304" pitchFamily="18" charset="0"/>
                  </a:rPr>
                  <a:t>edge</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d</a:t>
                </a:r>
                <a:r>
                  <a:rPr lang="en-US" sz="1400" baseline="-25000" dirty="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 d</a:t>
                </a:r>
                <a:r>
                  <a:rPr lang="en-US" sz="1400" baseline="-25000"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 d</a:t>
                </a:r>
                <a:r>
                  <a:rPr lang="en-US" sz="1400" baseline="-250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 = </a:t>
                </a:r>
                <a14:m>
                  <m:oMath xmlns:m="http://schemas.openxmlformats.org/officeDocument/2006/math">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𝑠</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num>
                          <m:den>
                            <m:r>
                              <a:rPr lang="en-US" sz="1400" i="1">
                                <a:latin typeface="Cambria Math" panose="02040503050406030204" pitchFamily="18" charset="0"/>
                              </a:rPr>
                              <m:t>100</m:t>
                            </m:r>
                          </m:den>
                        </m:f>
                      </m:e>
                    </m:d>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𝑎𝑣𝑔</m:t>
                        </m:r>
                      </m:sub>
                    </m:sSub>
                    <m:r>
                      <a:rPr lang="en-US" sz="1400" i="1">
                        <a:latin typeface="Cambria Math" panose="02040503050406030204" pitchFamily="18" charset="0"/>
                      </a:rPr>
                      <m:t>+ </m:t>
                    </m:r>
                    <m:d>
                      <m:dPr>
                        <m:ctrlPr>
                          <a:rPr lang="en-IN" sz="1400" i="1">
                            <a:latin typeface="Cambria Math" panose="02040503050406030204" pitchFamily="18" charset="0"/>
                          </a:rPr>
                        </m:ctrlPr>
                      </m:dPr>
                      <m:e>
                        <m:r>
                          <a:rPr lang="en-US" sz="1400" i="1">
                            <a:latin typeface="Cambria Math" panose="02040503050406030204" pitchFamily="18" charset="0"/>
                          </a:rPr>
                          <m:t>𝑁</m:t>
                        </m:r>
                        <m:r>
                          <a:rPr lang="en-US" sz="1400" i="1">
                            <a:latin typeface="Cambria Math" panose="02040503050406030204" pitchFamily="18" charset="0"/>
                          </a:rPr>
                          <m:t>−</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𝑓</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num>
                              <m:den>
                                <m:r>
                                  <a:rPr lang="en-US" sz="1400" i="1">
                                    <a:latin typeface="Cambria Math" panose="02040503050406030204" pitchFamily="18" charset="0"/>
                                  </a:rPr>
                                  <m:t>100</m:t>
                                </m:r>
                              </m:den>
                            </m:f>
                          </m:e>
                        </m:d>
                        <m:r>
                          <a:rPr lang="en-US" sz="1400" i="1">
                            <a:latin typeface="Cambria Math" panose="02040503050406030204" pitchFamily="18" charset="0"/>
                          </a:rPr>
                          <m:t>−  </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𝑠</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num>
                              <m:den>
                                <m:r>
                                  <a:rPr lang="en-US" sz="1400" i="1">
                                    <a:latin typeface="Cambria Math" panose="02040503050406030204" pitchFamily="18" charset="0"/>
                                  </a:rPr>
                                  <m:t>100</m:t>
                                </m:r>
                              </m:den>
                            </m:f>
                          </m:e>
                        </m:d>
                      </m:e>
                    </m:d>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𝑎𝑣𝑔</m:t>
                        </m:r>
                      </m:sub>
                    </m:sSub>
                  </m:oMath>
                </a14:m>
                <a:r>
                  <a:rPr lang="en-US" sz="14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In typical cases total distance travelled by affected cars would be </a:t>
                </a:r>
                <a:endParaRPr lang="en-IN" sz="1400" dirty="0">
                  <a:latin typeface="Times New Roman" panose="02020603050405020304" pitchFamily="18" charset="0"/>
                  <a:cs typeface="Times New Roman" panose="02020603050405020304" pitchFamily="18" charset="0"/>
                </a:endParaRPr>
              </a:p>
              <a:p>
                <a:pPr hangingPunct="0"/>
                <a:r>
                  <a:rPr lang="en-US" sz="1400" dirty="0" err="1">
                    <a:latin typeface="Times New Roman" panose="02020603050405020304" pitchFamily="18" charset="0"/>
                    <a:cs typeface="Times New Roman" panose="02020603050405020304" pitchFamily="18" charset="0"/>
                  </a:rPr>
                  <a:t>d</a:t>
                </a:r>
                <a:r>
                  <a:rPr lang="en-US" sz="1400" baseline="-25000" dirty="0" err="1">
                    <a:latin typeface="Times New Roman" panose="02020603050405020304" pitchFamily="18" charset="0"/>
                    <a:cs typeface="Times New Roman" panose="02020603050405020304" pitchFamily="18" charset="0"/>
                  </a:rPr>
                  <a:t>non</a:t>
                </a:r>
                <a:r>
                  <a:rPr lang="en-US" sz="1400" baseline="-25000" dirty="0">
                    <a:latin typeface="Times New Roman" panose="02020603050405020304" pitchFamily="18" charset="0"/>
                    <a:cs typeface="Times New Roman" panose="02020603050405020304" pitchFamily="18" charset="0"/>
                  </a:rPr>
                  <a:t>-edge</a:t>
                </a:r>
                <a:r>
                  <a:rPr lang="en-US" sz="1400" dirty="0">
                    <a:latin typeface="Times New Roman" panose="02020603050405020304" pitchFamily="18" charset="0"/>
                    <a:cs typeface="Times New Roman" panose="02020603050405020304" pitchFamily="18" charset="0"/>
                  </a:rPr>
                  <a:t> = </a:t>
                </a:r>
                <a14:m>
                  <m:oMath xmlns:m="http://schemas.openxmlformats.org/officeDocument/2006/math">
                    <m:r>
                      <a:rPr lang="en-US" sz="1400" i="1">
                        <a:latin typeface="Cambria Math" panose="02040503050406030204" pitchFamily="18" charset="0"/>
                      </a:rPr>
                      <m:t>𝑁</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𝑎𝑣𝑔</m:t>
                        </m:r>
                      </m:sub>
                    </m:sSub>
                  </m:oMath>
                </a14:m>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where,</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N = no. of cars in trouble at time T.</a:t>
                </a:r>
                <a:endParaRPr lang="en-IN" sz="1400" dirty="0">
                  <a:latin typeface="Times New Roman" panose="02020603050405020304" pitchFamily="18" charset="0"/>
                  <a:cs typeface="Times New Roman" panose="02020603050405020304" pitchFamily="18" charset="0"/>
                </a:endParaRPr>
              </a:p>
              <a:p>
                <a:pPr hangingPunct="0"/>
                <a:r>
                  <a:rPr lang="en-US" sz="1400" dirty="0" err="1">
                    <a:latin typeface="Times New Roman" panose="02020603050405020304" pitchFamily="18" charset="0"/>
                    <a:cs typeface="Times New Roman" panose="02020603050405020304" pitchFamily="18" charset="0"/>
                  </a:rPr>
                  <a:t>D</a:t>
                </a:r>
                <a:r>
                  <a:rPr lang="en-US" sz="1400" baseline="-25000" dirty="0" err="1">
                    <a:latin typeface="Times New Roman" panose="02020603050405020304" pitchFamily="18" charset="0"/>
                    <a:cs typeface="Times New Roman" panose="02020603050405020304" pitchFamily="18" charset="0"/>
                  </a:rPr>
                  <a:t>avg</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average up-down distance from service station to car in trouble. </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As all the affected cars would likely to be directed to service station.</a:t>
                </a:r>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Fuel consumption would be significantly improved by implementing our proposed method as </a:t>
                </a:r>
                <a14:m>
                  <m:oMath xmlns:m="http://schemas.openxmlformats.org/officeDocument/2006/math">
                    <m:d>
                      <m:dPr>
                        <m:ctrlPr>
                          <a:rPr lang="en-IN" sz="1400" i="1">
                            <a:latin typeface="Cambria Math" panose="02040503050406030204" pitchFamily="18" charset="0"/>
                          </a:rPr>
                        </m:ctrlPr>
                      </m:dPr>
                      <m:e>
                        <m:r>
                          <a:rPr lang="en-US" sz="1400" i="1">
                            <a:latin typeface="Cambria Math" panose="02040503050406030204" pitchFamily="18" charset="0"/>
                          </a:rPr>
                          <m:t>𝐹𝑢𝑒𝑙</m:t>
                        </m:r>
                        <m:r>
                          <a:rPr lang="en-US" sz="1400" i="1">
                            <a:latin typeface="Cambria Math" panose="02040503050406030204" pitchFamily="18" charset="0"/>
                          </a:rPr>
                          <m:t> </m:t>
                        </m:r>
                        <m:r>
                          <a:rPr lang="en-US" sz="1400" i="1">
                            <a:latin typeface="Cambria Math" panose="02040503050406030204" pitchFamily="18" charset="0"/>
                          </a:rPr>
                          <m:t>𝐶𝑜𝑛𝑠𝑢𝑚𝑝𝑡𝑖𝑜𝑛</m:t>
                        </m:r>
                        <m:r>
                          <a:rPr lang="en-US" sz="1400" i="1">
                            <a:latin typeface="Cambria Math" panose="02040503050406030204" pitchFamily="18" charset="0"/>
                          </a:rPr>
                          <m:t> ∝ </m:t>
                        </m:r>
                        <m:r>
                          <a:rPr lang="en-US" sz="1400" i="1">
                            <a:latin typeface="Cambria Math" panose="02040503050406030204" pitchFamily="18" charset="0"/>
                          </a:rPr>
                          <m:t>𝐷𝑖𝑠𝑡𝑎𝑛𝑐𝑒</m:t>
                        </m:r>
                        <m:r>
                          <a:rPr lang="en-US" sz="1400" i="1">
                            <a:latin typeface="Cambria Math" panose="02040503050406030204" pitchFamily="18" charset="0"/>
                          </a:rPr>
                          <m:t> </m:t>
                        </m:r>
                        <m:r>
                          <a:rPr lang="en-US" sz="1400" i="1">
                            <a:latin typeface="Cambria Math" panose="02040503050406030204" pitchFamily="18" charset="0"/>
                          </a:rPr>
                          <m:t>𝐶𝑜𝑣𝑒𝑟𝑒𝑑</m:t>
                        </m:r>
                      </m:e>
                    </m:d>
                  </m:oMath>
                </a14:m>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hangingPunct="0"/>
                <a:r>
                  <a:rPr lang="en-US" sz="14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hangingPunct="0"/>
                <a:r>
                  <a:rPr lang="en-US" sz="1400" dirty="0" err="1">
                    <a:latin typeface="Times New Roman" panose="02020603050405020304" pitchFamily="18" charset="0"/>
                    <a:cs typeface="Times New Roman" panose="02020603050405020304" pitchFamily="18" charset="0"/>
                  </a:rPr>
                  <a:t>d</a:t>
                </a:r>
                <a:r>
                  <a:rPr lang="en-US" sz="1400" baseline="-25000" dirty="0" err="1">
                    <a:latin typeface="Times New Roman" panose="02020603050405020304" pitchFamily="18" charset="0"/>
                    <a:cs typeface="Times New Roman" panose="02020603050405020304" pitchFamily="18" charset="0"/>
                  </a:rPr>
                  <a:t>improved</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
                </a:r>
                <a:r>
                  <a:rPr lang="en-US" sz="1400" baseline="-25000" dirty="0" err="1">
                    <a:latin typeface="Times New Roman" panose="02020603050405020304" pitchFamily="18" charset="0"/>
                    <a:cs typeface="Times New Roman" panose="02020603050405020304" pitchFamily="18" charset="0"/>
                  </a:rPr>
                  <a:t>non</a:t>
                </a:r>
                <a:r>
                  <a:rPr lang="en-US" sz="1400" baseline="-25000" dirty="0">
                    <a:latin typeface="Times New Roman" panose="02020603050405020304" pitchFamily="18" charset="0"/>
                    <a:cs typeface="Times New Roman" panose="02020603050405020304" pitchFamily="18" charset="0"/>
                  </a:rPr>
                  <a:t>-edge </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
                </a:r>
                <a:r>
                  <a:rPr lang="en-US" sz="1400" baseline="-25000" dirty="0" err="1">
                    <a:latin typeface="Times New Roman" panose="02020603050405020304" pitchFamily="18" charset="0"/>
                    <a:cs typeface="Times New Roman" panose="02020603050405020304" pitchFamily="18" charset="0"/>
                  </a:rPr>
                  <a:t>edge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hangingPunct="0"/>
                <a:r>
                  <a:rPr lang="en-US" sz="1400" b="1" dirty="0">
                    <a:latin typeface="Times New Roman" panose="02020603050405020304" pitchFamily="18" charset="0"/>
                    <a:cs typeface="Times New Roman" panose="02020603050405020304" pitchFamily="18" charset="0"/>
                  </a:rPr>
                  <a:t>= </a:t>
                </a:r>
                <a14:m>
                  <m:oMath xmlns:m="http://schemas.openxmlformats.org/officeDocument/2006/math">
                    <m:d>
                      <m:dPr>
                        <m:ctrlPr>
                          <a:rPr lang="en-IN" sz="1400" i="1">
                            <a:latin typeface="Cambria Math" panose="02040503050406030204" pitchFamily="18" charset="0"/>
                          </a:rPr>
                        </m:ctrlPr>
                      </m:dPr>
                      <m:e>
                        <m:r>
                          <a:rPr lang="en-US" sz="1400" i="1">
                            <a:latin typeface="Cambria Math" panose="02040503050406030204" pitchFamily="18" charset="0"/>
                          </a:rPr>
                          <m:t>𝑁</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𝑎𝑣𝑔</m:t>
                            </m:r>
                          </m:sub>
                        </m:sSub>
                      </m:e>
                    </m:d>
                    <m:r>
                      <a:rPr lang="en-US" sz="1400" i="1">
                        <a:latin typeface="Cambria Math" panose="02040503050406030204" pitchFamily="18" charset="0"/>
                      </a:rPr>
                      <m:t>−</m:t>
                    </m:r>
                    <m:d>
                      <m:dPr>
                        <m:ctrlPr>
                          <a:rPr lang="en-IN" sz="1400" i="1">
                            <a:latin typeface="Cambria Math" panose="02040503050406030204" pitchFamily="18" charset="0"/>
                          </a:rPr>
                        </m:ctrlPr>
                      </m:dPr>
                      <m:e>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𝑠</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num>
                              <m:den>
                                <m:r>
                                  <a:rPr lang="en-US" sz="1400" i="1">
                                    <a:latin typeface="Cambria Math" panose="02040503050406030204" pitchFamily="18" charset="0"/>
                                  </a:rPr>
                                  <m:t>100</m:t>
                                </m:r>
                              </m:den>
                            </m:f>
                          </m:e>
                        </m:d>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𝑎𝑣𝑔</m:t>
                            </m:r>
                          </m:sub>
                        </m:sSub>
                        <m:r>
                          <a:rPr lang="en-US" sz="1400" i="1">
                            <a:latin typeface="Cambria Math" panose="02040503050406030204" pitchFamily="18" charset="0"/>
                          </a:rPr>
                          <m:t>+ </m:t>
                        </m:r>
                        <m:d>
                          <m:dPr>
                            <m:ctrlPr>
                              <a:rPr lang="en-IN" sz="1400" i="1">
                                <a:latin typeface="Cambria Math" panose="02040503050406030204" pitchFamily="18" charset="0"/>
                              </a:rPr>
                            </m:ctrlPr>
                          </m:dPr>
                          <m:e>
                            <m:r>
                              <a:rPr lang="en-US" sz="1400" i="1">
                                <a:latin typeface="Cambria Math" panose="02040503050406030204" pitchFamily="18" charset="0"/>
                              </a:rPr>
                              <m:t>𝑁</m:t>
                            </m:r>
                            <m:r>
                              <a:rPr lang="en-US" sz="1400" i="1">
                                <a:latin typeface="Cambria Math" panose="02040503050406030204" pitchFamily="18" charset="0"/>
                              </a:rPr>
                              <m:t>−</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𝑓</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num>
                                  <m:den>
                                    <m:r>
                                      <a:rPr lang="en-US" sz="1400" i="1">
                                        <a:latin typeface="Cambria Math" panose="02040503050406030204" pitchFamily="18" charset="0"/>
                                      </a:rPr>
                                      <m:t>100</m:t>
                                    </m:r>
                                  </m:den>
                                </m:f>
                              </m:e>
                            </m:d>
                            <m:r>
                              <a:rPr lang="en-US" sz="1400" i="1">
                                <a:latin typeface="Cambria Math" panose="02040503050406030204" pitchFamily="18" charset="0"/>
                              </a:rPr>
                              <m:t>−  </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𝑠</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num>
                                  <m:den>
                                    <m:r>
                                      <a:rPr lang="en-US" sz="1400" i="1">
                                        <a:latin typeface="Cambria Math" panose="02040503050406030204" pitchFamily="18" charset="0"/>
                                      </a:rPr>
                                      <m:t>100</m:t>
                                    </m:r>
                                  </m:den>
                                </m:f>
                              </m:e>
                            </m:d>
                          </m:e>
                        </m:d>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𝑎𝑣𝑔</m:t>
                            </m:r>
                          </m:sub>
                        </m:sSub>
                        <m:r>
                          <a:rPr lang="en-US" sz="1400" i="1">
                            <a:latin typeface="Cambria Math" panose="02040503050406030204" pitchFamily="18" charset="0"/>
                          </a:rPr>
                          <m:t>  </m:t>
                        </m:r>
                      </m:e>
                    </m:d>
                  </m:oMath>
                </a14:m>
                <a:endParaRPr lang="en-IN" sz="1400" dirty="0">
                  <a:latin typeface="Times New Roman" panose="02020603050405020304" pitchFamily="18" charset="0"/>
                  <a:cs typeface="Times New Roman" panose="02020603050405020304" pitchFamily="18" charset="0"/>
                </a:endParaRPr>
              </a:p>
              <a:p>
                <a:pPr hangingPunct="0"/>
                <a:r>
                  <a:rPr lang="en-US" sz="1400" b="1" dirty="0">
                    <a:latin typeface="Times New Roman" panose="02020603050405020304" pitchFamily="18" charset="0"/>
                    <a:cs typeface="Times New Roman" panose="02020603050405020304" pitchFamily="18" charset="0"/>
                  </a:rPr>
                  <a:t>= </a:t>
                </a:r>
                <a14:m>
                  <m:oMath xmlns:m="http://schemas.openxmlformats.org/officeDocument/2006/math">
                    <m:d>
                      <m:dPr>
                        <m:ctrlPr>
                          <a:rPr lang="en-IN" sz="1400" i="1">
                            <a:latin typeface="Cambria Math" panose="02040503050406030204" pitchFamily="18" charset="0"/>
                          </a:rPr>
                        </m:ctrlPr>
                      </m:dPr>
                      <m:e>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𝑓</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num>
                              <m:den>
                                <m:r>
                                  <a:rPr lang="en-US" sz="1400" i="1">
                                    <a:latin typeface="Cambria Math" panose="02040503050406030204" pitchFamily="18" charset="0"/>
                                  </a:rPr>
                                  <m:t>100</m:t>
                                </m:r>
                              </m:den>
                            </m:f>
                          </m:e>
                        </m:d>
                        <m:r>
                          <a:rPr lang="en-US" sz="1400" i="1">
                            <a:latin typeface="Cambria Math" panose="02040503050406030204" pitchFamily="18" charset="0"/>
                          </a:rPr>
                          <m:t>+</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𝑠</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num>
                              <m:den>
                                <m:r>
                                  <a:rPr lang="en-US" sz="1400" i="1">
                                    <a:latin typeface="Cambria Math" panose="02040503050406030204" pitchFamily="18" charset="0"/>
                                  </a:rPr>
                                  <m:t>100</m:t>
                                </m:r>
                              </m:den>
                            </m:f>
                          </m:e>
                        </m:d>
                      </m:e>
                    </m:d>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𝑎𝑣𝑔</m:t>
                        </m:r>
                      </m:sub>
                    </m:sSub>
                    <m:r>
                      <a:rPr lang="en-US" sz="1400" i="1">
                        <a:latin typeface="Cambria Math" panose="02040503050406030204" pitchFamily="18" charset="0"/>
                      </a:rPr>
                      <m:t> −</m:t>
                    </m:r>
                    <m:d>
                      <m:dPr>
                        <m:ctrlPr>
                          <a:rPr lang="en-IN" sz="1400" i="1">
                            <a:latin typeface="Cambria Math" panose="02040503050406030204" pitchFamily="18" charset="0"/>
                          </a:rPr>
                        </m:ctrlPr>
                      </m:dPr>
                      <m:e>
                        <m:f>
                          <m:fPr>
                            <m:ctrlPr>
                              <a:rPr lang="en-IN" sz="1400" i="1">
                                <a:latin typeface="Cambria Math" panose="02040503050406030204" pitchFamily="18" charset="0"/>
                              </a:rPr>
                            </m:ctrlPr>
                          </m:fPr>
                          <m:num>
                            <m:r>
                              <a:rPr lang="en-US" sz="1400" i="1">
                                <a:latin typeface="Cambria Math" panose="02040503050406030204" pitchFamily="18" charset="0"/>
                              </a:rPr>
                              <m:t>𝑠</m:t>
                            </m:r>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num>
                          <m:den>
                            <m:r>
                              <a:rPr lang="en-US" sz="1400" i="1">
                                <a:latin typeface="Cambria Math" panose="02040503050406030204" pitchFamily="18" charset="0"/>
                              </a:rPr>
                              <m:t>100</m:t>
                            </m:r>
                          </m:den>
                        </m:f>
                      </m:e>
                    </m:d>
                    <m:r>
                      <a:rPr lang="en-US" sz="1400" i="1">
                        <a:latin typeface="Cambria Math" panose="02040503050406030204" pitchFamily="18" charset="0"/>
                      </a:rPr>
                      <m:t>×</m:t>
                    </m:r>
                    <m:sSub>
                      <m:sSubPr>
                        <m:ctrlPr>
                          <a:rPr lang="en-IN"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𝑎𝑣𝑔</m:t>
                        </m:r>
                      </m:sub>
                    </m:sSub>
                    <m:r>
                      <a:rPr lang="en-US" sz="1400" i="1">
                        <a:latin typeface="Cambria Math" panose="02040503050406030204" pitchFamily="18" charset="0"/>
                      </a:rPr>
                      <m:t> </m:t>
                    </m:r>
                  </m:oMath>
                </a14:m>
                <a:endParaRPr lang="en-IN" sz="1400" dirty="0">
                  <a:latin typeface="Times New Roman" panose="02020603050405020304" pitchFamily="18" charset="0"/>
                  <a:cs typeface="Times New Roman" panose="02020603050405020304" pitchFamily="18" charset="0"/>
                </a:endParaRPr>
              </a:p>
              <a:p>
                <a:pPr hangingPunct="0"/>
                <a:r>
                  <a:rPr lang="en-US" sz="1400" dirty="0">
                    <a:latin typeface="Times New Roman" panose="02020603050405020304" pitchFamily="18" charset="0"/>
                    <a:cs typeface="Times New Roman" panose="02020603050405020304" pitchFamily="18" charset="0"/>
                  </a:rPr>
                  <a:t> It is found that implementation of Edge Computing in car assistance in a remote highway would be advantageous in many aspect. Amount of issues directed to the service station would be significantly less that yields man power savings. Fuel consumption would also be significantly less as a substantial amount of issues would be resolved by the fellow vehicles or service cars.  </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CBF7B2B-1F92-41BA-B9B3-80DB76ABB7AF}"/>
                  </a:ext>
                </a:extLst>
              </p:cNvPr>
              <p:cNvSpPr txBox="1">
                <a:spLocks noRot="1" noChangeAspect="1" noMove="1" noResize="1" noEditPoints="1" noAdjustHandles="1" noChangeArrowheads="1" noChangeShapeType="1" noTextEdit="1"/>
              </p:cNvSpPr>
              <p:nvPr/>
            </p:nvSpPr>
            <p:spPr>
              <a:xfrm>
                <a:off x="335280" y="984738"/>
                <a:ext cx="11402451" cy="5617756"/>
              </a:xfrm>
              <a:prstGeom prst="rect">
                <a:avLst/>
              </a:prstGeom>
              <a:blipFill>
                <a:blip r:embed="rId2"/>
                <a:stretch>
                  <a:fillRect l="-160" t="-217" r="-160"/>
                </a:stretch>
              </a:blipFill>
            </p:spPr>
            <p:txBody>
              <a:bodyPr/>
              <a:lstStyle/>
              <a:p>
                <a:r>
                  <a:rPr lang="en-IN">
                    <a:noFill/>
                  </a:rPr>
                  <a:t> </a:t>
                </a:r>
              </a:p>
            </p:txBody>
          </p:sp>
        </mc:Fallback>
      </mc:AlternateContent>
    </p:spTree>
    <p:extLst>
      <p:ext uri="{BB962C8B-B14F-4D97-AF65-F5344CB8AC3E}">
        <p14:creationId xmlns:p14="http://schemas.microsoft.com/office/powerpoint/2010/main" val="357151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3C77D-180D-45CC-9021-2176E05EC484}"/>
              </a:ext>
            </a:extLst>
          </p:cNvPr>
          <p:cNvSpPr txBox="1"/>
          <p:nvPr/>
        </p:nvSpPr>
        <p:spPr>
          <a:xfrm>
            <a:off x="335280" y="135305"/>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rPr>
              <a:t>CONCLUTION</a:t>
            </a:r>
            <a:endParaRPr lang="en-IN" sz="4000" b="1" dirty="0">
              <a:latin typeface="+mj-lt"/>
            </a:endParaRPr>
          </a:p>
        </p:txBody>
      </p:sp>
      <p:sp>
        <p:nvSpPr>
          <p:cNvPr id="3" name="TextBox 2">
            <a:extLst>
              <a:ext uri="{FF2B5EF4-FFF2-40B4-BE49-F238E27FC236}">
                <a16:creationId xmlns:a16="http://schemas.microsoft.com/office/drawing/2014/main" id="{CCBF7B2B-1F92-41BA-B9B3-80DB76ABB7AF}"/>
              </a:ext>
            </a:extLst>
          </p:cNvPr>
          <p:cNvSpPr txBox="1"/>
          <p:nvPr/>
        </p:nvSpPr>
        <p:spPr>
          <a:xfrm>
            <a:off x="335280" y="984738"/>
            <a:ext cx="11402451" cy="7017306"/>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Vehicle Emergency Support System is proposed in this project to reduce the expenditure in terms of human resource and fuel consumption. </a:t>
            </a:r>
            <a:endParaRPr lang="e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observed based on the real time data set that more than 50% issues would be resolved by the fellow vehicles or service cars.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advantageous over the typical system that need the entire issues at service station and then analyze and decide centrally. </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assistance system can of great help in case of autonomous vehicle systems.in case they need assistance they call for assistance in an autonomous way. They call for help to the servers. In case of mass failure of autonomous cars, the servers will have a lot of pressure on itself. Then edge computing comes to the rescue.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time taken to solve the problem using this autonomous system is considerably lesser than a manual approach or a GPRS enabled approach where we search for nearest assistance center in the web.</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Edge computing makes the entire process faster by filtering the entire process into multiple levels and reduces unnecessary pressure on the upper layers.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Keeping all these factors in mind we conclude that our system ‘Vehicle Emergency Support System’ is a much enriched and better idea.</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50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355C637-7221-4EE8-8E6C-A246F8C022F8}"/>
              </a:ext>
            </a:extLst>
          </p:cNvPr>
          <p:cNvSpPr txBox="1"/>
          <p:nvPr/>
        </p:nvSpPr>
        <p:spPr>
          <a:xfrm>
            <a:off x="252919" y="1123837"/>
            <a:ext cx="2947482" cy="460118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600" b="1" spc="-60" dirty="0">
                <a:solidFill>
                  <a:srgbClr val="FFFFFF"/>
                </a:solidFill>
                <a:latin typeface="+mj-lt"/>
                <a:ea typeface="+mj-ea"/>
                <a:cs typeface="Times New Roman" panose="02020603050405020304" pitchFamily="18" charset="0"/>
              </a:rPr>
              <a:t>Introduction</a:t>
            </a:r>
            <a:r>
              <a:rPr lang="en-US" sz="3600" spc="-60" dirty="0">
                <a:solidFill>
                  <a:srgbClr val="FFFFFF"/>
                </a:solidFill>
                <a:latin typeface="+mj-lt"/>
                <a:ea typeface="+mj-ea"/>
                <a:cs typeface="Times New Roman" panose="02020603050405020304" pitchFamily="18" charset="0"/>
              </a:rPr>
              <a:t> </a:t>
            </a:r>
            <a:r>
              <a:rPr lang="en-US" sz="3600" b="1" spc="-60" dirty="0">
                <a:solidFill>
                  <a:srgbClr val="FFFFFF"/>
                </a:solidFill>
                <a:latin typeface="+mj-lt"/>
                <a:ea typeface="+mj-ea"/>
                <a:cs typeface="Times New Roman" panose="02020603050405020304" pitchFamily="18" charset="0"/>
              </a:rPr>
              <a:t>-</a:t>
            </a:r>
            <a:r>
              <a:rPr lang="en-US" sz="3600" spc="-60" dirty="0">
                <a:solidFill>
                  <a:srgbClr val="FFFFFF"/>
                </a:solidFill>
                <a:latin typeface="+mj-lt"/>
                <a:ea typeface="+mj-ea"/>
                <a:cs typeface="Times New Roman" panose="02020603050405020304" pitchFamily="18" charset="0"/>
              </a:rPr>
              <a:t> </a:t>
            </a:r>
            <a:r>
              <a:rPr lang="en-US" sz="3600" b="1" spc="-60" dirty="0">
                <a:solidFill>
                  <a:srgbClr val="FFFFFF"/>
                </a:solidFill>
                <a:latin typeface="+mj-lt"/>
                <a:ea typeface="+mj-ea"/>
                <a:cs typeface="Times New Roman" panose="02020603050405020304" pitchFamily="18" charset="0"/>
              </a:rPr>
              <a:t>The</a:t>
            </a:r>
            <a:r>
              <a:rPr lang="en-US" sz="3600" spc="-60" dirty="0">
                <a:solidFill>
                  <a:srgbClr val="FFFFFF"/>
                </a:solidFill>
                <a:latin typeface="+mj-lt"/>
                <a:ea typeface="+mj-ea"/>
                <a:cs typeface="Times New Roman" panose="02020603050405020304" pitchFamily="18" charset="0"/>
              </a:rPr>
              <a:t> </a:t>
            </a:r>
            <a:r>
              <a:rPr lang="en-US" sz="3600" b="1" spc="-60" dirty="0">
                <a:solidFill>
                  <a:srgbClr val="FFFFFF"/>
                </a:solidFill>
                <a:latin typeface="+mj-lt"/>
                <a:ea typeface="+mj-ea"/>
                <a:cs typeface="Times New Roman" panose="02020603050405020304" pitchFamily="18" charset="0"/>
              </a:rPr>
              <a:t>Idea</a:t>
            </a:r>
            <a:r>
              <a:rPr lang="en-US" sz="3600" spc="-60" dirty="0">
                <a:solidFill>
                  <a:srgbClr val="FFFFFF"/>
                </a:solidFill>
                <a:latin typeface="+mj-lt"/>
                <a:ea typeface="+mj-ea"/>
                <a:cs typeface="Times New Roman" panose="02020603050405020304" pitchFamily="18" charset="0"/>
              </a:rPr>
              <a:t>!</a:t>
            </a:r>
          </a:p>
        </p:txBody>
      </p:sp>
      <p:graphicFrame>
        <p:nvGraphicFramePr>
          <p:cNvPr id="5" name="TextBox 2">
            <a:extLst>
              <a:ext uri="{FF2B5EF4-FFF2-40B4-BE49-F238E27FC236}">
                <a16:creationId xmlns:a16="http://schemas.microsoft.com/office/drawing/2014/main" id="{617D904B-71C5-4AE2-8EAE-4DE4C4967E64}"/>
              </a:ext>
            </a:extLst>
          </p:cNvPr>
          <p:cNvGraphicFramePr/>
          <p:nvPr>
            <p:extLst>
              <p:ext uri="{D42A27DB-BD31-4B8C-83A1-F6EECF244321}">
                <p14:modId xmlns:p14="http://schemas.microsoft.com/office/powerpoint/2010/main" val="172594723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8000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C54FD6-0A94-42A3-A5E8-912CB21E2569}"/>
              </a:ext>
            </a:extLst>
          </p:cNvPr>
          <p:cNvSpPr txBox="1"/>
          <p:nvPr/>
        </p:nvSpPr>
        <p:spPr>
          <a:xfrm>
            <a:off x="1" y="2761144"/>
            <a:ext cx="12192000" cy="1384995"/>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pPr algn="ctr"/>
            <a:r>
              <a:rPr lang="en-IN" sz="2800" dirty="0">
                <a:solidFill>
                  <a:schemeClr val="bg1"/>
                </a:solidFill>
                <a:latin typeface="Times New Roman" panose="02020603050405020304" pitchFamily="18" charset="0"/>
                <a:cs typeface="Times New Roman" panose="02020603050405020304" pitchFamily="18" charset="0"/>
              </a:rPr>
              <a:t>This work has been sent as a paper in 2020 IEEE International Conference for Convergence in Engineering (ICCE, Record number #50343) which is likely to be held in September 2020 in Kolkata.</a:t>
            </a:r>
          </a:p>
        </p:txBody>
      </p:sp>
    </p:spTree>
    <p:extLst>
      <p:ext uri="{BB962C8B-B14F-4D97-AF65-F5344CB8AC3E}">
        <p14:creationId xmlns:p14="http://schemas.microsoft.com/office/powerpoint/2010/main" val="392031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3C77D-180D-45CC-9021-2176E05EC484}"/>
              </a:ext>
            </a:extLst>
          </p:cNvPr>
          <p:cNvSpPr txBox="1"/>
          <p:nvPr/>
        </p:nvSpPr>
        <p:spPr>
          <a:xfrm>
            <a:off x="335280" y="135305"/>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rPr>
              <a:t>REFERENCES</a:t>
            </a:r>
            <a:endParaRPr lang="en-IN" sz="4000" b="1" dirty="0">
              <a:latin typeface="+mj-lt"/>
            </a:endParaRPr>
          </a:p>
        </p:txBody>
      </p:sp>
      <p:sp>
        <p:nvSpPr>
          <p:cNvPr id="3" name="TextBox 2">
            <a:extLst>
              <a:ext uri="{FF2B5EF4-FFF2-40B4-BE49-F238E27FC236}">
                <a16:creationId xmlns:a16="http://schemas.microsoft.com/office/drawing/2014/main" id="{CCBF7B2B-1F92-41BA-B9B3-80DB76ABB7AF}"/>
              </a:ext>
            </a:extLst>
          </p:cNvPr>
          <p:cNvSpPr txBox="1"/>
          <p:nvPr/>
        </p:nvSpPr>
        <p:spPr>
          <a:xfrm>
            <a:off x="335280" y="984738"/>
            <a:ext cx="11402451" cy="5909310"/>
          </a:xfrm>
          <a:prstGeom prst="rect">
            <a:avLst/>
          </a:prstGeom>
          <a:noFill/>
        </p:spPr>
        <p:txBody>
          <a:bodyPr wrap="square" rtlCol="0">
            <a:spAutoFit/>
          </a:bodyPr>
          <a:lstStyle/>
          <a:p>
            <a:pPr lvl="0" hangingPunct="0"/>
            <a:r>
              <a:rPr lang="en-US" dirty="0">
                <a:latin typeface="Times New Roman" panose="02020603050405020304" pitchFamily="18" charset="0"/>
                <a:cs typeface="Times New Roman" panose="02020603050405020304" pitchFamily="18" charset="0"/>
              </a:rPr>
              <a:t>[1] 	Eric Hamilton, “What is Edge Computing: The Network Edge Explained”, cloudwards.net, 2018.</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[2] 	Tuyen X. Tran, Mohammad-</a:t>
            </a:r>
            <a:r>
              <a:rPr lang="en-US" dirty="0" err="1">
                <a:latin typeface="Times New Roman" panose="02020603050405020304" pitchFamily="18" charset="0"/>
                <a:cs typeface="Times New Roman" panose="02020603050405020304" pitchFamily="18" charset="0"/>
              </a:rPr>
              <a:t>Parsa</a:t>
            </a:r>
            <a:r>
              <a:rPr lang="en-US" dirty="0">
                <a:latin typeface="Times New Roman" panose="02020603050405020304" pitchFamily="18" charset="0"/>
                <a:cs typeface="Times New Roman" panose="02020603050405020304" pitchFamily="18" charset="0"/>
              </a:rPr>
              <a:t> Hosseini, Dario </a:t>
            </a:r>
            <a:r>
              <a:rPr lang="en-US" dirty="0" err="1">
                <a:latin typeface="Times New Roman" panose="02020603050405020304" pitchFamily="18" charset="0"/>
                <a:cs typeface="Times New Roman" panose="02020603050405020304" pitchFamily="18" charset="0"/>
              </a:rPr>
              <a:t>Pompili</a:t>
            </a:r>
            <a:r>
              <a:rPr lang="en-US" dirty="0">
                <a:latin typeface="Times New Roman" panose="02020603050405020304" pitchFamily="18" charset="0"/>
                <a:cs typeface="Times New Roman" panose="02020603050405020304" pitchFamily="18" charset="0"/>
              </a:rPr>
              <a:t>, “Mobile Edge Computing: Recent Efforts and Five Key 	Research Directions”,  IEEE COMSOC Communications-Frontiers, Volume 12, Issue 4, pp. 29-33, 2017</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[3]	Xiang Sun, </a:t>
            </a:r>
            <a:r>
              <a:rPr lang="en-US" dirty="0" err="1">
                <a:latin typeface="Times New Roman" panose="02020603050405020304" pitchFamily="18" charset="0"/>
                <a:cs typeface="Times New Roman" panose="02020603050405020304" pitchFamily="18" charset="0"/>
              </a:rPr>
              <a:t>Nirwan</a:t>
            </a:r>
            <a:r>
              <a:rPr lang="en-US" dirty="0">
                <a:latin typeface="Times New Roman" panose="02020603050405020304" pitchFamily="18" charset="0"/>
                <a:cs typeface="Times New Roman" panose="02020603050405020304" pitchFamily="18" charset="0"/>
              </a:rPr>
              <a:t> Ansari, “</a:t>
            </a:r>
            <a:r>
              <a:rPr lang="en-US" dirty="0" err="1">
                <a:latin typeface="Times New Roman" panose="02020603050405020304" pitchFamily="18" charset="0"/>
                <a:cs typeface="Times New Roman" panose="02020603050405020304" pitchFamily="18" charset="0"/>
              </a:rPr>
              <a:t>EdgeIoT</a:t>
            </a:r>
            <a:r>
              <a:rPr lang="en-US" dirty="0">
                <a:latin typeface="Times New Roman" panose="02020603050405020304" pitchFamily="18" charset="0"/>
                <a:cs typeface="Times New Roman" panose="02020603050405020304" pitchFamily="18" charset="0"/>
              </a:rPr>
              <a:t>: Mobile Edge Computing for the Internet of Things”, IEEE Communications 	Magazine, Volume 54, Issue 12, pp. 22-29, 2016.</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Wenlu</a:t>
            </a:r>
            <a:r>
              <a:rPr lang="en-US" dirty="0">
                <a:latin typeface="Times New Roman" panose="02020603050405020304" pitchFamily="18" charset="0"/>
                <a:cs typeface="Times New Roman" panose="02020603050405020304" pitchFamily="18" charset="0"/>
              </a:rPr>
              <a:t> Hu, Ying Gao, </a:t>
            </a:r>
            <a:r>
              <a:rPr lang="en-US" dirty="0" err="1">
                <a:latin typeface="Times New Roman" panose="02020603050405020304" pitchFamily="18" charset="0"/>
                <a:cs typeface="Times New Roman" panose="02020603050405020304" pitchFamily="18" charset="0"/>
              </a:rPr>
              <a:t>Kiryong</a:t>
            </a:r>
            <a:r>
              <a:rPr lang="en-US" dirty="0">
                <a:latin typeface="Times New Roman" panose="02020603050405020304" pitchFamily="18" charset="0"/>
                <a:cs typeface="Times New Roman" panose="02020603050405020304" pitchFamily="18" charset="0"/>
              </a:rPr>
              <a:t> Ha, </a:t>
            </a:r>
            <a:r>
              <a:rPr lang="en-US" dirty="0" err="1">
                <a:latin typeface="Times New Roman" panose="02020603050405020304" pitchFamily="18" charset="0"/>
                <a:cs typeface="Times New Roman" panose="02020603050405020304" pitchFamily="18" charset="0"/>
              </a:rPr>
              <a:t>Junjue</a:t>
            </a:r>
            <a:r>
              <a:rPr lang="en-US" dirty="0">
                <a:latin typeface="Times New Roman" panose="02020603050405020304" pitchFamily="18" charset="0"/>
                <a:cs typeface="Times New Roman" panose="02020603050405020304" pitchFamily="18" charset="0"/>
              </a:rPr>
              <a:t> Wang, Brandon Amos </a:t>
            </a:r>
            <a:r>
              <a:rPr lang="en-US" dirty="0" err="1">
                <a:latin typeface="Times New Roman" panose="02020603050405020304" pitchFamily="18" charset="0"/>
                <a:cs typeface="Times New Roman" panose="02020603050405020304" pitchFamily="18" charset="0"/>
              </a:rPr>
              <a:t>Zhuo</a:t>
            </a:r>
            <a:r>
              <a:rPr lang="en-US" dirty="0">
                <a:latin typeface="Times New Roman" panose="02020603050405020304" pitchFamily="18" charset="0"/>
                <a:cs typeface="Times New Roman" panose="02020603050405020304" pitchFamily="18" charset="0"/>
              </a:rPr>
              <a:t> Chen, Padmanabhan Pillai, Mahadev 	</a:t>
            </a:r>
            <a:r>
              <a:rPr lang="en-US" dirty="0" err="1">
                <a:latin typeface="Times New Roman" panose="02020603050405020304" pitchFamily="18" charset="0"/>
                <a:cs typeface="Times New Roman" panose="02020603050405020304" pitchFamily="18" charset="0"/>
              </a:rPr>
              <a:t>Satyanarayanan</a:t>
            </a:r>
            <a:r>
              <a:rPr lang="en-US" dirty="0">
                <a:latin typeface="Times New Roman" panose="02020603050405020304" pitchFamily="18" charset="0"/>
                <a:cs typeface="Times New Roman" panose="02020603050405020304" pitchFamily="18" charset="0"/>
              </a:rPr>
              <a:t>, “Quantifying the Impact of Edge Computing on Mobile Applications”, APSys’16, Hong Kong, 	2016.</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[5]	Yuan Ai, </a:t>
            </a:r>
            <a:r>
              <a:rPr lang="en-US" dirty="0" err="1">
                <a:latin typeface="Times New Roman" panose="02020603050405020304" pitchFamily="18" charset="0"/>
                <a:cs typeface="Times New Roman" panose="02020603050405020304" pitchFamily="18" charset="0"/>
              </a:rPr>
              <a:t>Mugen</a:t>
            </a:r>
            <a:r>
              <a:rPr lang="en-US" dirty="0">
                <a:latin typeface="Times New Roman" panose="02020603050405020304" pitchFamily="18" charset="0"/>
                <a:cs typeface="Times New Roman" panose="02020603050405020304" pitchFamily="18" charset="0"/>
              </a:rPr>
              <a:t> Peng, </a:t>
            </a:r>
            <a:r>
              <a:rPr lang="en-US" dirty="0" err="1">
                <a:latin typeface="Times New Roman" panose="02020603050405020304" pitchFamily="18" charset="0"/>
                <a:cs typeface="Times New Roman" panose="02020603050405020304" pitchFamily="18" charset="0"/>
              </a:rPr>
              <a:t>Kecheng</a:t>
            </a:r>
            <a:r>
              <a:rPr lang="en-US" dirty="0">
                <a:latin typeface="Times New Roman" panose="02020603050405020304" pitchFamily="18" charset="0"/>
                <a:cs typeface="Times New Roman" panose="02020603050405020304" pitchFamily="18" charset="0"/>
              </a:rPr>
              <a:t> Zhang, “Edge computing technologies for Internet of Things: a primer”, Digital 	Communications and Networks, ScienceDirect, Volume 4, Issue 2, pp. 77-86, 2018.</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[6]	Saravanan Kannan, </a:t>
            </a:r>
            <a:r>
              <a:rPr lang="en-US" dirty="0" err="1">
                <a:latin typeface="Times New Roman" panose="02020603050405020304" pitchFamily="18" charset="0"/>
                <a:cs typeface="Times New Roman" panose="02020603050405020304" pitchFamily="18" charset="0"/>
              </a:rPr>
              <a:t>Arunkumar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Thangavelu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RameshBabu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Kalivaradhan</a:t>
            </a:r>
            <a:r>
              <a:rPr lang="en-US" dirty="0">
                <a:latin typeface="Times New Roman" panose="02020603050405020304" pitchFamily="18" charset="0"/>
                <a:cs typeface="Times New Roman" panose="02020603050405020304" pitchFamily="18" charset="0"/>
              </a:rPr>
              <a:t>, “An Intelligent Driver Assistance System 	(I-DAS) for Vehicle Safety Modelling using Ontology Approach”, International Journal of </a:t>
            </a:r>
            <a:r>
              <a:rPr lang="en-US" dirty="0" err="1">
                <a:latin typeface="Times New Roman" panose="02020603050405020304" pitchFamily="18" charset="0"/>
                <a:cs typeface="Times New Roman" panose="02020603050405020304" pitchFamily="18" charset="0"/>
              </a:rPr>
              <a:t>UbiComp</a:t>
            </a:r>
            <a:r>
              <a:rPr lang="en-US" dirty="0">
                <a:latin typeface="Times New Roman" panose="02020603050405020304" pitchFamily="18" charset="0"/>
                <a:cs typeface="Times New Roman" panose="02020603050405020304" pitchFamily="18" charset="0"/>
              </a:rPr>
              <a:t>, Volume 1, 	Issue 3, pp.15-29, 2010</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Yimin</a:t>
            </a:r>
            <a:r>
              <a:rPr lang="en-US" dirty="0">
                <a:latin typeface="Times New Roman" panose="02020603050405020304" pitchFamily="18" charset="0"/>
                <a:cs typeface="Times New Roman" panose="02020603050405020304" pitchFamily="18" charset="0"/>
              </a:rPr>
              <a:t> Zhou, Gang Wang, </a:t>
            </a:r>
            <a:r>
              <a:rPr lang="en-US" dirty="0" err="1">
                <a:latin typeface="Times New Roman" panose="02020603050405020304" pitchFamily="18" charset="0"/>
                <a:cs typeface="Times New Roman" panose="02020603050405020304" pitchFamily="18" charset="0"/>
              </a:rPr>
              <a:t>Guoqing</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Guoqiang</a:t>
            </a:r>
            <a:r>
              <a:rPr lang="en-US" dirty="0">
                <a:latin typeface="Times New Roman" panose="02020603050405020304" pitchFamily="18" charset="0"/>
                <a:cs typeface="Times New Roman" panose="02020603050405020304" pitchFamily="18" charset="0"/>
              </a:rPr>
              <a:t> Fu, “Safety driving assistance system design in intelligent 	vehicle”, IEEE International Conference on Robotics and  </a:t>
            </a:r>
            <a:r>
              <a:rPr lang="en-US" dirty="0" err="1">
                <a:latin typeface="Times New Roman" panose="02020603050405020304" pitchFamily="18" charset="0"/>
                <a:cs typeface="Times New Roman" panose="02020603050405020304" pitchFamily="18" charset="0"/>
              </a:rPr>
              <a:t>Biomimetrics</a:t>
            </a:r>
            <a:r>
              <a:rPr lang="en-US" dirty="0">
                <a:latin typeface="Times New Roman" panose="02020603050405020304" pitchFamily="18" charset="0"/>
                <a:cs typeface="Times New Roman" panose="02020603050405020304" pitchFamily="18" charset="0"/>
              </a:rPr>
              <a:t> (ROBIO 2014), Bali, Indonesia, 2014</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[8]   Vipin Kumar </a:t>
            </a:r>
            <a:r>
              <a:rPr lang="en-US" dirty="0" err="1">
                <a:latin typeface="Times New Roman" panose="02020603050405020304" pitchFamily="18" charset="0"/>
                <a:cs typeface="Times New Roman" panose="02020603050405020304" pitchFamily="18" charset="0"/>
              </a:rPr>
              <a:t>Kukkala</a:t>
            </a:r>
            <a:r>
              <a:rPr lang="en-US" dirty="0">
                <a:latin typeface="Times New Roman" panose="02020603050405020304" pitchFamily="18" charset="0"/>
                <a:cs typeface="Times New Roman" panose="02020603050405020304" pitchFamily="18" charset="0"/>
              </a:rPr>
              <a:t>, Jordan </a:t>
            </a:r>
            <a:r>
              <a:rPr lang="en-US" dirty="0" err="1">
                <a:latin typeface="Times New Roman" panose="02020603050405020304" pitchFamily="18" charset="0"/>
                <a:cs typeface="Times New Roman" panose="02020603050405020304" pitchFamily="18" charset="0"/>
              </a:rPr>
              <a:t>Tunnell</a:t>
            </a:r>
            <a:r>
              <a:rPr lang="en-US" dirty="0">
                <a:latin typeface="Times New Roman" panose="02020603050405020304" pitchFamily="18" charset="0"/>
                <a:cs typeface="Times New Roman" panose="02020603050405020304" pitchFamily="18" charset="0"/>
              </a:rPr>
              <a:t>, Sudeep Pasricha, Thomas H Bradley, “Advanced Driver-Assistance System: 	A Path Toward Autonomous Vehicles”, IEEE Consumer Electronics Magazine, Volume 7, Issue 5, pp. 18-25, 2018.</a:t>
            </a:r>
            <a:endParaRPr lang="en-IN" dirty="0">
              <a:latin typeface="Times New Roman" panose="02020603050405020304" pitchFamily="18" charset="0"/>
              <a:cs typeface="Times New Roman" panose="02020603050405020304" pitchFamily="18" charset="0"/>
            </a:endParaRPr>
          </a:p>
          <a:p>
            <a:pPr lvl="0" hangingPunct="0"/>
            <a:r>
              <a:rPr lang="en-US"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Kyudong</a:t>
            </a:r>
            <a:r>
              <a:rPr lang="en-US" dirty="0">
                <a:latin typeface="Times New Roman" panose="02020603050405020304" pitchFamily="18" charset="0"/>
                <a:cs typeface="Times New Roman" panose="02020603050405020304" pitchFamily="18" charset="0"/>
              </a:rPr>
              <a:t> Park, </a:t>
            </a:r>
            <a:r>
              <a:rPr lang="en-US" dirty="0" err="1">
                <a:latin typeface="Times New Roman" panose="02020603050405020304" pitchFamily="18" charset="0"/>
                <a:cs typeface="Times New Roman" panose="02020603050405020304" pitchFamily="18" charset="0"/>
              </a:rPr>
              <a:t>Jiyoung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Kwahk</a:t>
            </a:r>
            <a:r>
              <a:rPr lang="en-US" dirty="0">
                <a:latin typeface="Times New Roman" panose="02020603050405020304" pitchFamily="18" charset="0"/>
                <a:cs typeface="Times New Roman" panose="02020603050405020304" pitchFamily="18" charset="0"/>
              </a:rPr>
              <a:t>, Sung H. Han, </a:t>
            </a:r>
            <a:r>
              <a:rPr lang="en-US" dirty="0" err="1">
                <a:latin typeface="Times New Roman" panose="02020603050405020304" pitchFamily="18" charset="0"/>
                <a:cs typeface="Times New Roman" panose="02020603050405020304" pitchFamily="18" charset="0"/>
              </a:rPr>
              <a:t>Minseok</a:t>
            </a:r>
            <a:r>
              <a:rPr lang="en-US" dirty="0">
                <a:latin typeface="Times New Roman" panose="02020603050405020304" pitchFamily="18" charset="0"/>
                <a:cs typeface="Times New Roman" panose="02020603050405020304" pitchFamily="18" charset="0"/>
              </a:rPr>
              <a:t> Song, Dong Gu Choi, </a:t>
            </a:r>
            <a:r>
              <a:rPr lang="en-US" dirty="0" err="1">
                <a:latin typeface="Times New Roman" panose="02020603050405020304" pitchFamily="18" charset="0"/>
                <a:cs typeface="Times New Roman" panose="02020603050405020304" pitchFamily="18" charset="0"/>
              </a:rPr>
              <a:t>Hyeji</a:t>
            </a:r>
            <a:r>
              <a:rPr lang="en-US" dirty="0">
                <a:latin typeface="Times New Roman" panose="02020603050405020304" pitchFamily="18" charset="0"/>
                <a:cs typeface="Times New Roman" panose="02020603050405020304" pitchFamily="18" charset="0"/>
              </a:rPr>
              <a:t> Jang, </a:t>
            </a:r>
            <a:r>
              <a:rPr lang="en-US" dirty="0" err="1">
                <a:latin typeface="Times New Roman" panose="02020603050405020304" pitchFamily="18" charset="0"/>
                <a:cs typeface="Times New Roman" panose="02020603050405020304" pitchFamily="18" charset="0"/>
              </a:rPr>
              <a:t>Dohyeon</a:t>
            </a:r>
            <a:r>
              <a:rPr lang="en-US" dirty="0">
                <a:latin typeface="Times New Roman" panose="02020603050405020304" pitchFamily="18" charset="0"/>
                <a:cs typeface="Times New Roman" panose="02020603050405020304" pitchFamily="18" charset="0"/>
              </a:rPr>
              <a:t> Kim, Young 	</a:t>
            </a:r>
            <a:r>
              <a:rPr lang="en-US" dirty="0" err="1">
                <a:latin typeface="Times New Roman" panose="02020603050405020304" pitchFamily="18" charset="0"/>
                <a:cs typeface="Times New Roman" panose="02020603050405020304" pitchFamily="18" charset="0"/>
              </a:rPr>
              <a:t>Deok</a:t>
            </a:r>
            <a:r>
              <a:rPr lang="en-US" dirty="0">
                <a:latin typeface="Times New Roman" panose="02020603050405020304" pitchFamily="18" charset="0"/>
                <a:cs typeface="Times New Roman" panose="02020603050405020304" pitchFamily="18" charset="0"/>
              </a:rPr>
              <a:t> 	Won, In Sub </a:t>
            </a:r>
            <a:r>
              <a:rPr lang="en-US" dirty="0" err="1">
                <a:latin typeface="Times New Roman" panose="02020603050405020304" pitchFamily="18" charset="0"/>
                <a:cs typeface="Times New Roman" panose="02020603050405020304" pitchFamily="18" charset="0"/>
              </a:rPr>
              <a:t>Jeong</a:t>
            </a:r>
            <a:r>
              <a:rPr lang="en-US" dirty="0">
                <a:latin typeface="Times New Roman" panose="02020603050405020304" pitchFamily="18" charset="0"/>
                <a:cs typeface="Times New Roman" panose="02020603050405020304" pitchFamily="18" charset="0"/>
              </a:rPr>
              <a:t>, “Modelling the Intrusive Feelings of Advanced Driver Assistance Systems Based on 	Vehicle 		Activity Log Data: Case Study for the Lane Keeping Assistance System”, International Journal of 	Automotive 	Technology, Volume 20, pp. 455-463, 2019.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99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31ADB-ADCA-4E7E-9369-9F2AA4C4B90A}"/>
              </a:ext>
            </a:extLst>
          </p:cNvPr>
          <p:cNvSpPr txBox="1"/>
          <p:nvPr/>
        </p:nvSpPr>
        <p:spPr>
          <a:xfrm>
            <a:off x="1" y="2705725"/>
            <a:ext cx="12192000" cy="1446550"/>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pPr algn="ctr"/>
            <a:r>
              <a:rPr lang="en-US" sz="8800" dirty="0">
                <a:solidFill>
                  <a:schemeClr val="bg1"/>
                </a:solidFill>
              </a:rPr>
              <a:t>THANK YOU</a:t>
            </a:r>
            <a:endParaRPr lang="en-IN" sz="8800" dirty="0">
              <a:solidFill>
                <a:schemeClr val="bg1"/>
              </a:solidFill>
            </a:endParaRPr>
          </a:p>
        </p:txBody>
      </p:sp>
    </p:spTree>
    <p:extLst>
      <p:ext uri="{BB962C8B-B14F-4D97-AF65-F5344CB8AC3E}">
        <p14:creationId xmlns:p14="http://schemas.microsoft.com/office/powerpoint/2010/main" val="199957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89946DD9-70B2-40C8-A792-F7E657752701}"/>
              </a:ext>
            </a:extLst>
          </p:cNvPr>
          <p:cNvSpPr txBox="1"/>
          <p:nvPr/>
        </p:nvSpPr>
        <p:spPr>
          <a:xfrm>
            <a:off x="252919" y="1123837"/>
            <a:ext cx="2947482" cy="460118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600" b="1" spc="-60" dirty="0">
                <a:solidFill>
                  <a:srgbClr val="FFFFFF"/>
                </a:solidFill>
                <a:latin typeface="+mj-lt"/>
                <a:ea typeface="+mj-ea"/>
                <a:cs typeface="+mj-cs"/>
              </a:rPr>
              <a:t>DOMAIN DEFINITION</a:t>
            </a:r>
          </a:p>
        </p:txBody>
      </p:sp>
      <p:sp>
        <p:nvSpPr>
          <p:cNvPr id="4" name="TextBox 3">
            <a:extLst>
              <a:ext uri="{FF2B5EF4-FFF2-40B4-BE49-F238E27FC236}">
                <a16:creationId xmlns:a16="http://schemas.microsoft.com/office/drawing/2014/main" id="{4FF54FFE-3DC4-4B04-8EAC-EFF6ED825CCC}"/>
              </a:ext>
            </a:extLst>
          </p:cNvPr>
          <p:cNvSpPr txBox="1"/>
          <p:nvPr/>
        </p:nvSpPr>
        <p:spPr>
          <a:xfrm>
            <a:off x="3723425" y="864108"/>
            <a:ext cx="3731733" cy="5498592"/>
          </a:xfrm>
          <a:prstGeom prst="rect">
            <a:avLst/>
          </a:prstGeom>
        </p:spPr>
        <p:txBody>
          <a:bodyPr vert="horz" lIns="91440" tIns="45720" rIns="91440" bIns="45720" rtlCol="0" anchor="ctr">
            <a:normAutofit fontScale="92500" lnSpcReduction="10000"/>
          </a:bodyPr>
          <a:lstStyle/>
          <a:p>
            <a:pPr defTabSz="914400">
              <a:lnSpc>
                <a:spcPct val="90000"/>
              </a:lnSpc>
              <a:spcAft>
                <a:spcPts val="600"/>
              </a:spcAft>
              <a:buClr>
                <a:schemeClr val="accent1"/>
              </a:buClr>
            </a:pPr>
            <a:r>
              <a:rPr lang="en-US" sz="2200" b="1" dirty="0">
                <a:solidFill>
                  <a:schemeClr val="tx1">
                    <a:lumMod val="65000"/>
                    <a:lumOff val="35000"/>
                  </a:schemeClr>
                </a:solidFill>
                <a:latin typeface="Times New Roman" panose="02020603050405020304" pitchFamily="18" charset="0"/>
                <a:cs typeface="Times New Roman" panose="02020603050405020304" pitchFamily="18" charset="0"/>
              </a:rPr>
              <a:t>EDGE COMPUTING</a:t>
            </a:r>
          </a:p>
          <a:p>
            <a:pPr defTabSz="914400">
              <a:lnSpc>
                <a:spcPct val="90000"/>
              </a:lnSpc>
              <a:spcAft>
                <a:spcPts val="600"/>
              </a:spcAft>
              <a:buClr>
                <a:schemeClr val="accent1"/>
              </a:buClr>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Edge computing is a distributed, open IT architecture that brings computation closer to the source of the data that available in local system by minimizing the amount of long-distance communication, instead of relying on the cloud at one of a dozen data centers to do all the work.</a:t>
            </a:r>
          </a:p>
          <a:p>
            <a:pPr defTabSz="914400">
              <a:lnSpc>
                <a:spcPct val="90000"/>
              </a:lnSpc>
              <a:spcAft>
                <a:spcPts val="600"/>
              </a:spcAft>
              <a:buClr>
                <a:schemeClr val="accent1"/>
              </a:buClr>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It features decentralized processing power, enabling mobile computing and Internet of Things (IoT) technologies.</a:t>
            </a:r>
          </a:p>
          <a:p>
            <a:pPr defTabSz="914400">
              <a:lnSpc>
                <a:spcPct val="90000"/>
              </a:lnSpc>
              <a:spcAft>
                <a:spcPts val="600"/>
              </a:spcAft>
              <a:buClr>
                <a:schemeClr val="accent1"/>
              </a:buClr>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To support needs today and tomorrow, computing power and storage is being inserted out on the network edge in order to lower data transport time and increase availability.</a:t>
            </a:r>
          </a:p>
          <a:p>
            <a:pPr indent="-182880" defTabSz="914400">
              <a:lnSpc>
                <a:spcPct val="90000"/>
              </a:lnSpc>
              <a:spcAft>
                <a:spcPts val="600"/>
              </a:spcAft>
              <a:buClr>
                <a:schemeClr val="accent1"/>
              </a:buClr>
              <a:buFont typeface="Wingdings 2" pitchFamily="18" charset="2"/>
              <a:buChar char=""/>
            </a:pPr>
            <a:endParaRPr lang="en-US" sz="15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45A9B93-C7C6-4727-BE68-2F805C8919E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898151" y="1980171"/>
            <a:ext cx="3474720" cy="2888513"/>
          </a:xfrm>
          <a:prstGeom prst="rect">
            <a:avLst/>
          </a:prstGeom>
          <a:noFill/>
        </p:spPr>
      </p:pic>
    </p:spTree>
    <p:extLst>
      <p:ext uri="{BB962C8B-B14F-4D97-AF65-F5344CB8AC3E}">
        <p14:creationId xmlns:p14="http://schemas.microsoft.com/office/powerpoint/2010/main" val="326253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16892-8CF2-4189-B59A-C5CED4370556}"/>
              </a:ext>
            </a:extLst>
          </p:cNvPr>
          <p:cNvSpPr txBox="1"/>
          <p:nvPr/>
        </p:nvSpPr>
        <p:spPr>
          <a:xfrm>
            <a:off x="335280" y="229280"/>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cs typeface="Times New Roman" panose="02020603050405020304" pitchFamily="18" charset="0"/>
              </a:rPr>
              <a:t>E</a:t>
            </a:r>
            <a:r>
              <a:rPr lang="en-IN" sz="4000" b="1" dirty="0">
                <a:latin typeface="+mj-lt"/>
                <a:cs typeface="Times New Roman" panose="02020603050405020304" pitchFamily="18" charset="0"/>
              </a:rPr>
              <a:t>DGE COMPUTING – Project Perspective</a:t>
            </a:r>
            <a:endParaRPr lang="en-IN" sz="4000" dirty="0">
              <a:latin typeface="+mj-lt"/>
            </a:endParaRPr>
          </a:p>
        </p:txBody>
      </p:sp>
      <p:sp>
        <p:nvSpPr>
          <p:cNvPr id="5" name="TextBox 4">
            <a:extLst>
              <a:ext uri="{FF2B5EF4-FFF2-40B4-BE49-F238E27FC236}">
                <a16:creationId xmlns:a16="http://schemas.microsoft.com/office/drawing/2014/main" id="{C2533862-F08F-40FA-B99D-284D8D8DDEA1}"/>
              </a:ext>
            </a:extLst>
          </p:cNvPr>
          <p:cNvSpPr txBox="1"/>
          <p:nvPr/>
        </p:nvSpPr>
        <p:spPr>
          <a:xfrm>
            <a:off x="7965831" y="1107356"/>
            <a:ext cx="3890889" cy="3085386"/>
          </a:xfrm>
          <a:prstGeom prst="snip2DiagRect">
            <a:avLst/>
          </a:prstGeom>
          <a:solidFill>
            <a:schemeClr val="tx2">
              <a:lumMod val="40000"/>
              <a:lumOff val="60000"/>
            </a:schemeClr>
          </a:solidFill>
          <a:ln>
            <a:solidFill>
              <a:schemeClr val="tx1"/>
            </a:solidFill>
          </a:ln>
        </p:spPr>
        <p:txBody>
          <a:bodyPr wrap="square" rtlCol="0">
            <a:spAutoFit/>
          </a:bodyPr>
          <a:lstStyle/>
          <a:p>
            <a:r>
              <a:rPr lang="en-US" dirty="0"/>
              <a:t>In </a:t>
            </a:r>
            <a:r>
              <a:rPr lang="en-US" dirty="0">
                <a:latin typeface="Times New Roman" panose="02020603050405020304" pitchFamily="18" charset="0"/>
                <a:cs typeface="Times New Roman" panose="02020603050405020304" pitchFamily="18" charset="0"/>
              </a:rPr>
              <a:t>conventional</a:t>
            </a:r>
            <a:r>
              <a:rPr lang="en-US" dirty="0"/>
              <a:t> system all the data(problems) generated from numerous vehicle, are directly send to the Service-station to process which encounters high traffic load and very hard to serve all the cars if all the problems comes in same instance of time.</a:t>
            </a:r>
          </a:p>
          <a:p>
            <a:r>
              <a:rPr lang="en-US" dirty="0"/>
              <a:t>	</a:t>
            </a:r>
            <a:endParaRPr lang="en-IN" dirty="0"/>
          </a:p>
        </p:txBody>
      </p:sp>
      <p:pic>
        <p:nvPicPr>
          <p:cNvPr id="7" name="Picture 6" descr="A picture containing flower, clock, star&#10;&#10;Description automatically generated">
            <a:extLst>
              <a:ext uri="{FF2B5EF4-FFF2-40B4-BE49-F238E27FC236}">
                <a16:creationId xmlns:a16="http://schemas.microsoft.com/office/drawing/2014/main" id="{1F765E5B-A5D8-49F8-ABDE-28C216A35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831" y="4651605"/>
            <a:ext cx="2733675" cy="1533525"/>
          </a:xfrm>
          <a:prstGeom prst="rect">
            <a:avLst/>
          </a:prstGeom>
        </p:spPr>
      </p:pic>
      <p:sp>
        <p:nvSpPr>
          <p:cNvPr id="8" name="TextBox 7">
            <a:extLst>
              <a:ext uri="{FF2B5EF4-FFF2-40B4-BE49-F238E27FC236}">
                <a16:creationId xmlns:a16="http://schemas.microsoft.com/office/drawing/2014/main" id="{6577A932-CF72-4CD6-9BD7-3D02887DD713}"/>
              </a:ext>
            </a:extLst>
          </p:cNvPr>
          <p:cNvSpPr txBox="1"/>
          <p:nvPr/>
        </p:nvSpPr>
        <p:spPr>
          <a:xfrm>
            <a:off x="822080" y="3873911"/>
            <a:ext cx="3613639" cy="2777133"/>
          </a:xfrm>
          <a:prstGeom prst="snip2DiagRect">
            <a:avLst>
              <a:gd name="adj1" fmla="val 0"/>
              <a:gd name="adj2" fmla="val 17305"/>
            </a:avLst>
          </a:prstGeom>
          <a:solidFill>
            <a:schemeClr val="tx2">
              <a:lumMod val="40000"/>
              <a:lumOff val="60000"/>
            </a:schemeClr>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In our project we introduce a model ,in between car and Service-station that can filter the problems at the edge of the data source to minimize the load upon network instead of relying on the Service-station to do all the work .</a:t>
            </a:r>
            <a:endParaRPr lang="en-IN" dirty="0">
              <a:latin typeface="Times New Roman" panose="02020603050405020304" pitchFamily="18" charset="0"/>
              <a:cs typeface="Times New Roman" panose="02020603050405020304" pitchFamily="18" charset="0"/>
            </a:endParaRPr>
          </a:p>
        </p:txBody>
      </p:sp>
      <p:pic>
        <p:nvPicPr>
          <p:cNvPr id="15" name="Picture 14" descr="A picture containing flower&#10;&#10;Description automatically generated">
            <a:extLst>
              <a:ext uri="{FF2B5EF4-FFF2-40B4-BE49-F238E27FC236}">
                <a16:creationId xmlns:a16="http://schemas.microsoft.com/office/drawing/2014/main" id="{96F32E38-167B-4AAC-A15F-05371C4BD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294" y="1548991"/>
            <a:ext cx="2638425" cy="1628775"/>
          </a:xfrm>
          <a:prstGeom prst="rect">
            <a:avLst/>
          </a:prstGeom>
        </p:spPr>
      </p:pic>
      <p:cxnSp>
        <p:nvCxnSpPr>
          <p:cNvPr id="17" name="Straight Connector 16">
            <a:extLst>
              <a:ext uri="{FF2B5EF4-FFF2-40B4-BE49-F238E27FC236}">
                <a16:creationId xmlns:a16="http://schemas.microsoft.com/office/drawing/2014/main" id="{36E78692-EC28-4FA7-BFAB-9C1E2E0A524F}"/>
              </a:ext>
            </a:extLst>
          </p:cNvPr>
          <p:cNvCxnSpPr>
            <a:cxnSpLocks/>
          </p:cNvCxnSpPr>
          <p:nvPr/>
        </p:nvCxnSpPr>
        <p:spPr>
          <a:xfrm>
            <a:off x="4797669" y="2357231"/>
            <a:ext cx="2596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33C3A17-17A4-409D-93FD-67C2D147F650}"/>
              </a:ext>
            </a:extLst>
          </p:cNvPr>
          <p:cNvCxnSpPr>
            <a:cxnSpLocks/>
          </p:cNvCxnSpPr>
          <p:nvPr/>
        </p:nvCxnSpPr>
        <p:spPr>
          <a:xfrm>
            <a:off x="4797669" y="5418367"/>
            <a:ext cx="259666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8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0">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9C8BDB88-5202-44E5-AF37-57D69FACB334}"/>
              </a:ext>
            </a:extLst>
          </p:cNvPr>
          <p:cNvSpPr txBox="1"/>
          <p:nvPr/>
        </p:nvSpPr>
        <p:spPr>
          <a:xfrm>
            <a:off x="252919" y="1123837"/>
            <a:ext cx="2947482" cy="460118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3600" b="1" spc="-60">
                <a:solidFill>
                  <a:srgbClr val="FFFFFF"/>
                </a:solidFill>
                <a:latin typeface="+mj-lt"/>
                <a:ea typeface="+mj-ea"/>
                <a:cs typeface="+mj-cs"/>
              </a:rPr>
              <a:t>OBJECTIVES</a:t>
            </a:r>
          </a:p>
        </p:txBody>
      </p:sp>
      <p:graphicFrame>
        <p:nvGraphicFramePr>
          <p:cNvPr id="15" name="TextBox 2">
            <a:extLst>
              <a:ext uri="{FF2B5EF4-FFF2-40B4-BE49-F238E27FC236}">
                <a16:creationId xmlns:a16="http://schemas.microsoft.com/office/drawing/2014/main" id="{E9CF9226-8B53-4E51-909E-3862F55338DD}"/>
              </a:ext>
            </a:extLst>
          </p:cNvPr>
          <p:cNvGraphicFramePr/>
          <p:nvPr>
            <p:extLst>
              <p:ext uri="{D42A27DB-BD31-4B8C-83A1-F6EECF244321}">
                <p14:modId xmlns:p14="http://schemas.microsoft.com/office/powerpoint/2010/main" val="42182407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57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293F98-FC69-4E8E-9503-D04C8EB0697D}"/>
              </a:ext>
            </a:extLst>
          </p:cNvPr>
          <p:cNvSpPr txBox="1"/>
          <p:nvPr/>
        </p:nvSpPr>
        <p:spPr>
          <a:xfrm>
            <a:off x="335280" y="161682"/>
            <a:ext cx="1152144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en-US" sz="4000" b="1" dirty="0">
                <a:latin typeface="+mj-lt"/>
                <a:cs typeface="Times New Roman" panose="02020603050405020304" pitchFamily="18" charset="0"/>
              </a:rPr>
              <a:t>Filtering Process </a:t>
            </a:r>
            <a:endParaRPr lang="en-IN" sz="4000" dirty="0">
              <a:latin typeface="+mj-lt"/>
            </a:endParaRPr>
          </a:p>
        </p:txBody>
      </p:sp>
      <p:sp>
        <p:nvSpPr>
          <p:cNvPr id="3" name="TextBox 2">
            <a:extLst>
              <a:ext uri="{FF2B5EF4-FFF2-40B4-BE49-F238E27FC236}">
                <a16:creationId xmlns:a16="http://schemas.microsoft.com/office/drawing/2014/main" id="{3147D628-49FF-426D-81D7-781F5734DFC6}"/>
              </a:ext>
            </a:extLst>
          </p:cNvPr>
          <p:cNvSpPr txBox="1"/>
          <p:nvPr/>
        </p:nvSpPr>
        <p:spPr>
          <a:xfrm>
            <a:off x="335280" y="1400175"/>
            <a:ext cx="11521440" cy="2492990"/>
          </a:xfrm>
          <a:prstGeom prst="rect">
            <a:avLst/>
          </a:prstGeom>
          <a:noFill/>
        </p:spPr>
        <p:txBody>
          <a:bodyPr wrap="square" rtlCol="0">
            <a:spAutoFit/>
          </a:bodyPr>
          <a:lstStyle/>
          <a:p>
            <a:pPr hangingPunct="0"/>
            <a:r>
              <a:rPr lang="en-US" sz="2000" dirty="0">
                <a:latin typeface="Times New Roman" panose="02020603050405020304" pitchFamily="18" charset="0"/>
                <a:cs typeface="Times New Roman" panose="02020603050405020304" pitchFamily="18" charset="0"/>
              </a:rPr>
              <a:t>The existing system needs to be automated for the benefit of the user. We propose a 3-phase system for supporting the cars in case of emergency. Initially effected car will go through phase-1 for support, if it does not get the help it will go to next phase. </a:t>
            </a:r>
            <a:endParaRPr lang="en-IN" sz="2000" dirty="0">
              <a:latin typeface="Times New Roman" panose="02020603050405020304" pitchFamily="18" charset="0"/>
              <a:cs typeface="Times New Roman" panose="02020603050405020304" pitchFamily="18" charset="0"/>
            </a:endParaRPr>
          </a:p>
          <a:p>
            <a:pPr hangingPunct="0"/>
            <a:r>
              <a:rPr lang="en-US" sz="2000" dirty="0">
                <a:latin typeface="Times New Roman" panose="02020603050405020304" pitchFamily="18" charset="0"/>
                <a:cs typeface="Times New Roman" panose="02020603050405020304" pitchFamily="18" charset="0"/>
              </a:rPr>
              <a:t>In phase-1 neighbor car will be communicated. Phase-2 comprises of service car support. Phase-3 needs intervene of service station. </a:t>
            </a:r>
            <a:endParaRPr lang="en-IN" sz="2000" dirty="0">
              <a:latin typeface="Times New Roman" panose="02020603050405020304" pitchFamily="18" charset="0"/>
              <a:cs typeface="Times New Roman" panose="02020603050405020304" pitchFamily="18" charset="0"/>
            </a:endParaRPr>
          </a:p>
          <a:p>
            <a:pPr hangingPunct="0"/>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6" name="TextBox 5">
            <a:extLst>
              <a:ext uri="{FF2B5EF4-FFF2-40B4-BE49-F238E27FC236}">
                <a16:creationId xmlns:a16="http://schemas.microsoft.com/office/drawing/2014/main" id="{186FD73F-C35B-4C5D-B0F8-E1D31AF8CC6C}"/>
              </a:ext>
            </a:extLst>
          </p:cNvPr>
          <p:cNvSpPr txBox="1"/>
          <p:nvPr/>
        </p:nvSpPr>
        <p:spPr>
          <a:xfrm>
            <a:off x="335280" y="5029200"/>
            <a:ext cx="11521440" cy="1631216"/>
          </a:xfrm>
          <a:prstGeom prst="rect">
            <a:avLst/>
          </a:prstGeom>
          <a:noFill/>
        </p:spPr>
        <p:txBody>
          <a:bodyPr wrap="square" rtlCol="0">
            <a:spAutoFit/>
          </a:bodyPr>
          <a:lstStyle/>
          <a:p>
            <a:pPr hangingPunct="0"/>
            <a:endParaRPr lang="en-US" sz="2000" dirty="0">
              <a:latin typeface="Times New Roman" panose="02020603050405020304" pitchFamily="18" charset="0"/>
              <a:cs typeface="Times New Roman" panose="02020603050405020304" pitchFamily="18" charset="0"/>
            </a:endParaRPr>
          </a:p>
          <a:p>
            <a:pPr hangingPunct="0"/>
            <a:r>
              <a:rPr lang="en-US" sz="2000" dirty="0">
                <a:latin typeface="Times New Roman" panose="02020603050405020304" pitchFamily="18" charset="0"/>
                <a:cs typeface="Times New Roman" panose="02020603050405020304" pitchFamily="18" charset="0"/>
              </a:rPr>
              <a:t>In Phase 1 cars would be connected with each other using bus topology concept so that each car will be connected to each other as shown in figure . </a:t>
            </a:r>
            <a:endParaRPr lang="en-IN" sz="2000" dirty="0">
              <a:latin typeface="Times New Roman" panose="02020603050405020304" pitchFamily="18" charset="0"/>
              <a:cs typeface="Times New Roman" panose="02020603050405020304" pitchFamily="18" charset="0"/>
            </a:endParaRPr>
          </a:p>
          <a:p>
            <a:pPr hangingPunct="0"/>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descr="A close up of a logo&#10;&#10;Description automatically generated">
            <a:extLst>
              <a:ext uri="{FF2B5EF4-FFF2-40B4-BE49-F238E27FC236}">
                <a16:creationId xmlns:a16="http://schemas.microsoft.com/office/drawing/2014/main" id="{5FECCDC5-C390-4542-A3B2-82B77C024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3336191"/>
            <a:ext cx="6115050" cy="1521559"/>
          </a:xfrm>
          <a:prstGeom prst="rect">
            <a:avLst/>
          </a:prstGeom>
        </p:spPr>
      </p:pic>
    </p:spTree>
    <p:extLst>
      <p:ext uri="{BB962C8B-B14F-4D97-AF65-F5344CB8AC3E}">
        <p14:creationId xmlns:p14="http://schemas.microsoft.com/office/powerpoint/2010/main" val="203173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9A9609-7544-41F4-82C8-CA7CA228A9C6}"/>
              </a:ext>
            </a:extLst>
          </p:cNvPr>
          <p:cNvSpPr txBox="1"/>
          <p:nvPr/>
        </p:nvSpPr>
        <p:spPr>
          <a:xfrm>
            <a:off x="289248" y="1123837"/>
            <a:ext cx="4998963" cy="1255469"/>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600" b="1" spc="-60" dirty="0">
                <a:solidFill>
                  <a:srgbClr val="FFFFFF"/>
                </a:solidFill>
                <a:latin typeface="+mj-lt"/>
                <a:ea typeface="+mj-ea"/>
                <a:cs typeface="+mj-cs"/>
              </a:rPr>
              <a:t>Filtering Process </a:t>
            </a:r>
            <a:endParaRPr lang="en-US" sz="3600" spc="-6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E1F9313-C91F-463E-8D82-1052B192E631}"/>
              </a:ext>
            </a:extLst>
          </p:cNvPr>
          <p:cNvSpPr txBox="1"/>
          <p:nvPr/>
        </p:nvSpPr>
        <p:spPr>
          <a:xfrm>
            <a:off x="289249" y="2510395"/>
            <a:ext cx="4998962" cy="3274586"/>
          </a:xfrm>
          <a:prstGeom prst="rect">
            <a:avLst/>
          </a:prstGeom>
        </p:spPr>
        <p:txBody>
          <a:bodyPr vert="horz" lIns="91440" tIns="45720" rIns="91440" bIns="45720" rtlCol="0" anchor="t">
            <a:normAutofit/>
          </a:bodyPr>
          <a:lstStyle/>
          <a:p>
            <a:pPr indent="-182880" algn="just" defTabSz="914400">
              <a:lnSpc>
                <a:spcPct val="90000"/>
              </a:lnSpc>
              <a:spcAft>
                <a:spcPts val="600"/>
              </a:spcAft>
              <a:buClr>
                <a:schemeClr val="accent1"/>
              </a:buClr>
              <a:buFont typeface="Wingdings 2" pitchFamily="18" charset="2"/>
              <a:buChar char=""/>
            </a:pPr>
            <a:r>
              <a:rPr lang="en-US" sz="2000" dirty="0">
                <a:solidFill>
                  <a:srgbClr val="FFFFFF"/>
                </a:solidFill>
                <a:latin typeface="Times New Roman" panose="02020603050405020304" pitchFamily="18" charset="0"/>
                <a:cs typeface="Times New Roman" panose="02020603050405020304" pitchFamily="18" charset="0"/>
              </a:rPr>
              <a:t>The car that needs help will act as a hub or head of the cluster. In other words, the bus network of cars turns into a cluster network with the effected car as hub as shown in figure . Hub car now triggers distress signals to the nearby cars. Process will be successfully terminated when neighbor car in the cluster is found to be able to provide the assistance to the effected car. </a:t>
            </a:r>
          </a:p>
          <a:p>
            <a:pPr indent="-182880" algn="just" defTabSz="914400">
              <a:lnSpc>
                <a:spcPct val="90000"/>
              </a:lnSpc>
              <a:spcAft>
                <a:spcPts val="600"/>
              </a:spcAft>
              <a:buClr>
                <a:schemeClr val="accent1"/>
              </a:buClr>
              <a:buFont typeface="Wingdings 2" pitchFamily="18" charset="2"/>
              <a:buChar char=""/>
            </a:pPr>
            <a:endParaRPr lang="en-US" sz="2000" dirty="0">
              <a:solidFill>
                <a:srgbClr val="FFFFFF"/>
              </a:solidFill>
              <a:latin typeface="Times New Roman" panose="02020603050405020304" pitchFamily="18" charset="0"/>
              <a:cs typeface="Times New Roman" panose="02020603050405020304" pitchFamily="18" charset="0"/>
            </a:endParaRPr>
          </a:p>
        </p:txBody>
      </p:sp>
      <p:pic>
        <p:nvPicPr>
          <p:cNvPr id="5" name="Picture 4" descr="A picture containing clock&#10;&#10;Description automatically generated">
            <a:extLst>
              <a:ext uri="{FF2B5EF4-FFF2-40B4-BE49-F238E27FC236}">
                <a16:creationId xmlns:a16="http://schemas.microsoft.com/office/drawing/2014/main" id="{72929F1A-3803-4984-91A4-C4F9C61D0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90" y="1232166"/>
            <a:ext cx="5238340" cy="4374013"/>
          </a:xfrm>
          <a:prstGeom prst="rect">
            <a:avLst/>
          </a:prstGeom>
        </p:spPr>
      </p:pic>
    </p:spTree>
    <p:extLst>
      <p:ext uri="{BB962C8B-B14F-4D97-AF65-F5344CB8AC3E}">
        <p14:creationId xmlns:p14="http://schemas.microsoft.com/office/powerpoint/2010/main" val="393194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2">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21C4014-019E-48C6-8F99-398246DC1C14}"/>
              </a:ext>
            </a:extLst>
          </p:cNvPr>
          <p:cNvSpPr txBox="1"/>
          <p:nvPr/>
        </p:nvSpPr>
        <p:spPr>
          <a:xfrm>
            <a:off x="252919" y="1123837"/>
            <a:ext cx="2947482" cy="460118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600" b="1" spc="-60" dirty="0">
                <a:solidFill>
                  <a:srgbClr val="FFFFFF"/>
                </a:solidFill>
                <a:latin typeface="+mj-lt"/>
                <a:ea typeface="+mj-ea"/>
                <a:cs typeface="+mj-cs"/>
              </a:rPr>
              <a:t>Filtering Process </a:t>
            </a:r>
            <a:endParaRPr lang="en-US" sz="3600" spc="-6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8050CA8A-28D0-4034-9A3F-0A7F0E9D577E}"/>
              </a:ext>
            </a:extLst>
          </p:cNvPr>
          <p:cNvSpPr txBox="1"/>
          <p:nvPr/>
        </p:nvSpPr>
        <p:spPr>
          <a:xfrm>
            <a:off x="3782307" y="658222"/>
            <a:ext cx="7827838" cy="2981794"/>
          </a:xfrm>
          <a:prstGeom prst="rect">
            <a:avLst/>
          </a:prstGeom>
        </p:spPr>
        <p:txBody>
          <a:bodyPr vert="horz" lIns="91440" tIns="45720" rIns="91440" bIns="45720" rtlCol="0" anchor="ctr">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In Phase-2 service car would be introduced in the network. Each car of the network would be connected with the service car using star topology concept as shown in figure.</a:t>
            </a:r>
          </a:p>
          <a:p>
            <a:pPr marL="285750" indent="-285750" defTabSz="914400">
              <a:lnSpc>
                <a:spcPct val="90000"/>
              </a:lnSpc>
              <a:spcAft>
                <a:spcPts val="600"/>
              </a:spcAft>
              <a:buClr>
                <a:schemeClr val="accent1"/>
              </a:buClr>
              <a:buFont typeface="Wingdings" panose="05000000000000000000" pitchFamily="2" charset="2"/>
              <a:buChar char="q"/>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The network would be converted into a cluster as shown in figure . In the cluster stressed car will act as cluster head and will produce distress signal. Process will be successfully terminated when service car in the cluster is found to be able to provide the assistance to the effected car. </a:t>
            </a:r>
          </a:p>
          <a:p>
            <a:pPr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AD725ECC-B9AF-490D-859A-A11D93F46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626" y="3424428"/>
            <a:ext cx="3964519" cy="2795397"/>
          </a:xfrm>
          <a:prstGeom prst="rect">
            <a:avLst/>
          </a:prstGeom>
        </p:spPr>
      </p:pic>
      <p:pic>
        <p:nvPicPr>
          <p:cNvPr id="4" name="Picture 3">
            <a:extLst>
              <a:ext uri="{FF2B5EF4-FFF2-40B4-BE49-F238E27FC236}">
                <a16:creationId xmlns:a16="http://schemas.microsoft.com/office/drawing/2014/main" id="{C6C79FC9-4447-4F1E-B922-4F2450F7F00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869268" y="3424428"/>
            <a:ext cx="3350682" cy="2569464"/>
          </a:xfrm>
          <a:prstGeom prst="rect">
            <a:avLst/>
          </a:prstGeom>
          <a:noFill/>
        </p:spPr>
      </p:pic>
    </p:spTree>
    <p:extLst>
      <p:ext uri="{BB962C8B-B14F-4D97-AF65-F5344CB8AC3E}">
        <p14:creationId xmlns:p14="http://schemas.microsoft.com/office/powerpoint/2010/main" val="96584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BB76EFD8-8F7B-4488-972F-ECBE0C940B1E}"/>
              </a:ext>
            </a:extLst>
          </p:cNvPr>
          <p:cNvSpPr txBox="1"/>
          <p:nvPr/>
        </p:nvSpPr>
        <p:spPr>
          <a:xfrm>
            <a:off x="289249" y="1123837"/>
            <a:ext cx="4016116" cy="1255469"/>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600" b="1" spc="-60">
                <a:solidFill>
                  <a:srgbClr val="FFFFFF"/>
                </a:solidFill>
                <a:latin typeface="+mj-lt"/>
                <a:ea typeface="+mj-ea"/>
                <a:cs typeface="+mj-cs"/>
              </a:rPr>
              <a:t>Filtering Process </a:t>
            </a:r>
            <a:endParaRPr lang="en-US" sz="3600" spc="-60">
              <a:solidFill>
                <a:srgbClr val="FFFFFF"/>
              </a:solidFill>
              <a:latin typeface="+mj-lt"/>
              <a:ea typeface="+mj-ea"/>
              <a:cs typeface="+mj-cs"/>
            </a:endParaRPr>
          </a:p>
        </p:txBody>
      </p:sp>
      <p:sp>
        <p:nvSpPr>
          <p:cNvPr id="3" name="TextBox 2">
            <a:extLst>
              <a:ext uri="{FF2B5EF4-FFF2-40B4-BE49-F238E27FC236}">
                <a16:creationId xmlns:a16="http://schemas.microsoft.com/office/drawing/2014/main" id="{403BE01D-53EB-4C77-BECF-AF9A2C02A01B}"/>
              </a:ext>
            </a:extLst>
          </p:cNvPr>
          <p:cNvSpPr txBox="1"/>
          <p:nvPr/>
        </p:nvSpPr>
        <p:spPr>
          <a:xfrm>
            <a:off x="289249" y="2510395"/>
            <a:ext cx="4016116" cy="3274586"/>
          </a:xfrm>
          <a:prstGeom prst="rect">
            <a:avLst/>
          </a:prstGeom>
        </p:spPr>
        <p:txBody>
          <a:bodyPr vert="horz" lIns="91440" tIns="45720" rIns="91440" bIns="45720" rtlCol="0" anchor="t">
            <a:normAutofit/>
          </a:bodyPr>
          <a:lstStyle/>
          <a:p>
            <a:pPr indent="-182880" algn="just" defTabSz="914400">
              <a:lnSpc>
                <a:spcPct val="90000"/>
              </a:lnSpc>
              <a:spcAft>
                <a:spcPts val="600"/>
              </a:spcAft>
              <a:buClr>
                <a:schemeClr val="accent1"/>
              </a:buClr>
              <a:buFont typeface="Wingdings 2" pitchFamily="18" charset="2"/>
              <a:buChar char=""/>
            </a:pPr>
            <a:r>
              <a:rPr lang="en-US" sz="2000" dirty="0">
                <a:solidFill>
                  <a:srgbClr val="FFFFFF"/>
                </a:solidFill>
                <a:latin typeface="Times New Roman" panose="02020603050405020304" pitchFamily="18" charset="0"/>
                <a:cs typeface="Times New Roman" panose="02020603050405020304" pitchFamily="18" charset="0"/>
              </a:rPr>
              <a:t>In Phase-3 service station would be accessed by the affected car. As the issue remains unsolvable by the neighbor cars or service car, it would be escalated to the service station. A cluster would be constructed with affected car as the cluster head as shown in figure . Service station would be selected based on the possible quick response time.</a:t>
            </a:r>
          </a:p>
          <a:p>
            <a:pPr indent="-182880" algn="just" defTabSz="914400">
              <a:lnSpc>
                <a:spcPct val="90000"/>
              </a:lnSpc>
              <a:spcAft>
                <a:spcPts val="600"/>
              </a:spcAft>
              <a:buClr>
                <a:schemeClr val="accent1"/>
              </a:buClr>
              <a:buFont typeface="Wingdings 2" pitchFamily="18" charset="2"/>
              <a:buChar char=""/>
            </a:pPr>
            <a:endParaRPr lang="en-US" sz="2000" dirty="0">
              <a:solidFill>
                <a:srgbClr val="FFFFFF"/>
              </a:solidFill>
              <a:latin typeface="Times New Roman" panose="02020603050405020304" pitchFamily="18" charset="0"/>
              <a:cs typeface="Times New Roman" panose="02020603050405020304" pitchFamily="18" charset="0"/>
            </a:endParaRPr>
          </a:p>
        </p:txBody>
      </p:sp>
      <p:pic>
        <p:nvPicPr>
          <p:cNvPr id="5" name="Picture 4" descr="A picture containing phone, clock&#10;&#10;Description automatically generated">
            <a:extLst>
              <a:ext uri="{FF2B5EF4-FFF2-40B4-BE49-F238E27FC236}">
                <a16:creationId xmlns:a16="http://schemas.microsoft.com/office/drawing/2014/main" id="{29AE0CFC-69C7-4BFE-8165-8B1C6B440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463" y="839026"/>
            <a:ext cx="6193767" cy="5171795"/>
          </a:xfrm>
          <a:prstGeom prst="rect">
            <a:avLst/>
          </a:prstGeom>
        </p:spPr>
      </p:pic>
    </p:spTree>
    <p:extLst>
      <p:ext uri="{BB962C8B-B14F-4D97-AF65-F5344CB8AC3E}">
        <p14:creationId xmlns:p14="http://schemas.microsoft.com/office/powerpoint/2010/main" val="2284005243"/>
      </p:ext>
    </p:extLst>
  </p:cSld>
  <p:clrMapOvr>
    <a:masterClrMapping/>
  </p:clrMapOvr>
</p:sld>
</file>

<file path=ppt/theme/theme1.xml><?xml version="1.0" encoding="utf-8"?>
<a:theme xmlns:a="http://schemas.openxmlformats.org/drawingml/2006/main" name="Fra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2312</Words>
  <Application>Microsoft Office PowerPoint</Application>
  <PresentationFormat>Widescreen</PresentationFormat>
  <Paragraphs>149</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Cambria Math</vt:lpstr>
      <vt:lpstr>Corbel</vt:lpstr>
      <vt:lpstr>Times New Roman</vt:lpstr>
      <vt:lpstr>Wingdings</vt:lpstr>
      <vt:lpstr>Wingdings 2</vt:lpstr>
      <vt:lpstr>Frame</vt:lpstr>
      <vt:lpstr>VEHICLE EMERGENCY SUPPORT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vt:lpstr>
      <vt:lpstr>EXPERIMENT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EMERGENCY SUPPORT SYSTEM</dc:title>
  <dc:creator>Pijush Das</dc:creator>
  <cp:lastModifiedBy>Pijush Das</cp:lastModifiedBy>
  <cp:revision>17</cp:revision>
  <dcterms:created xsi:type="dcterms:W3CDTF">2020-06-18T04:30:02Z</dcterms:created>
  <dcterms:modified xsi:type="dcterms:W3CDTF">2020-07-06T07:33:04Z</dcterms:modified>
</cp:coreProperties>
</file>