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739" y="155638"/>
            <a:ext cx="17896521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263383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263383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DFA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9338" y="0"/>
            <a:ext cx="8168661" cy="450346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84679" y="0"/>
            <a:ext cx="3703319" cy="57798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938208"/>
            <a:ext cx="5014877" cy="534879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844611"/>
            <a:ext cx="7521165" cy="544238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7190663" cy="474746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69996" y="4934974"/>
            <a:ext cx="6718002" cy="53520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263383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DFA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19338" y="0"/>
            <a:ext cx="8168661" cy="450346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584679" y="0"/>
            <a:ext cx="3703319" cy="57798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938208"/>
            <a:ext cx="5014877" cy="534879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844611"/>
            <a:ext cx="7521165" cy="54423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9881" y="155637"/>
            <a:ext cx="604012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263383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8936" y="1566589"/>
            <a:ext cx="13110126" cy="642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9.jpg"/><Relationship Id="rId5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10.jpg"/><Relationship Id="rId5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11.jpg"/><Relationship Id="rId5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DFA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119338" y="0"/>
            <a:ext cx="8169275" cy="7840980"/>
            <a:chOff x="10119338" y="0"/>
            <a:chExt cx="8169275" cy="7840980"/>
          </a:xfrm>
        </p:grpSpPr>
        <p:sp>
          <p:nvSpPr>
            <p:cNvPr id="4" name="object 4"/>
            <p:cNvSpPr/>
            <p:nvPr/>
          </p:nvSpPr>
          <p:spPr>
            <a:xfrm>
              <a:off x="15135311" y="3663546"/>
              <a:ext cx="3152775" cy="4177665"/>
            </a:xfrm>
            <a:custGeom>
              <a:avLst/>
              <a:gdLst/>
              <a:ahLst/>
              <a:cxnLst/>
              <a:rect l="l" t="t" r="r" b="b"/>
              <a:pathLst>
                <a:path w="3152775" h="4177665">
                  <a:moveTo>
                    <a:pt x="1756" y="1101589"/>
                  </a:moveTo>
                  <a:lnTo>
                    <a:pt x="462" y="1098975"/>
                  </a:lnTo>
                  <a:lnTo>
                    <a:pt x="121" y="1096291"/>
                  </a:lnTo>
                  <a:lnTo>
                    <a:pt x="0" y="1095351"/>
                  </a:lnTo>
                  <a:lnTo>
                    <a:pt x="8" y="1094456"/>
                  </a:lnTo>
                  <a:lnTo>
                    <a:pt x="112" y="1093601"/>
                  </a:lnTo>
                  <a:lnTo>
                    <a:pt x="317" y="1091527"/>
                  </a:lnTo>
                  <a:lnTo>
                    <a:pt x="1101" y="1089484"/>
                  </a:lnTo>
                  <a:lnTo>
                    <a:pt x="2476" y="1087706"/>
                  </a:lnTo>
                  <a:lnTo>
                    <a:pt x="2853" y="1087173"/>
                  </a:lnTo>
                  <a:lnTo>
                    <a:pt x="5202" y="1085061"/>
                  </a:lnTo>
                  <a:lnTo>
                    <a:pt x="6302" y="1084406"/>
                  </a:lnTo>
                  <a:lnTo>
                    <a:pt x="7503" y="1083941"/>
                  </a:lnTo>
                  <a:lnTo>
                    <a:pt x="2656717" y="494"/>
                  </a:lnTo>
                  <a:lnTo>
                    <a:pt x="2657068" y="656"/>
                  </a:lnTo>
                  <a:lnTo>
                    <a:pt x="2658993" y="69"/>
                  </a:lnTo>
                  <a:lnTo>
                    <a:pt x="2660559" y="0"/>
                  </a:lnTo>
                  <a:lnTo>
                    <a:pt x="2662777" y="267"/>
                  </a:lnTo>
                  <a:lnTo>
                    <a:pt x="2663333" y="163"/>
                  </a:lnTo>
                  <a:lnTo>
                    <a:pt x="2664111" y="394"/>
                  </a:lnTo>
                  <a:lnTo>
                    <a:pt x="2664299" y="327"/>
                  </a:lnTo>
                  <a:lnTo>
                    <a:pt x="2664494" y="376"/>
                  </a:lnTo>
                  <a:lnTo>
                    <a:pt x="3152688" y="162817"/>
                  </a:lnTo>
                  <a:lnTo>
                    <a:pt x="3152688" y="187453"/>
                  </a:lnTo>
                  <a:lnTo>
                    <a:pt x="2674247" y="28256"/>
                  </a:lnTo>
                  <a:lnTo>
                    <a:pt x="2679235" y="79287"/>
                  </a:lnTo>
                  <a:lnTo>
                    <a:pt x="2652651" y="47891"/>
                  </a:lnTo>
                  <a:lnTo>
                    <a:pt x="2648713" y="54462"/>
                  </a:lnTo>
                  <a:lnTo>
                    <a:pt x="2632742" y="35600"/>
                  </a:lnTo>
                  <a:lnTo>
                    <a:pt x="64225" y="1086026"/>
                  </a:lnTo>
                  <a:lnTo>
                    <a:pt x="85033" y="1110600"/>
                  </a:lnTo>
                  <a:lnTo>
                    <a:pt x="45520" y="1108423"/>
                  </a:lnTo>
                  <a:lnTo>
                    <a:pt x="140749" y="1220890"/>
                  </a:lnTo>
                  <a:lnTo>
                    <a:pt x="4103" y="1103708"/>
                  </a:lnTo>
                  <a:lnTo>
                    <a:pt x="1756" y="1101589"/>
                  </a:lnTo>
                  <a:close/>
                </a:path>
                <a:path w="3152775" h="4177665">
                  <a:moveTo>
                    <a:pt x="1996793" y="1233551"/>
                  </a:moveTo>
                  <a:lnTo>
                    <a:pt x="1964736" y="1195692"/>
                  </a:lnTo>
                  <a:lnTo>
                    <a:pt x="2797068" y="1525297"/>
                  </a:lnTo>
                  <a:lnTo>
                    <a:pt x="2652651" y="47891"/>
                  </a:lnTo>
                  <a:lnTo>
                    <a:pt x="2679235" y="79287"/>
                  </a:lnTo>
                  <a:lnTo>
                    <a:pt x="2820342" y="1522847"/>
                  </a:lnTo>
                  <a:lnTo>
                    <a:pt x="2844632" y="1551534"/>
                  </a:lnTo>
                  <a:lnTo>
                    <a:pt x="2831109" y="1552902"/>
                  </a:lnTo>
                  <a:lnTo>
                    <a:pt x="2948511" y="1728695"/>
                  </a:lnTo>
                  <a:lnTo>
                    <a:pt x="2815272" y="1571338"/>
                  </a:lnTo>
                  <a:lnTo>
                    <a:pt x="2815076" y="1572084"/>
                  </a:lnTo>
                  <a:lnTo>
                    <a:pt x="2796621" y="1550289"/>
                  </a:lnTo>
                  <a:lnTo>
                    <a:pt x="1996793" y="1233551"/>
                  </a:lnTo>
                  <a:close/>
                </a:path>
                <a:path w="3152775" h="4177665">
                  <a:moveTo>
                    <a:pt x="85033" y="1110600"/>
                  </a:moveTo>
                  <a:lnTo>
                    <a:pt x="64225" y="1086026"/>
                  </a:lnTo>
                  <a:lnTo>
                    <a:pt x="1941173" y="1189437"/>
                  </a:lnTo>
                  <a:lnTo>
                    <a:pt x="2632742" y="35600"/>
                  </a:lnTo>
                  <a:lnTo>
                    <a:pt x="2648713" y="54462"/>
                  </a:lnTo>
                  <a:lnTo>
                    <a:pt x="1964736" y="1195692"/>
                  </a:lnTo>
                  <a:lnTo>
                    <a:pt x="1996793" y="1233551"/>
                  </a:lnTo>
                  <a:lnTo>
                    <a:pt x="1965574" y="1221188"/>
                  </a:lnTo>
                  <a:lnTo>
                    <a:pt x="1981864" y="1276698"/>
                  </a:lnTo>
                  <a:lnTo>
                    <a:pt x="1944543" y="1232621"/>
                  </a:lnTo>
                  <a:lnTo>
                    <a:pt x="1938232" y="1244714"/>
                  </a:lnTo>
                  <a:lnTo>
                    <a:pt x="1909796" y="1211131"/>
                  </a:lnTo>
                  <a:lnTo>
                    <a:pt x="85033" y="1110600"/>
                  </a:lnTo>
                  <a:close/>
                </a:path>
                <a:path w="3152775" h="4177665">
                  <a:moveTo>
                    <a:pt x="2844632" y="1551534"/>
                  </a:moveTo>
                  <a:lnTo>
                    <a:pt x="2820342" y="1522847"/>
                  </a:lnTo>
                  <a:lnTo>
                    <a:pt x="3152688" y="1305000"/>
                  </a:lnTo>
                  <a:lnTo>
                    <a:pt x="3152688" y="1332961"/>
                  </a:lnTo>
                  <a:lnTo>
                    <a:pt x="2856994" y="1526785"/>
                  </a:lnTo>
                  <a:lnTo>
                    <a:pt x="2875321" y="1548430"/>
                  </a:lnTo>
                  <a:lnTo>
                    <a:pt x="2844632" y="1551534"/>
                  </a:lnTo>
                  <a:close/>
                </a:path>
                <a:path w="3152775" h="4177665">
                  <a:moveTo>
                    <a:pt x="2875321" y="1548430"/>
                  </a:moveTo>
                  <a:lnTo>
                    <a:pt x="2856994" y="1526785"/>
                  </a:lnTo>
                  <a:lnTo>
                    <a:pt x="3152688" y="1496871"/>
                  </a:lnTo>
                  <a:lnTo>
                    <a:pt x="3152688" y="1520372"/>
                  </a:lnTo>
                  <a:lnTo>
                    <a:pt x="2875321" y="1548430"/>
                  </a:lnTo>
                  <a:close/>
                </a:path>
                <a:path w="3152775" h="4177665">
                  <a:moveTo>
                    <a:pt x="3152688" y="2076568"/>
                  </a:moveTo>
                  <a:lnTo>
                    <a:pt x="2815272" y="1571338"/>
                  </a:lnTo>
                  <a:lnTo>
                    <a:pt x="2948511" y="1728695"/>
                  </a:lnTo>
                  <a:lnTo>
                    <a:pt x="3152688" y="2034423"/>
                  </a:lnTo>
                  <a:lnTo>
                    <a:pt x="3152688" y="2076568"/>
                  </a:lnTo>
                  <a:close/>
                </a:path>
                <a:path w="3152775" h="4177665">
                  <a:moveTo>
                    <a:pt x="2489165" y="2917481"/>
                  </a:moveTo>
                  <a:lnTo>
                    <a:pt x="2449681" y="2870851"/>
                  </a:lnTo>
                  <a:lnTo>
                    <a:pt x="2796621" y="1550289"/>
                  </a:lnTo>
                  <a:lnTo>
                    <a:pt x="2815076" y="1572084"/>
                  </a:lnTo>
                  <a:lnTo>
                    <a:pt x="2471031" y="2881585"/>
                  </a:lnTo>
                  <a:lnTo>
                    <a:pt x="2499412" y="2915104"/>
                  </a:lnTo>
                  <a:lnTo>
                    <a:pt x="2489165" y="2917481"/>
                  </a:lnTo>
                  <a:close/>
                </a:path>
                <a:path w="3152775" h="4177665">
                  <a:moveTo>
                    <a:pt x="2499412" y="2915104"/>
                  </a:moveTo>
                  <a:lnTo>
                    <a:pt x="2471031" y="2881585"/>
                  </a:lnTo>
                  <a:lnTo>
                    <a:pt x="3152688" y="2304404"/>
                  </a:lnTo>
                  <a:lnTo>
                    <a:pt x="3152688" y="2335059"/>
                  </a:lnTo>
                  <a:lnTo>
                    <a:pt x="2494730" y="2892199"/>
                  </a:lnTo>
                  <a:lnTo>
                    <a:pt x="2511710" y="2912253"/>
                  </a:lnTo>
                  <a:lnTo>
                    <a:pt x="2499412" y="2915104"/>
                  </a:lnTo>
                  <a:close/>
                </a:path>
                <a:path w="3152775" h="4177665">
                  <a:moveTo>
                    <a:pt x="1054461" y="2997110"/>
                  </a:moveTo>
                  <a:lnTo>
                    <a:pt x="1035446" y="2974653"/>
                  </a:lnTo>
                  <a:lnTo>
                    <a:pt x="2434903" y="2903532"/>
                  </a:lnTo>
                  <a:lnTo>
                    <a:pt x="1944543" y="1232621"/>
                  </a:lnTo>
                  <a:lnTo>
                    <a:pt x="1981864" y="1276698"/>
                  </a:lnTo>
                  <a:lnTo>
                    <a:pt x="2449681" y="2870851"/>
                  </a:lnTo>
                  <a:lnTo>
                    <a:pt x="2489165" y="2917481"/>
                  </a:lnTo>
                  <a:lnTo>
                    <a:pt x="2458702" y="2924545"/>
                  </a:lnTo>
                  <a:lnTo>
                    <a:pt x="2448976" y="2947049"/>
                  </a:lnTo>
                  <a:lnTo>
                    <a:pt x="2432099" y="2927117"/>
                  </a:lnTo>
                  <a:lnTo>
                    <a:pt x="1054461" y="2997110"/>
                  </a:lnTo>
                  <a:close/>
                </a:path>
                <a:path w="3152775" h="4177665">
                  <a:moveTo>
                    <a:pt x="140749" y="1220890"/>
                  </a:moveTo>
                  <a:lnTo>
                    <a:pt x="45520" y="1108423"/>
                  </a:lnTo>
                  <a:lnTo>
                    <a:pt x="896338" y="1838030"/>
                  </a:lnTo>
                  <a:lnTo>
                    <a:pt x="1909796" y="1211131"/>
                  </a:lnTo>
                  <a:lnTo>
                    <a:pt x="1938232" y="1244714"/>
                  </a:lnTo>
                  <a:lnTo>
                    <a:pt x="1933849" y="1253113"/>
                  </a:lnTo>
                  <a:lnTo>
                    <a:pt x="1917537" y="1233848"/>
                  </a:lnTo>
                  <a:lnTo>
                    <a:pt x="907647" y="1858553"/>
                  </a:lnTo>
                  <a:lnTo>
                    <a:pt x="910997" y="1890130"/>
                  </a:lnTo>
                  <a:lnTo>
                    <a:pt x="884065" y="1858322"/>
                  </a:lnTo>
                  <a:lnTo>
                    <a:pt x="140749" y="1220890"/>
                  </a:lnTo>
                  <a:close/>
                </a:path>
                <a:path w="3152775" h="4177665">
                  <a:moveTo>
                    <a:pt x="1039490" y="2966903"/>
                  </a:moveTo>
                  <a:lnTo>
                    <a:pt x="1023181" y="2947643"/>
                  </a:lnTo>
                  <a:lnTo>
                    <a:pt x="1917537" y="1233848"/>
                  </a:lnTo>
                  <a:lnTo>
                    <a:pt x="1933849" y="1253113"/>
                  </a:lnTo>
                  <a:lnTo>
                    <a:pt x="1039490" y="2966903"/>
                  </a:lnTo>
                  <a:close/>
                </a:path>
                <a:path w="3152775" h="4177665">
                  <a:moveTo>
                    <a:pt x="2511710" y="2912253"/>
                  </a:moveTo>
                  <a:lnTo>
                    <a:pt x="2494730" y="2892199"/>
                  </a:lnTo>
                  <a:lnTo>
                    <a:pt x="3152688" y="2739729"/>
                  </a:lnTo>
                  <a:lnTo>
                    <a:pt x="3152688" y="2763616"/>
                  </a:lnTo>
                  <a:lnTo>
                    <a:pt x="2511710" y="2912253"/>
                  </a:lnTo>
                  <a:close/>
                </a:path>
                <a:path w="3152775" h="4177665">
                  <a:moveTo>
                    <a:pt x="1991360" y="4058856"/>
                  </a:moveTo>
                  <a:lnTo>
                    <a:pt x="1976225" y="4040981"/>
                  </a:lnTo>
                  <a:lnTo>
                    <a:pt x="3152688" y="2999296"/>
                  </a:lnTo>
                  <a:lnTo>
                    <a:pt x="3152688" y="3030562"/>
                  </a:lnTo>
                  <a:lnTo>
                    <a:pt x="1991360" y="4058856"/>
                  </a:lnTo>
                  <a:close/>
                </a:path>
                <a:path w="3152775" h="4177665">
                  <a:moveTo>
                    <a:pt x="1971428" y="4098085"/>
                  </a:moveTo>
                  <a:lnTo>
                    <a:pt x="1941416" y="4062640"/>
                  </a:lnTo>
                  <a:lnTo>
                    <a:pt x="2432099" y="2927117"/>
                  </a:lnTo>
                  <a:lnTo>
                    <a:pt x="2448976" y="2947049"/>
                  </a:lnTo>
                  <a:lnTo>
                    <a:pt x="1976225" y="4040981"/>
                  </a:lnTo>
                  <a:lnTo>
                    <a:pt x="1991360" y="4058856"/>
                  </a:lnTo>
                  <a:lnTo>
                    <a:pt x="1973369" y="4074785"/>
                  </a:lnTo>
                  <a:lnTo>
                    <a:pt x="1994402" y="4099625"/>
                  </a:lnTo>
                  <a:lnTo>
                    <a:pt x="1971428" y="4098085"/>
                  </a:lnTo>
                  <a:close/>
                </a:path>
                <a:path w="3152775" h="4177665">
                  <a:moveTo>
                    <a:pt x="1994402" y="4099625"/>
                  </a:moveTo>
                  <a:lnTo>
                    <a:pt x="1973369" y="4074785"/>
                  </a:lnTo>
                  <a:lnTo>
                    <a:pt x="3152688" y="4153827"/>
                  </a:lnTo>
                  <a:lnTo>
                    <a:pt x="3152688" y="4177269"/>
                  </a:lnTo>
                  <a:lnTo>
                    <a:pt x="1994402" y="4099625"/>
                  </a:lnTo>
                  <a:close/>
                </a:path>
                <a:path w="3152775" h="4177665">
                  <a:moveTo>
                    <a:pt x="1006307" y="2994574"/>
                  </a:moveTo>
                  <a:lnTo>
                    <a:pt x="1004736" y="2992104"/>
                  </a:lnTo>
                  <a:lnTo>
                    <a:pt x="1004135" y="2990345"/>
                  </a:lnTo>
                  <a:lnTo>
                    <a:pt x="884065" y="1858322"/>
                  </a:lnTo>
                  <a:lnTo>
                    <a:pt x="910997" y="1890130"/>
                  </a:lnTo>
                  <a:lnTo>
                    <a:pt x="1023181" y="2947643"/>
                  </a:lnTo>
                  <a:lnTo>
                    <a:pt x="1039490" y="2966903"/>
                  </a:lnTo>
                  <a:lnTo>
                    <a:pt x="1035446" y="2974653"/>
                  </a:lnTo>
                  <a:lnTo>
                    <a:pt x="1054461" y="2997110"/>
                  </a:lnTo>
                  <a:lnTo>
                    <a:pt x="1039827" y="2997854"/>
                  </a:lnTo>
                  <a:lnTo>
                    <a:pt x="1971428" y="4098085"/>
                  </a:lnTo>
                  <a:lnTo>
                    <a:pt x="1943872" y="4096237"/>
                  </a:lnTo>
                  <a:lnTo>
                    <a:pt x="1941756" y="4096128"/>
                  </a:lnTo>
                  <a:lnTo>
                    <a:pt x="1939627" y="4095387"/>
                  </a:lnTo>
                  <a:lnTo>
                    <a:pt x="1937012" y="4093494"/>
                  </a:lnTo>
                  <a:lnTo>
                    <a:pt x="1936303" y="4092837"/>
                  </a:lnTo>
                  <a:lnTo>
                    <a:pt x="1006706" y="2994973"/>
                  </a:lnTo>
                  <a:lnTo>
                    <a:pt x="1006307" y="2994574"/>
                  </a:lnTo>
                  <a:close/>
                </a:path>
                <a:path w="3152775" h="4177665">
                  <a:moveTo>
                    <a:pt x="90" y="1096255"/>
                  </a:moveTo>
                  <a:close/>
                </a:path>
              </a:pathLst>
            </a:custGeom>
            <a:solidFill>
              <a:srgbClr val="C7AC2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9338" y="0"/>
              <a:ext cx="8168661" cy="450346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2537667"/>
            <a:ext cx="5015230" cy="7749540"/>
            <a:chOff x="0" y="2537667"/>
            <a:chExt cx="5015230" cy="7749540"/>
          </a:xfrm>
        </p:grpSpPr>
        <p:sp>
          <p:nvSpPr>
            <p:cNvPr id="7" name="object 7"/>
            <p:cNvSpPr/>
            <p:nvPr/>
          </p:nvSpPr>
          <p:spPr>
            <a:xfrm>
              <a:off x="0" y="2537667"/>
              <a:ext cx="3006725" cy="4670425"/>
            </a:xfrm>
            <a:custGeom>
              <a:avLst/>
              <a:gdLst/>
              <a:ahLst/>
              <a:cxnLst/>
              <a:rect l="l" t="t" r="r" b="b"/>
              <a:pathLst>
                <a:path w="3006725" h="4670425">
                  <a:moveTo>
                    <a:pt x="387484" y="1061518"/>
                  </a:moveTo>
                  <a:lnTo>
                    <a:pt x="365589" y="1069957"/>
                  </a:lnTo>
                  <a:lnTo>
                    <a:pt x="278741" y="736321"/>
                  </a:lnTo>
                  <a:lnTo>
                    <a:pt x="0" y="746698"/>
                  </a:lnTo>
                  <a:lnTo>
                    <a:pt x="0" y="723324"/>
                  </a:lnTo>
                  <a:lnTo>
                    <a:pt x="285063" y="712727"/>
                  </a:lnTo>
                  <a:lnTo>
                    <a:pt x="876716" y="484694"/>
                  </a:lnTo>
                  <a:lnTo>
                    <a:pt x="301535" y="731071"/>
                  </a:lnTo>
                  <a:lnTo>
                    <a:pt x="387484" y="1061518"/>
                  </a:lnTo>
                  <a:close/>
                </a:path>
                <a:path w="3006725" h="4670425">
                  <a:moveTo>
                    <a:pt x="876716" y="484694"/>
                  </a:moveTo>
                  <a:lnTo>
                    <a:pt x="285063" y="712727"/>
                  </a:lnTo>
                  <a:lnTo>
                    <a:pt x="1946210" y="1172"/>
                  </a:lnTo>
                  <a:lnTo>
                    <a:pt x="1946608" y="969"/>
                  </a:lnTo>
                  <a:lnTo>
                    <a:pt x="1949578" y="25"/>
                  </a:lnTo>
                  <a:lnTo>
                    <a:pt x="1951725" y="0"/>
                  </a:lnTo>
                  <a:lnTo>
                    <a:pt x="1954474" y="695"/>
                  </a:lnTo>
                  <a:lnTo>
                    <a:pt x="1968822" y="22114"/>
                  </a:lnTo>
                  <a:lnTo>
                    <a:pt x="1847226" y="68979"/>
                  </a:lnTo>
                  <a:lnTo>
                    <a:pt x="876716" y="484694"/>
                  </a:lnTo>
                  <a:close/>
                </a:path>
                <a:path w="3006725" h="4670425">
                  <a:moveTo>
                    <a:pt x="483866" y="1035176"/>
                  </a:moveTo>
                  <a:lnTo>
                    <a:pt x="390038" y="1071339"/>
                  </a:lnTo>
                  <a:lnTo>
                    <a:pt x="1847226" y="68979"/>
                  </a:lnTo>
                  <a:lnTo>
                    <a:pt x="1968822" y="22114"/>
                  </a:lnTo>
                  <a:lnTo>
                    <a:pt x="1970069" y="24717"/>
                  </a:lnTo>
                  <a:lnTo>
                    <a:pt x="1930896" y="39814"/>
                  </a:lnTo>
                  <a:lnTo>
                    <a:pt x="483866" y="1035176"/>
                  </a:lnTo>
                  <a:close/>
                </a:path>
                <a:path w="3006725" h="4670425">
                  <a:moveTo>
                    <a:pt x="1369400" y="2117788"/>
                  </a:moveTo>
                  <a:lnTo>
                    <a:pt x="1342325" y="2128223"/>
                  </a:lnTo>
                  <a:lnTo>
                    <a:pt x="1930896" y="39814"/>
                  </a:lnTo>
                  <a:lnTo>
                    <a:pt x="1970069" y="24717"/>
                  </a:lnTo>
                  <a:lnTo>
                    <a:pt x="1975665" y="36398"/>
                  </a:lnTo>
                  <a:lnTo>
                    <a:pt x="1953787" y="44830"/>
                  </a:lnTo>
                  <a:lnTo>
                    <a:pt x="1369400" y="2117788"/>
                  </a:lnTo>
                  <a:close/>
                </a:path>
                <a:path w="3006725" h="4670425">
                  <a:moveTo>
                    <a:pt x="2997527" y="2169446"/>
                  </a:moveTo>
                  <a:lnTo>
                    <a:pt x="2975648" y="2177879"/>
                  </a:lnTo>
                  <a:lnTo>
                    <a:pt x="1953787" y="44830"/>
                  </a:lnTo>
                  <a:lnTo>
                    <a:pt x="1975665" y="36398"/>
                  </a:lnTo>
                  <a:lnTo>
                    <a:pt x="2997527" y="2169446"/>
                  </a:lnTo>
                  <a:close/>
                </a:path>
                <a:path w="3006725" h="4670425">
                  <a:moveTo>
                    <a:pt x="75961" y="2429186"/>
                  </a:moveTo>
                  <a:lnTo>
                    <a:pt x="49497" y="2439386"/>
                  </a:lnTo>
                  <a:lnTo>
                    <a:pt x="369290" y="1097184"/>
                  </a:lnTo>
                  <a:lnTo>
                    <a:pt x="0" y="933373"/>
                  </a:lnTo>
                  <a:lnTo>
                    <a:pt x="0" y="907787"/>
                  </a:lnTo>
                  <a:lnTo>
                    <a:pt x="365589" y="1069957"/>
                  </a:lnTo>
                  <a:lnTo>
                    <a:pt x="387484" y="1061518"/>
                  </a:lnTo>
                  <a:lnTo>
                    <a:pt x="390038" y="1071339"/>
                  </a:lnTo>
                  <a:lnTo>
                    <a:pt x="483866" y="1035176"/>
                  </a:lnTo>
                  <a:lnTo>
                    <a:pt x="400566" y="1092475"/>
                  </a:lnTo>
                  <a:lnTo>
                    <a:pt x="421799" y="1115828"/>
                  </a:lnTo>
                  <a:lnTo>
                    <a:pt x="385568" y="1129792"/>
                  </a:lnTo>
                  <a:lnTo>
                    <a:pt x="75961" y="2429186"/>
                  </a:lnTo>
                  <a:close/>
                </a:path>
                <a:path w="3006725" h="4670425">
                  <a:moveTo>
                    <a:pt x="848606" y="2266342"/>
                  </a:moveTo>
                  <a:lnTo>
                    <a:pt x="826845" y="2274729"/>
                  </a:lnTo>
                  <a:lnTo>
                    <a:pt x="385568" y="1129792"/>
                  </a:lnTo>
                  <a:lnTo>
                    <a:pt x="421799" y="1115828"/>
                  </a:lnTo>
                  <a:lnTo>
                    <a:pt x="439573" y="1135375"/>
                  </a:lnTo>
                  <a:lnTo>
                    <a:pt x="416165" y="1144397"/>
                  </a:lnTo>
                  <a:lnTo>
                    <a:pt x="848606" y="2266342"/>
                  </a:lnTo>
                  <a:close/>
                </a:path>
                <a:path w="3006725" h="4670425">
                  <a:moveTo>
                    <a:pt x="1366046" y="2129685"/>
                  </a:moveTo>
                  <a:lnTo>
                    <a:pt x="1326043" y="2145102"/>
                  </a:lnTo>
                  <a:lnTo>
                    <a:pt x="416165" y="1144397"/>
                  </a:lnTo>
                  <a:lnTo>
                    <a:pt x="439573" y="1135375"/>
                  </a:lnTo>
                  <a:lnTo>
                    <a:pt x="1342325" y="2128223"/>
                  </a:lnTo>
                  <a:lnTo>
                    <a:pt x="1369400" y="2117788"/>
                  </a:lnTo>
                  <a:lnTo>
                    <a:pt x="1366046" y="2129685"/>
                  </a:lnTo>
                  <a:close/>
                </a:path>
                <a:path w="3006725" h="4670425">
                  <a:moveTo>
                    <a:pt x="68812" y="2459192"/>
                  </a:moveTo>
                  <a:lnTo>
                    <a:pt x="33737" y="2472710"/>
                  </a:lnTo>
                  <a:lnTo>
                    <a:pt x="0" y="2338056"/>
                  </a:lnTo>
                  <a:lnTo>
                    <a:pt x="0" y="2241834"/>
                  </a:lnTo>
                  <a:lnTo>
                    <a:pt x="49497" y="2439386"/>
                  </a:lnTo>
                  <a:lnTo>
                    <a:pt x="75961" y="2429186"/>
                  </a:lnTo>
                  <a:lnTo>
                    <a:pt x="68812" y="2459192"/>
                  </a:lnTo>
                  <a:close/>
                </a:path>
                <a:path w="3006725" h="4670425">
                  <a:moveTo>
                    <a:pt x="0" y="2564252"/>
                  </a:moveTo>
                  <a:lnTo>
                    <a:pt x="0" y="2528427"/>
                  </a:lnTo>
                  <a:lnTo>
                    <a:pt x="28406" y="2495497"/>
                  </a:lnTo>
                  <a:lnTo>
                    <a:pt x="0" y="2488627"/>
                  </a:lnTo>
                  <a:lnTo>
                    <a:pt x="0" y="2464551"/>
                  </a:lnTo>
                  <a:lnTo>
                    <a:pt x="33737" y="2472710"/>
                  </a:lnTo>
                  <a:lnTo>
                    <a:pt x="68812" y="2459192"/>
                  </a:lnTo>
                  <a:lnTo>
                    <a:pt x="65661" y="2472414"/>
                  </a:lnTo>
                  <a:lnTo>
                    <a:pt x="270265" y="2419277"/>
                  </a:lnTo>
                  <a:lnTo>
                    <a:pt x="77872" y="2493429"/>
                  </a:lnTo>
                  <a:lnTo>
                    <a:pt x="78512" y="2493859"/>
                  </a:lnTo>
                  <a:lnTo>
                    <a:pt x="51863" y="2504129"/>
                  </a:lnTo>
                  <a:lnTo>
                    <a:pt x="0" y="2564252"/>
                  </a:lnTo>
                  <a:close/>
                </a:path>
                <a:path w="3006725" h="4670425">
                  <a:moveTo>
                    <a:pt x="1243299" y="3233195"/>
                  </a:moveTo>
                  <a:lnTo>
                    <a:pt x="1202316" y="3248990"/>
                  </a:lnTo>
                  <a:lnTo>
                    <a:pt x="835295" y="2296717"/>
                  </a:lnTo>
                  <a:lnTo>
                    <a:pt x="77872" y="2493429"/>
                  </a:lnTo>
                  <a:lnTo>
                    <a:pt x="270265" y="2419277"/>
                  </a:lnTo>
                  <a:lnTo>
                    <a:pt x="826845" y="2274729"/>
                  </a:lnTo>
                  <a:lnTo>
                    <a:pt x="848606" y="2266342"/>
                  </a:lnTo>
                  <a:lnTo>
                    <a:pt x="849574" y="2268852"/>
                  </a:lnTo>
                  <a:lnTo>
                    <a:pt x="1050414" y="2216689"/>
                  </a:lnTo>
                  <a:lnTo>
                    <a:pt x="858089" y="2290815"/>
                  </a:lnTo>
                  <a:lnTo>
                    <a:pt x="1220127" y="3230092"/>
                  </a:lnTo>
                  <a:lnTo>
                    <a:pt x="1244645" y="3220643"/>
                  </a:lnTo>
                  <a:lnTo>
                    <a:pt x="1243299" y="3233195"/>
                  </a:lnTo>
                  <a:close/>
                </a:path>
                <a:path w="3006725" h="4670425">
                  <a:moveTo>
                    <a:pt x="1242177" y="3243654"/>
                  </a:moveTo>
                  <a:lnTo>
                    <a:pt x="1185164" y="3265628"/>
                  </a:lnTo>
                  <a:lnTo>
                    <a:pt x="51863" y="2504129"/>
                  </a:lnTo>
                  <a:lnTo>
                    <a:pt x="78512" y="2493859"/>
                  </a:lnTo>
                  <a:lnTo>
                    <a:pt x="1202316" y="3248990"/>
                  </a:lnTo>
                  <a:lnTo>
                    <a:pt x="1243299" y="3233195"/>
                  </a:lnTo>
                  <a:lnTo>
                    <a:pt x="1242177" y="3243654"/>
                  </a:lnTo>
                  <a:close/>
                </a:path>
                <a:path w="3006725" h="4670425">
                  <a:moveTo>
                    <a:pt x="1244645" y="3220643"/>
                  </a:moveTo>
                  <a:lnTo>
                    <a:pt x="1220127" y="3230092"/>
                  </a:lnTo>
                  <a:lnTo>
                    <a:pt x="1334310" y="2167135"/>
                  </a:lnTo>
                  <a:lnTo>
                    <a:pt x="858089" y="2290815"/>
                  </a:lnTo>
                  <a:lnTo>
                    <a:pt x="1050414" y="2216689"/>
                  </a:lnTo>
                  <a:lnTo>
                    <a:pt x="1326043" y="2145102"/>
                  </a:lnTo>
                  <a:lnTo>
                    <a:pt x="1366046" y="2129685"/>
                  </a:lnTo>
                  <a:lnTo>
                    <a:pt x="1363073" y="2140231"/>
                  </a:lnTo>
                  <a:lnTo>
                    <a:pt x="1422561" y="2141620"/>
                  </a:lnTo>
                  <a:lnTo>
                    <a:pt x="1365361" y="2163666"/>
                  </a:lnTo>
                  <a:lnTo>
                    <a:pt x="1376151" y="2189916"/>
                  </a:lnTo>
                  <a:lnTo>
                    <a:pt x="1354306" y="2198335"/>
                  </a:lnTo>
                  <a:lnTo>
                    <a:pt x="1244645" y="3220643"/>
                  </a:lnTo>
                  <a:close/>
                </a:path>
                <a:path w="3006725" h="4670425">
                  <a:moveTo>
                    <a:pt x="2196180" y="4099301"/>
                  </a:moveTo>
                  <a:lnTo>
                    <a:pt x="2165810" y="4111006"/>
                  </a:lnTo>
                  <a:lnTo>
                    <a:pt x="2976915" y="2201331"/>
                  </a:lnTo>
                  <a:lnTo>
                    <a:pt x="1365361" y="2163666"/>
                  </a:lnTo>
                  <a:lnTo>
                    <a:pt x="1422561" y="2141620"/>
                  </a:lnTo>
                  <a:lnTo>
                    <a:pt x="2975648" y="2177879"/>
                  </a:lnTo>
                  <a:lnTo>
                    <a:pt x="2997527" y="2169446"/>
                  </a:lnTo>
                  <a:lnTo>
                    <a:pt x="3005168" y="2185396"/>
                  </a:lnTo>
                  <a:lnTo>
                    <a:pt x="3005699" y="2186904"/>
                  </a:lnTo>
                  <a:lnTo>
                    <a:pt x="3006313" y="2189149"/>
                  </a:lnTo>
                  <a:lnTo>
                    <a:pt x="3006273" y="2191646"/>
                  </a:lnTo>
                  <a:lnTo>
                    <a:pt x="3005426" y="2194003"/>
                  </a:lnTo>
                  <a:lnTo>
                    <a:pt x="2196180" y="4099301"/>
                  </a:lnTo>
                  <a:close/>
                </a:path>
                <a:path w="3006725" h="4670425">
                  <a:moveTo>
                    <a:pt x="2156675" y="4088782"/>
                  </a:moveTo>
                  <a:lnTo>
                    <a:pt x="2134820" y="4097205"/>
                  </a:lnTo>
                  <a:lnTo>
                    <a:pt x="1354306" y="2198335"/>
                  </a:lnTo>
                  <a:lnTo>
                    <a:pt x="1376151" y="2189916"/>
                  </a:lnTo>
                  <a:lnTo>
                    <a:pt x="2156675" y="4088782"/>
                  </a:lnTo>
                  <a:close/>
                </a:path>
                <a:path w="3006725" h="4670425">
                  <a:moveTo>
                    <a:pt x="846077" y="4624893"/>
                  </a:moveTo>
                  <a:lnTo>
                    <a:pt x="818619" y="4635475"/>
                  </a:lnTo>
                  <a:lnTo>
                    <a:pt x="1211177" y="3290323"/>
                  </a:lnTo>
                  <a:lnTo>
                    <a:pt x="0" y="3230601"/>
                  </a:lnTo>
                  <a:lnTo>
                    <a:pt x="0" y="3207178"/>
                  </a:lnTo>
                  <a:lnTo>
                    <a:pt x="1185164" y="3265628"/>
                  </a:lnTo>
                  <a:lnTo>
                    <a:pt x="1242177" y="3243654"/>
                  </a:lnTo>
                  <a:lnTo>
                    <a:pt x="1238841" y="3274747"/>
                  </a:lnTo>
                  <a:lnTo>
                    <a:pt x="1256902" y="3291326"/>
                  </a:lnTo>
                  <a:lnTo>
                    <a:pt x="1232531" y="3300719"/>
                  </a:lnTo>
                  <a:lnTo>
                    <a:pt x="846077" y="4624893"/>
                  </a:lnTo>
                  <a:close/>
                </a:path>
                <a:path w="3006725" h="4670425">
                  <a:moveTo>
                    <a:pt x="812628" y="4629110"/>
                  </a:moveTo>
                  <a:lnTo>
                    <a:pt x="789079" y="4638186"/>
                  </a:lnTo>
                  <a:lnTo>
                    <a:pt x="0" y="3799772"/>
                  </a:lnTo>
                  <a:lnTo>
                    <a:pt x="0" y="3765670"/>
                  </a:lnTo>
                  <a:lnTo>
                    <a:pt x="812628" y="4629110"/>
                  </a:lnTo>
                  <a:close/>
                </a:path>
                <a:path w="3006725" h="4670425">
                  <a:moveTo>
                    <a:pt x="2187178" y="4120494"/>
                  </a:moveTo>
                  <a:lnTo>
                    <a:pt x="2143842" y="4137197"/>
                  </a:lnTo>
                  <a:lnTo>
                    <a:pt x="1232531" y="3300719"/>
                  </a:lnTo>
                  <a:lnTo>
                    <a:pt x="1256902" y="3291326"/>
                  </a:lnTo>
                  <a:lnTo>
                    <a:pt x="2134820" y="4097205"/>
                  </a:lnTo>
                  <a:lnTo>
                    <a:pt x="2156675" y="4088782"/>
                  </a:lnTo>
                  <a:lnTo>
                    <a:pt x="2165810" y="4111006"/>
                  </a:lnTo>
                  <a:lnTo>
                    <a:pt x="2196180" y="4099301"/>
                  </a:lnTo>
                  <a:lnTo>
                    <a:pt x="2187178" y="4120494"/>
                  </a:lnTo>
                  <a:close/>
                </a:path>
                <a:path w="3006725" h="4670425">
                  <a:moveTo>
                    <a:pt x="827863" y="4669541"/>
                  </a:moveTo>
                  <a:lnTo>
                    <a:pt x="825013" y="4670213"/>
                  </a:lnTo>
                  <a:lnTo>
                    <a:pt x="823154" y="4670203"/>
                  </a:lnTo>
                  <a:lnTo>
                    <a:pt x="0" y="4478289"/>
                  </a:lnTo>
                  <a:lnTo>
                    <a:pt x="0" y="4454232"/>
                  </a:lnTo>
                  <a:lnTo>
                    <a:pt x="789079" y="4638186"/>
                  </a:lnTo>
                  <a:lnTo>
                    <a:pt x="812628" y="4629110"/>
                  </a:lnTo>
                  <a:lnTo>
                    <a:pt x="818619" y="4635475"/>
                  </a:lnTo>
                  <a:lnTo>
                    <a:pt x="846077" y="4624893"/>
                  </a:lnTo>
                  <a:lnTo>
                    <a:pt x="841972" y="4638959"/>
                  </a:lnTo>
                  <a:lnTo>
                    <a:pt x="2187178" y="4120494"/>
                  </a:lnTo>
                  <a:lnTo>
                    <a:pt x="2176382" y="4145914"/>
                  </a:lnTo>
                  <a:lnTo>
                    <a:pt x="2175583" y="4147876"/>
                  </a:lnTo>
                  <a:lnTo>
                    <a:pt x="2174184" y="4149644"/>
                  </a:lnTo>
                  <a:lnTo>
                    <a:pt x="2171537" y="4151492"/>
                  </a:lnTo>
                  <a:lnTo>
                    <a:pt x="2170684" y="4151946"/>
                  </a:lnTo>
                  <a:lnTo>
                    <a:pt x="828370" y="4669296"/>
                  </a:lnTo>
                  <a:lnTo>
                    <a:pt x="827863" y="4669541"/>
                  </a:lnTo>
                  <a:close/>
                </a:path>
              </a:pathLst>
            </a:custGeom>
            <a:solidFill>
              <a:srgbClr val="C7AC2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38207"/>
              <a:ext cx="5014877" cy="5348791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84680" y="0"/>
            <a:ext cx="3703319" cy="57798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844611"/>
            <a:ext cx="7521165" cy="544238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835542" y="2562270"/>
            <a:ext cx="741807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5"/>
              <a:t>“Event</a:t>
            </a:r>
            <a:r>
              <a:rPr dirty="0" spc="50"/>
              <a:t> </a:t>
            </a:r>
            <a:r>
              <a:rPr dirty="0" spc="25"/>
              <a:t>Booking</a:t>
            </a:r>
            <a:r>
              <a:rPr dirty="0" spc="55"/>
              <a:t> </a:t>
            </a:r>
            <a:r>
              <a:rPr dirty="0" spc="80"/>
              <a:t>System”</a:t>
            </a: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69996" y="4934974"/>
            <a:ext cx="6718002" cy="535202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0" y="0"/>
            <a:ext cx="7190740" cy="6974840"/>
            <a:chOff x="0" y="0"/>
            <a:chExt cx="7190740" cy="697484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7190663" cy="474746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6407" y="4659926"/>
              <a:ext cx="142874" cy="1428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6407" y="5383826"/>
              <a:ext cx="142874" cy="1428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6407" y="6107725"/>
              <a:ext cx="142874" cy="1428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6407" y="6831625"/>
              <a:ext cx="142874" cy="14287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447540" y="3497863"/>
            <a:ext cx="5459095" cy="3644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4685" marR="2306955" indent="-642620">
              <a:lnSpc>
                <a:spcPct val="135700"/>
              </a:lnSpc>
              <a:spcBef>
                <a:spcPts val="100"/>
              </a:spcBef>
            </a:pPr>
            <a:r>
              <a:rPr dirty="0" sz="3500" spc="100">
                <a:latin typeface="Trebuchet MS"/>
                <a:cs typeface="Trebuchet MS"/>
              </a:rPr>
              <a:t>Presented </a:t>
            </a:r>
            <a:r>
              <a:rPr dirty="0" sz="3500" spc="-90">
                <a:latin typeface="Trebuchet MS"/>
                <a:cs typeface="Trebuchet MS"/>
              </a:rPr>
              <a:t>by: </a:t>
            </a:r>
            <a:r>
              <a:rPr dirty="0" sz="3500" spc="-85">
                <a:latin typeface="Trebuchet MS"/>
                <a:cs typeface="Trebuchet MS"/>
              </a:rPr>
              <a:t> </a:t>
            </a:r>
            <a:r>
              <a:rPr dirty="0" sz="3500" spc="220">
                <a:latin typeface="Trebuchet MS"/>
                <a:cs typeface="Trebuchet MS"/>
              </a:rPr>
              <a:t>P</a:t>
            </a:r>
            <a:r>
              <a:rPr dirty="0" sz="3500" spc="-140">
                <a:latin typeface="Trebuchet MS"/>
                <a:cs typeface="Trebuchet MS"/>
              </a:rPr>
              <a:t>r</a:t>
            </a:r>
            <a:r>
              <a:rPr dirty="0" sz="3500" spc="60">
                <a:latin typeface="Trebuchet MS"/>
                <a:cs typeface="Trebuchet MS"/>
              </a:rPr>
              <a:t>a</a:t>
            </a:r>
            <a:r>
              <a:rPr dirty="0" sz="3500" spc="-225">
                <a:latin typeface="Trebuchet MS"/>
                <a:cs typeface="Trebuchet MS"/>
              </a:rPr>
              <a:t>t</a:t>
            </a:r>
            <a:r>
              <a:rPr dirty="0" sz="3500" spc="-245">
                <a:latin typeface="Trebuchet MS"/>
                <a:cs typeface="Trebuchet MS"/>
              </a:rPr>
              <a:t>i</a:t>
            </a:r>
            <a:r>
              <a:rPr dirty="0" sz="3500" spc="85">
                <a:latin typeface="Trebuchet MS"/>
                <a:cs typeface="Trebuchet MS"/>
              </a:rPr>
              <a:t>k</a:t>
            </a:r>
            <a:r>
              <a:rPr dirty="0" sz="3500" spc="-165">
                <a:latin typeface="Trebuchet MS"/>
                <a:cs typeface="Trebuchet MS"/>
              </a:rPr>
              <a:t> </a:t>
            </a:r>
            <a:r>
              <a:rPr dirty="0" sz="3500" spc="285">
                <a:latin typeface="Trebuchet MS"/>
                <a:cs typeface="Trebuchet MS"/>
              </a:rPr>
              <a:t>H</a:t>
            </a:r>
            <a:r>
              <a:rPr dirty="0" sz="3500" spc="-245">
                <a:latin typeface="Trebuchet MS"/>
                <a:cs typeface="Trebuchet MS"/>
              </a:rPr>
              <a:t>i</a:t>
            </a:r>
            <a:r>
              <a:rPr dirty="0" sz="3500" spc="120">
                <a:latin typeface="Trebuchet MS"/>
                <a:cs typeface="Trebuchet MS"/>
              </a:rPr>
              <a:t>n</a:t>
            </a:r>
            <a:r>
              <a:rPr dirty="0" sz="3500" spc="400">
                <a:latin typeface="Trebuchet MS"/>
                <a:cs typeface="Trebuchet MS"/>
              </a:rPr>
              <a:t>g</a:t>
            </a:r>
            <a:r>
              <a:rPr dirty="0" sz="3500" spc="145">
                <a:latin typeface="Trebuchet MS"/>
                <a:cs typeface="Trebuchet MS"/>
              </a:rPr>
              <a:t>e</a:t>
            </a:r>
            <a:endParaRPr sz="3500">
              <a:latin typeface="Trebuchet MS"/>
              <a:cs typeface="Trebuchet MS"/>
            </a:endParaRPr>
          </a:p>
          <a:p>
            <a:pPr marL="654685" marR="5080">
              <a:lnSpc>
                <a:spcPct val="135700"/>
              </a:lnSpc>
            </a:pPr>
            <a:r>
              <a:rPr dirty="0" sz="3500" spc="90">
                <a:latin typeface="Trebuchet MS"/>
                <a:cs typeface="Trebuchet MS"/>
              </a:rPr>
              <a:t>Vivek </a:t>
            </a:r>
            <a:r>
              <a:rPr dirty="0" sz="3500" spc="125">
                <a:latin typeface="Trebuchet MS"/>
                <a:cs typeface="Trebuchet MS"/>
              </a:rPr>
              <a:t>Kumar </a:t>
            </a:r>
            <a:r>
              <a:rPr dirty="0" sz="3500" spc="215">
                <a:latin typeface="Trebuchet MS"/>
                <a:cs typeface="Trebuchet MS"/>
              </a:rPr>
              <a:t>Nand </a:t>
            </a:r>
            <a:r>
              <a:rPr dirty="0" sz="3500" spc="220">
                <a:latin typeface="Trebuchet MS"/>
                <a:cs typeface="Trebuchet MS"/>
              </a:rPr>
              <a:t> </a:t>
            </a:r>
            <a:r>
              <a:rPr dirty="0" sz="3500" spc="100">
                <a:latin typeface="Trebuchet MS"/>
                <a:cs typeface="Trebuchet MS"/>
              </a:rPr>
              <a:t>Vivekanand</a:t>
            </a:r>
            <a:r>
              <a:rPr dirty="0" sz="3500" spc="-200">
                <a:latin typeface="Trebuchet MS"/>
                <a:cs typeface="Trebuchet MS"/>
              </a:rPr>
              <a:t> </a:t>
            </a:r>
            <a:r>
              <a:rPr dirty="0" sz="3500" spc="135">
                <a:latin typeface="Trebuchet MS"/>
                <a:cs typeface="Trebuchet MS"/>
              </a:rPr>
              <a:t>Choudhary </a:t>
            </a:r>
            <a:r>
              <a:rPr dirty="0" sz="3500" spc="-1040">
                <a:latin typeface="Trebuchet MS"/>
                <a:cs typeface="Trebuchet MS"/>
              </a:rPr>
              <a:t> </a:t>
            </a:r>
            <a:r>
              <a:rPr dirty="0" sz="3500" spc="35">
                <a:latin typeface="Trebuchet MS"/>
                <a:cs typeface="Trebuchet MS"/>
              </a:rPr>
              <a:t>Mrunalini</a:t>
            </a:r>
            <a:r>
              <a:rPr dirty="0" sz="3500" spc="-170">
                <a:latin typeface="Trebuchet MS"/>
                <a:cs typeface="Trebuchet MS"/>
              </a:rPr>
              <a:t> </a:t>
            </a:r>
            <a:r>
              <a:rPr dirty="0" sz="3500" spc="65">
                <a:latin typeface="Trebuchet MS"/>
                <a:cs typeface="Trebuchet MS"/>
              </a:rPr>
              <a:t>Netkar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52" y="239183"/>
            <a:ext cx="574294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70">
                <a:latin typeface="Calibri"/>
                <a:cs typeface="Calibri"/>
              </a:rPr>
              <a:t>User</a:t>
            </a:r>
            <a:r>
              <a:rPr dirty="0" spc="160">
                <a:latin typeface="Calibri"/>
                <a:cs typeface="Calibri"/>
              </a:rPr>
              <a:t> </a:t>
            </a:r>
            <a:r>
              <a:rPr dirty="0" spc="390">
                <a:latin typeface="Calibri"/>
                <a:cs typeface="Calibri"/>
              </a:rPr>
              <a:t>and</a:t>
            </a:r>
            <a:r>
              <a:rPr dirty="0" spc="165">
                <a:latin typeface="Calibri"/>
                <a:cs typeface="Calibri"/>
              </a:rPr>
              <a:t> </a:t>
            </a:r>
            <a:r>
              <a:rPr dirty="0" spc="260">
                <a:latin typeface="Calibri"/>
                <a:cs typeface="Calibri"/>
              </a:rPr>
              <a:t>Use</a:t>
            </a:r>
            <a:r>
              <a:rPr dirty="0" spc="165">
                <a:latin typeface="Calibri"/>
                <a:cs typeface="Calibri"/>
              </a:rPr>
              <a:t> </a:t>
            </a:r>
            <a:r>
              <a:rPr dirty="0" spc="275">
                <a:latin typeface="Calibri"/>
                <a:cs typeface="Calibri"/>
              </a:rPr>
              <a:t>Case: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9994" y="4934970"/>
            <a:ext cx="6718005" cy="535202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7190740" cy="4747895"/>
            <a:chOff x="0" y="0"/>
            <a:chExt cx="7190740" cy="47478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190663" cy="47474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8274" y="1508941"/>
              <a:ext cx="161924" cy="1619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814760" y="1264498"/>
            <a:ext cx="4829175" cy="623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290" b="1">
                <a:solidFill>
                  <a:srgbClr val="263383"/>
                </a:solidFill>
                <a:latin typeface="Verdana"/>
                <a:cs typeface="Verdana"/>
              </a:rPr>
              <a:t>Attendee:--</a:t>
            </a:r>
            <a:endParaRPr sz="3700">
              <a:latin typeface="Verdana"/>
              <a:cs typeface="Verdana"/>
            </a:endParaRPr>
          </a:p>
          <a:p>
            <a:pPr marL="1411605" marR="5080">
              <a:lnSpc>
                <a:spcPct val="115799"/>
              </a:lnSpc>
              <a:spcBef>
                <a:spcPts val="1930"/>
              </a:spcBef>
            </a:pPr>
            <a:r>
              <a:rPr dirty="0" sz="3400" spc="-125">
                <a:solidFill>
                  <a:srgbClr val="263383"/>
                </a:solidFill>
                <a:latin typeface="Verdana"/>
                <a:cs typeface="Verdana"/>
              </a:rPr>
              <a:t>1.register </a:t>
            </a:r>
            <a:r>
              <a:rPr dirty="0" sz="3400" spc="-1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400" spc="-125">
                <a:solidFill>
                  <a:srgbClr val="263383"/>
                </a:solidFill>
                <a:latin typeface="Verdana"/>
                <a:cs typeface="Verdana"/>
              </a:rPr>
              <a:t>2.login </a:t>
            </a:r>
            <a:r>
              <a:rPr dirty="0" sz="3400" spc="-1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263383"/>
                </a:solidFill>
                <a:latin typeface="Verdana"/>
                <a:cs typeface="Verdana"/>
              </a:rPr>
              <a:t>3.editProfile </a:t>
            </a:r>
            <a:r>
              <a:rPr dirty="0" sz="3400" spc="-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400" spc="-114">
                <a:solidFill>
                  <a:srgbClr val="263383"/>
                </a:solidFill>
                <a:latin typeface="Verdana"/>
                <a:cs typeface="Verdana"/>
              </a:rPr>
              <a:t>4.viewEvents. </a:t>
            </a:r>
            <a:r>
              <a:rPr dirty="0" sz="3400" spc="-1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263383"/>
                </a:solidFill>
                <a:latin typeface="Verdana"/>
                <a:cs typeface="Verdana"/>
              </a:rPr>
              <a:t>5.addTickets </a:t>
            </a:r>
            <a:r>
              <a:rPr dirty="0" sz="3400" spc="-8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263383"/>
                </a:solidFill>
                <a:latin typeface="Verdana"/>
                <a:cs typeface="Verdana"/>
              </a:rPr>
              <a:t>6.payment </a:t>
            </a:r>
            <a:r>
              <a:rPr dirty="0" sz="3400" spc="-8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400" spc="-135">
                <a:solidFill>
                  <a:srgbClr val="263383"/>
                </a:solidFill>
                <a:latin typeface="Verdana"/>
                <a:cs typeface="Verdana"/>
              </a:rPr>
              <a:t>7.viewBooking </a:t>
            </a:r>
            <a:r>
              <a:rPr dirty="0" sz="3400" spc="-13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400" spc="-114">
                <a:solidFill>
                  <a:srgbClr val="263383"/>
                </a:solidFill>
                <a:latin typeface="Verdana"/>
                <a:cs typeface="Verdana"/>
              </a:rPr>
              <a:t>8</a:t>
            </a:r>
            <a:r>
              <a:rPr dirty="0" sz="3400" spc="-345">
                <a:solidFill>
                  <a:srgbClr val="263383"/>
                </a:solidFill>
                <a:latin typeface="Verdana"/>
                <a:cs typeface="Verdana"/>
              </a:rPr>
              <a:t>.</a:t>
            </a:r>
            <a:r>
              <a:rPr dirty="0" sz="3400" spc="110">
                <a:solidFill>
                  <a:srgbClr val="263383"/>
                </a:solidFill>
                <a:latin typeface="Verdana"/>
                <a:cs typeface="Verdana"/>
              </a:rPr>
              <a:t>c</a:t>
            </a:r>
            <a:r>
              <a:rPr dirty="0" sz="3400" spc="-155">
                <a:solidFill>
                  <a:srgbClr val="263383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263383"/>
                </a:solidFill>
                <a:latin typeface="Verdana"/>
                <a:cs typeface="Verdana"/>
              </a:rPr>
              <a:t>n</a:t>
            </a:r>
            <a:r>
              <a:rPr dirty="0" sz="3400" spc="110">
                <a:solidFill>
                  <a:srgbClr val="263383"/>
                </a:solidFill>
                <a:latin typeface="Verdana"/>
                <a:cs typeface="Verdana"/>
              </a:rPr>
              <a:t>c</a:t>
            </a:r>
            <a:r>
              <a:rPr dirty="0" sz="3400" spc="-80">
                <a:solidFill>
                  <a:srgbClr val="263383"/>
                </a:solidFill>
                <a:latin typeface="Verdana"/>
                <a:cs typeface="Verdana"/>
              </a:rPr>
              <a:t>e</a:t>
            </a:r>
            <a:r>
              <a:rPr dirty="0" sz="3400" spc="60">
                <a:solidFill>
                  <a:srgbClr val="263383"/>
                </a:solidFill>
                <a:latin typeface="Verdana"/>
                <a:cs typeface="Verdana"/>
              </a:rPr>
              <a:t>l</a:t>
            </a:r>
            <a:r>
              <a:rPr dirty="0" sz="3400">
                <a:solidFill>
                  <a:srgbClr val="263383"/>
                </a:solidFill>
                <a:latin typeface="Verdana"/>
                <a:cs typeface="Verdana"/>
              </a:rPr>
              <a:t>B</a:t>
            </a:r>
            <a:r>
              <a:rPr dirty="0" sz="3400" spc="30">
                <a:solidFill>
                  <a:srgbClr val="263383"/>
                </a:solidFill>
                <a:latin typeface="Verdana"/>
                <a:cs typeface="Verdana"/>
              </a:rPr>
              <a:t>oo</a:t>
            </a:r>
            <a:r>
              <a:rPr dirty="0" sz="3400" spc="-315">
                <a:solidFill>
                  <a:srgbClr val="263383"/>
                </a:solidFill>
                <a:latin typeface="Verdana"/>
                <a:cs typeface="Verdana"/>
              </a:rPr>
              <a:t>k</a:t>
            </a:r>
            <a:r>
              <a:rPr dirty="0" sz="3400" spc="-25">
                <a:solidFill>
                  <a:srgbClr val="263383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263383"/>
                </a:solidFill>
                <a:latin typeface="Verdana"/>
                <a:cs typeface="Verdana"/>
              </a:rPr>
              <a:t>n</a:t>
            </a:r>
            <a:r>
              <a:rPr dirty="0" sz="3400" spc="-175">
                <a:solidFill>
                  <a:srgbClr val="263383"/>
                </a:solidFill>
                <a:latin typeface="Verdana"/>
                <a:cs typeface="Verdana"/>
              </a:rPr>
              <a:t>g  </a:t>
            </a:r>
            <a:r>
              <a:rPr dirty="0" sz="3400" spc="-60">
                <a:solidFill>
                  <a:srgbClr val="263383"/>
                </a:solidFill>
                <a:latin typeface="Verdana"/>
                <a:cs typeface="Verdana"/>
              </a:rPr>
              <a:t>9.logout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459" y="155638"/>
            <a:ext cx="628777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0">
                <a:latin typeface="Times New Roman"/>
                <a:cs typeface="Times New Roman"/>
              </a:rPr>
              <a:t>Project</a:t>
            </a:r>
            <a:r>
              <a:rPr dirty="0" spc="20">
                <a:latin typeface="Times New Roman"/>
                <a:cs typeface="Times New Roman"/>
              </a:rPr>
              <a:t> </a:t>
            </a:r>
            <a:r>
              <a:rPr dirty="0" spc="-105">
                <a:latin typeface="Times New Roman"/>
                <a:cs typeface="Times New Roman"/>
              </a:rPr>
              <a:t>MetThodology: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190663" cy="47474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9996" y="4934974"/>
            <a:ext cx="6718002" cy="53520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6189" y="1754529"/>
            <a:ext cx="16760190" cy="6698615"/>
          </a:xfrm>
          <a:prstGeom prst="rect">
            <a:avLst/>
          </a:prstGeom>
        </p:spPr>
        <p:txBody>
          <a:bodyPr wrap="square" lIns="0" tIns="1200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45"/>
              </a:spcBef>
            </a:pPr>
            <a:r>
              <a:rPr dirty="0" sz="3700" spc="-15" b="1">
                <a:solidFill>
                  <a:srgbClr val="263383"/>
                </a:solidFill>
                <a:latin typeface="Arial"/>
                <a:cs typeface="Arial"/>
              </a:rPr>
              <a:t>Phase</a:t>
            </a:r>
            <a:r>
              <a:rPr dirty="0" sz="3700" spc="-19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700" spc="10" b="1">
                <a:solidFill>
                  <a:srgbClr val="263383"/>
                </a:solidFill>
                <a:latin typeface="Arial"/>
                <a:cs typeface="Arial"/>
              </a:rPr>
              <a:t>1:--</a:t>
            </a:r>
            <a:endParaRPr sz="3700">
              <a:latin typeface="Arial"/>
              <a:cs typeface="Arial"/>
            </a:endParaRPr>
          </a:p>
          <a:p>
            <a:pPr marL="38100" marR="1753235">
              <a:lnSpc>
                <a:spcPct val="116700"/>
              </a:lnSpc>
              <a:spcBef>
                <a:spcPts val="80"/>
              </a:spcBef>
            </a:pPr>
            <a:r>
              <a:rPr dirty="0" sz="3000" spc="15">
                <a:solidFill>
                  <a:srgbClr val="263383"/>
                </a:solidFill>
                <a:latin typeface="Lucida Sans Unicode"/>
                <a:cs typeface="Lucida Sans Unicode"/>
              </a:rPr>
              <a:t>In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0">
                <a:solidFill>
                  <a:srgbClr val="263383"/>
                </a:solidFill>
                <a:latin typeface="Lucida Sans Unicode"/>
                <a:cs typeface="Lucida Sans Unicode"/>
              </a:rPr>
              <a:t>phase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">
                <a:solidFill>
                  <a:srgbClr val="263383"/>
                </a:solidFill>
                <a:latin typeface="Lucida Sans Unicode"/>
                <a:cs typeface="Lucida Sans Unicode"/>
              </a:rPr>
              <a:t>one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5">
                <a:solidFill>
                  <a:srgbClr val="263383"/>
                </a:solidFill>
                <a:latin typeface="Lucida Sans Unicode"/>
                <a:cs typeface="Lucida Sans Unicode"/>
              </a:rPr>
              <a:t>we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5">
                <a:solidFill>
                  <a:srgbClr val="263383"/>
                </a:solidFill>
                <a:latin typeface="Lucida Sans Unicode"/>
                <a:cs typeface="Lucida Sans Unicode"/>
              </a:rPr>
              <a:t>have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263383"/>
                </a:solidFill>
                <a:latin typeface="Lucida Sans Unicode"/>
                <a:cs typeface="Lucida Sans Unicode"/>
              </a:rPr>
              <a:t>implemented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263383"/>
                </a:solidFill>
                <a:latin typeface="Lucida Sans Unicode"/>
                <a:cs typeface="Lucida Sans Unicode"/>
              </a:rPr>
              <a:t>Registration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263383"/>
                </a:solidFill>
                <a:latin typeface="Lucida Sans Unicode"/>
                <a:cs typeface="Lucida Sans Unicode"/>
              </a:rPr>
              <a:t>and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5">
                <a:solidFill>
                  <a:srgbClr val="263383"/>
                </a:solidFill>
                <a:latin typeface="Lucida Sans Unicode"/>
                <a:cs typeface="Lucida Sans Unicode"/>
              </a:rPr>
              <a:t>Login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263383"/>
                </a:solidFill>
                <a:latin typeface="Lucida Sans Unicode"/>
                <a:cs typeface="Lucida Sans Unicode"/>
              </a:rPr>
              <a:t>for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0">
                <a:solidFill>
                  <a:srgbClr val="263383"/>
                </a:solidFill>
                <a:latin typeface="Lucida Sans Unicode"/>
                <a:cs typeface="Lucida Sans Unicode"/>
              </a:rPr>
              <a:t>all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263383"/>
                </a:solidFill>
                <a:latin typeface="Lucida Sans Unicode"/>
                <a:cs typeface="Lucida Sans Unicode"/>
              </a:rPr>
              <a:t>Modules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263383"/>
                </a:solidFill>
                <a:latin typeface="Lucida Sans Unicode"/>
                <a:cs typeface="Lucida Sans Unicode"/>
              </a:rPr>
              <a:t>such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5">
                <a:solidFill>
                  <a:srgbClr val="263383"/>
                </a:solidFill>
                <a:latin typeface="Lucida Sans Unicode"/>
                <a:cs typeface="Lucida Sans Unicode"/>
              </a:rPr>
              <a:t>as </a:t>
            </a:r>
            <a:r>
              <a:rPr dirty="0" sz="3000" spc="-93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5">
                <a:solidFill>
                  <a:srgbClr val="263383"/>
                </a:solidFill>
                <a:latin typeface="Lucida Sans Unicode"/>
                <a:cs typeface="Lucida Sans Unicode"/>
              </a:rPr>
              <a:t>registration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263383"/>
                </a:solidFill>
                <a:latin typeface="Lucida Sans Unicode"/>
                <a:cs typeface="Lucida Sans Unicode"/>
              </a:rPr>
              <a:t>for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55">
                <a:solidFill>
                  <a:srgbClr val="263383"/>
                </a:solidFill>
                <a:latin typeface="Lucida Sans Unicode"/>
                <a:cs typeface="Lucida Sans Unicode"/>
              </a:rPr>
              <a:t>Organizer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263383"/>
                </a:solidFill>
                <a:latin typeface="Lucida Sans Unicode"/>
                <a:cs typeface="Lucida Sans Unicode"/>
              </a:rPr>
              <a:t>and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0">
                <a:solidFill>
                  <a:srgbClr val="263383"/>
                </a:solidFill>
                <a:latin typeface="Lucida Sans Unicode"/>
                <a:cs typeface="Lucida Sans Unicode"/>
              </a:rPr>
              <a:t>Attendee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">
                <a:solidFill>
                  <a:srgbClr val="263383"/>
                </a:solidFill>
                <a:latin typeface="Lucida Sans Unicode"/>
                <a:cs typeface="Lucida Sans Unicode"/>
              </a:rPr>
              <a:t>whereas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0">
                <a:solidFill>
                  <a:srgbClr val="263383"/>
                </a:solidFill>
                <a:latin typeface="Lucida Sans Unicode"/>
                <a:cs typeface="Lucida Sans Unicode"/>
              </a:rPr>
              <a:t>Admin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263383"/>
                </a:solidFill>
                <a:latin typeface="Lucida Sans Unicode"/>
                <a:cs typeface="Lucida Sans Unicode"/>
              </a:rPr>
              <a:t>has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5">
                <a:solidFill>
                  <a:srgbClr val="263383"/>
                </a:solidFill>
                <a:latin typeface="Lucida Sans Unicode"/>
                <a:cs typeface="Lucida Sans Unicode"/>
              </a:rPr>
              <a:t>only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60">
                <a:solidFill>
                  <a:srgbClr val="263383"/>
                </a:solidFill>
                <a:latin typeface="Lucida Sans Unicode"/>
                <a:cs typeface="Lucida Sans Unicode"/>
              </a:rPr>
              <a:t>Login.</a:t>
            </a:r>
            <a:endParaRPr sz="30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dirty="0" sz="3700" spc="-15" b="1">
                <a:solidFill>
                  <a:srgbClr val="263383"/>
                </a:solidFill>
                <a:latin typeface="Arial"/>
                <a:cs typeface="Arial"/>
              </a:rPr>
              <a:t>Phase</a:t>
            </a:r>
            <a:r>
              <a:rPr dirty="0" sz="3700" spc="-20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700" spc="40" b="1">
                <a:solidFill>
                  <a:srgbClr val="263383"/>
                </a:solidFill>
                <a:latin typeface="Arial"/>
                <a:cs typeface="Arial"/>
              </a:rPr>
              <a:t>2:--</a:t>
            </a:r>
            <a:endParaRPr sz="3700">
              <a:latin typeface="Arial"/>
              <a:cs typeface="Arial"/>
            </a:endParaRPr>
          </a:p>
          <a:p>
            <a:pPr marL="38100" marR="17780" indent="89535">
              <a:lnSpc>
                <a:spcPts val="4200"/>
              </a:lnSpc>
              <a:spcBef>
                <a:spcPts val="325"/>
              </a:spcBef>
            </a:pPr>
            <a:r>
              <a:rPr dirty="0" sz="3000" spc="15">
                <a:solidFill>
                  <a:srgbClr val="263383"/>
                </a:solidFill>
                <a:latin typeface="Lucida Sans Unicode"/>
                <a:cs typeface="Lucida Sans Unicode"/>
              </a:rPr>
              <a:t>In </a:t>
            </a:r>
            <a:r>
              <a:rPr dirty="0" sz="3000" spc="10">
                <a:solidFill>
                  <a:srgbClr val="263383"/>
                </a:solidFill>
                <a:latin typeface="Lucida Sans Unicode"/>
                <a:cs typeface="Lucida Sans Unicode"/>
              </a:rPr>
              <a:t>phase </a:t>
            </a:r>
            <a:r>
              <a:rPr dirty="0" sz="3000" spc="50">
                <a:solidFill>
                  <a:srgbClr val="263383"/>
                </a:solidFill>
                <a:latin typeface="Lucida Sans Unicode"/>
                <a:cs typeface="Lucida Sans Unicode"/>
              </a:rPr>
              <a:t>two </a:t>
            </a:r>
            <a:r>
              <a:rPr dirty="0" sz="3000" spc="45">
                <a:solidFill>
                  <a:srgbClr val="263383"/>
                </a:solidFill>
                <a:latin typeface="Lucida Sans Unicode"/>
                <a:cs typeface="Lucida Sans Unicode"/>
              </a:rPr>
              <a:t>we </a:t>
            </a:r>
            <a:r>
              <a:rPr dirty="0" sz="3000" spc="55">
                <a:solidFill>
                  <a:srgbClr val="263383"/>
                </a:solidFill>
                <a:latin typeface="Lucida Sans Unicode"/>
                <a:cs typeface="Lucida Sans Unicode"/>
              </a:rPr>
              <a:t>have </a:t>
            </a:r>
            <a:r>
              <a:rPr dirty="0" sz="3000" spc="-505">
                <a:solidFill>
                  <a:srgbClr val="263383"/>
                </a:solidFill>
                <a:latin typeface="Lucida Sans Unicode"/>
                <a:cs typeface="Lucida Sans Unicode"/>
              </a:rPr>
              <a:t>impleme</a:t>
            </a:r>
            <a:r>
              <a:rPr dirty="0" baseline="-29411" sz="5100" spc="-757">
                <a:solidFill>
                  <a:srgbClr val="263383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505">
                <a:solidFill>
                  <a:srgbClr val="263383"/>
                </a:solidFill>
                <a:latin typeface="Lucida Sans Unicode"/>
                <a:cs typeface="Lucida Sans Unicode"/>
              </a:rPr>
              <a:t>n</a:t>
            </a:r>
            <a:r>
              <a:rPr dirty="0" baseline="-29411" sz="5100" spc="-757">
                <a:solidFill>
                  <a:srgbClr val="263383"/>
                </a:solidFill>
                <a:latin typeface="Lucida Sans Unicode"/>
                <a:cs typeface="Lucida Sans Unicode"/>
              </a:rPr>
              <a:t>d</a:t>
            </a:r>
            <a:r>
              <a:rPr dirty="0" sz="3000" spc="-505">
                <a:solidFill>
                  <a:srgbClr val="263383"/>
                </a:solidFill>
                <a:latin typeface="Lucida Sans Unicode"/>
                <a:cs typeface="Lucida Sans Unicode"/>
              </a:rPr>
              <a:t>te</a:t>
            </a:r>
            <a:r>
              <a:rPr dirty="0" baseline="-29411" sz="5100" spc="-757">
                <a:solidFill>
                  <a:srgbClr val="263383"/>
                </a:solidFill>
                <a:latin typeface="Lucida Sans Unicode"/>
                <a:cs typeface="Lucida Sans Unicode"/>
              </a:rPr>
              <a:t>d</a:t>
            </a:r>
            <a:r>
              <a:rPr dirty="0" sz="3000" spc="-505">
                <a:solidFill>
                  <a:srgbClr val="263383"/>
                </a:solidFill>
                <a:latin typeface="Lucida Sans Unicode"/>
                <a:cs typeface="Lucida Sans Unicode"/>
              </a:rPr>
              <a:t>d</a:t>
            </a:r>
            <a:r>
              <a:rPr dirty="0" baseline="-29411" sz="5100" spc="-757">
                <a:solidFill>
                  <a:srgbClr val="263383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505">
                <a:solidFill>
                  <a:srgbClr val="263383"/>
                </a:solidFill>
                <a:latin typeface="Lucida Sans Unicode"/>
                <a:cs typeface="Lucida Sans Unicode"/>
              </a:rPr>
              <a:t>al</a:t>
            </a:r>
            <a:r>
              <a:rPr dirty="0" baseline="-29411" sz="5100" spc="-757">
                <a:solidFill>
                  <a:srgbClr val="263383"/>
                </a:solidFill>
                <a:latin typeface="Lucida Sans Unicode"/>
                <a:cs typeface="Lucida Sans Unicode"/>
              </a:rPr>
              <a:t>l</a:t>
            </a:r>
            <a:r>
              <a:rPr dirty="0" sz="3000" spc="-505">
                <a:solidFill>
                  <a:srgbClr val="263383"/>
                </a:solidFill>
                <a:latin typeface="Lucida Sans Unicode"/>
                <a:cs typeface="Lucida Sans Unicode"/>
              </a:rPr>
              <a:t>l</a:t>
            </a:r>
            <a:r>
              <a:rPr dirty="0" baseline="-29411" sz="5100" spc="-757">
                <a:solidFill>
                  <a:srgbClr val="263383"/>
                </a:solidFill>
                <a:latin typeface="Lucida Sans Unicode"/>
                <a:cs typeface="Lucida Sans Unicode"/>
              </a:rPr>
              <a:t>it</a:t>
            </a:r>
            <a:r>
              <a:rPr dirty="0" sz="3000" spc="-505">
                <a:solidFill>
                  <a:srgbClr val="263383"/>
                </a:solidFill>
                <a:latin typeface="Lucida Sans Unicode"/>
                <a:cs typeface="Lucida Sans Unicode"/>
              </a:rPr>
              <a:t>t</a:t>
            </a:r>
            <a:r>
              <a:rPr dirty="0" baseline="-29411" sz="5100" spc="-757">
                <a:solidFill>
                  <a:srgbClr val="263383"/>
                </a:solidFill>
                <a:latin typeface="Lucida Sans Unicode"/>
                <a:cs typeface="Lucida Sans Unicode"/>
              </a:rPr>
              <a:t>t</a:t>
            </a:r>
            <a:r>
              <a:rPr dirty="0" sz="3000" spc="-505">
                <a:solidFill>
                  <a:srgbClr val="263383"/>
                </a:solidFill>
                <a:latin typeface="Lucida Sans Unicode"/>
                <a:cs typeface="Lucida Sans Unicode"/>
              </a:rPr>
              <a:t>h</a:t>
            </a:r>
            <a:r>
              <a:rPr dirty="0" baseline="-29411" sz="5100" spc="-757">
                <a:solidFill>
                  <a:srgbClr val="263383"/>
                </a:solidFill>
                <a:latin typeface="Lucida Sans Unicode"/>
                <a:cs typeface="Lucida Sans Unicode"/>
              </a:rPr>
              <a:t>l</a:t>
            </a:r>
            <a:r>
              <a:rPr dirty="0" sz="3000" spc="-505">
                <a:solidFill>
                  <a:srgbClr val="263383"/>
                </a:solidFill>
                <a:latin typeface="Lucida Sans Unicode"/>
                <a:cs typeface="Lucida Sans Unicode"/>
              </a:rPr>
              <a:t>e</a:t>
            </a:r>
            <a:r>
              <a:rPr dirty="0" baseline="-29411" sz="5100" spc="-757">
                <a:solidFill>
                  <a:srgbClr val="263383"/>
                </a:solidFill>
                <a:latin typeface="Lucida Sans Unicode"/>
                <a:cs typeface="Lucida Sans Unicode"/>
              </a:rPr>
              <a:t>e </a:t>
            </a:r>
            <a:r>
              <a:rPr dirty="0" sz="3000" spc="-665">
                <a:solidFill>
                  <a:srgbClr val="263383"/>
                </a:solidFill>
                <a:latin typeface="Lucida Sans Unicode"/>
                <a:cs typeface="Lucida Sans Unicode"/>
              </a:rPr>
              <a:t>C</a:t>
            </a:r>
            <a:r>
              <a:rPr dirty="0" baseline="-29411" sz="5100" spc="-997">
                <a:solidFill>
                  <a:srgbClr val="263383"/>
                </a:solidFill>
                <a:latin typeface="Lucida Sans Unicode"/>
                <a:cs typeface="Lucida Sans Unicode"/>
              </a:rPr>
              <a:t>b</a:t>
            </a:r>
            <a:r>
              <a:rPr dirty="0" sz="3000" spc="-665">
                <a:solidFill>
                  <a:srgbClr val="263383"/>
                </a:solidFill>
                <a:latin typeface="Lucida Sans Unicode"/>
                <a:cs typeface="Lucida Sans Unicode"/>
              </a:rPr>
              <a:t>R</a:t>
            </a:r>
            <a:r>
              <a:rPr dirty="0" baseline="-29411" sz="5100" spc="-997">
                <a:solidFill>
                  <a:srgbClr val="263383"/>
                </a:solidFill>
                <a:latin typeface="Lucida Sans Unicode"/>
                <a:cs typeface="Lucida Sans Unicode"/>
              </a:rPr>
              <a:t>it</a:t>
            </a:r>
            <a:r>
              <a:rPr dirty="0" sz="3000" spc="-665">
                <a:solidFill>
                  <a:srgbClr val="263383"/>
                </a:solidFill>
                <a:latin typeface="Lucida Sans Unicode"/>
                <a:cs typeface="Lucida Sans Unicode"/>
              </a:rPr>
              <a:t>U</a:t>
            </a:r>
            <a:r>
              <a:rPr dirty="0" baseline="-29411" sz="5100" spc="-997">
                <a:solidFill>
                  <a:srgbClr val="263383"/>
                </a:solidFill>
                <a:latin typeface="Lucida Sans Unicode"/>
                <a:cs typeface="Lucida Sans Unicode"/>
              </a:rPr>
              <a:t>o</a:t>
            </a:r>
            <a:r>
              <a:rPr dirty="0" sz="3000" spc="-665">
                <a:solidFill>
                  <a:srgbClr val="263383"/>
                </a:solidFill>
                <a:latin typeface="Lucida Sans Unicode"/>
                <a:cs typeface="Lucida Sans Unicode"/>
              </a:rPr>
              <a:t>D</a:t>
            </a:r>
            <a:r>
              <a:rPr dirty="0" baseline="-29411" sz="5100" spc="-997">
                <a:solidFill>
                  <a:srgbClr val="263383"/>
                </a:solidFill>
                <a:latin typeface="Lucida Sans Unicode"/>
                <a:cs typeface="Lucida Sans Unicode"/>
              </a:rPr>
              <a:t>f</a:t>
            </a:r>
            <a:r>
              <a:rPr dirty="0" sz="3000" spc="-665">
                <a:solidFill>
                  <a:srgbClr val="263383"/>
                </a:solidFill>
                <a:latin typeface="Lucida Sans Unicode"/>
                <a:cs typeface="Lucida Sans Unicode"/>
              </a:rPr>
              <a:t>o</a:t>
            </a:r>
            <a:r>
              <a:rPr dirty="0" baseline="-29411" sz="5100" spc="-997">
                <a:solidFill>
                  <a:srgbClr val="263383"/>
                </a:solidFill>
                <a:latin typeface="Lucida Sans Unicode"/>
                <a:cs typeface="Lucida Sans Unicode"/>
              </a:rPr>
              <a:t>b</a:t>
            </a:r>
            <a:r>
              <a:rPr dirty="0" sz="3000" spc="-665">
                <a:solidFill>
                  <a:srgbClr val="263383"/>
                </a:solidFill>
                <a:latin typeface="Lucida Sans Unicode"/>
                <a:cs typeface="Lucida Sans Unicode"/>
              </a:rPr>
              <a:t>p</a:t>
            </a:r>
            <a:r>
              <a:rPr dirty="0" baseline="-29411" sz="5100" spc="-997">
                <a:solidFill>
                  <a:srgbClr val="263383"/>
                </a:solidFill>
                <a:latin typeface="Lucida Sans Unicode"/>
                <a:cs typeface="Lucida Sans Unicode"/>
              </a:rPr>
              <a:t>o</a:t>
            </a:r>
            <a:r>
              <a:rPr dirty="0" sz="3000" spc="-665">
                <a:solidFill>
                  <a:srgbClr val="263383"/>
                </a:solidFill>
                <a:latin typeface="Lucida Sans Unicode"/>
                <a:cs typeface="Lucida Sans Unicode"/>
              </a:rPr>
              <a:t>e</a:t>
            </a:r>
            <a:r>
              <a:rPr dirty="0" baseline="-29411" sz="5100" spc="-997">
                <a:solidFill>
                  <a:srgbClr val="263383"/>
                </a:solidFill>
                <a:latin typeface="Lucida Sans Unicode"/>
                <a:cs typeface="Lucida Sans Unicode"/>
              </a:rPr>
              <a:t>d</a:t>
            </a:r>
            <a:r>
              <a:rPr dirty="0" sz="3000" spc="-665">
                <a:solidFill>
                  <a:srgbClr val="263383"/>
                </a:solidFill>
                <a:latin typeface="Lucida Sans Unicode"/>
                <a:cs typeface="Lucida Sans Unicode"/>
              </a:rPr>
              <a:t>ra</a:t>
            </a:r>
            <a:r>
              <a:rPr dirty="0" baseline="-29411" sz="5100" spc="-997">
                <a:solidFill>
                  <a:srgbClr val="263383"/>
                </a:solidFill>
                <a:latin typeface="Lucida Sans Unicode"/>
                <a:cs typeface="Lucida Sans Unicode"/>
              </a:rPr>
              <a:t>y</a:t>
            </a:r>
            <a:r>
              <a:rPr dirty="0" sz="3000" spc="-665">
                <a:solidFill>
                  <a:srgbClr val="263383"/>
                </a:solidFill>
                <a:latin typeface="Lucida Sans Unicode"/>
                <a:cs typeface="Lucida Sans Unicode"/>
              </a:rPr>
              <a:t>ti</a:t>
            </a:r>
            <a:r>
              <a:rPr dirty="0" baseline="-29411" sz="5100" spc="-997">
                <a:solidFill>
                  <a:srgbClr val="263383"/>
                </a:solidFill>
                <a:latin typeface="Lucida Sans Unicode"/>
                <a:cs typeface="Lucida Sans Unicode"/>
              </a:rPr>
              <a:t>t</a:t>
            </a:r>
            <a:r>
              <a:rPr dirty="0" sz="3000" spc="-665">
                <a:solidFill>
                  <a:srgbClr val="263383"/>
                </a:solidFill>
                <a:latin typeface="Lucida Sans Unicode"/>
                <a:cs typeface="Lucida Sans Unicode"/>
              </a:rPr>
              <a:t>o</a:t>
            </a:r>
            <a:r>
              <a:rPr dirty="0" baseline="-29411" sz="5100" spc="-997">
                <a:solidFill>
                  <a:srgbClr val="263383"/>
                </a:solidFill>
                <a:latin typeface="Lucida Sans Unicode"/>
                <a:cs typeface="Lucida Sans Unicode"/>
              </a:rPr>
              <a:t>e</a:t>
            </a:r>
            <a:r>
              <a:rPr dirty="0" sz="3000" spc="-665">
                <a:solidFill>
                  <a:srgbClr val="263383"/>
                </a:solidFill>
                <a:latin typeface="Lucida Sans Unicode"/>
                <a:cs typeface="Lucida Sans Unicode"/>
              </a:rPr>
              <a:t>n</a:t>
            </a:r>
            <a:r>
              <a:rPr dirty="0" baseline="-29411" sz="5100" spc="-997">
                <a:solidFill>
                  <a:srgbClr val="263383"/>
                </a:solidFill>
                <a:latin typeface="Lucida Sans Unicode"/>
                <a:cs typeface="Lucida Sans Unicode"/>
              </a:rPr>
              <a:t>x</a:t>
            </a:r>
            <a:r>
              <a:rPr dirty="0" sz="3000" spc="-665">
                <a:solidFill>
                  <a:srgbClr val="263383"/>
                </a:solidFill>
                <a:latin typeface="Lucida Sans Unicode"/>
                <a:cs typeface="Lucida Sans Unicode"/>
              </a:rPr>
              <a:t>s</a:t>
            </a:r>
            <a:r>
              <a:rPr dirty="0" baseline="-29411" sz="5100" spc="-997">
                <a:solidFill>
                  <a:srgbClr val="263383"/>
                </a:solidFill>
                <a:latin typeface="Lucida Sans Unicode"/>
                <a:cs typeface="Lucida Sans Unicode"/>
              </a:rPr>
              <a:t>t</a:t>
            </a:r>
            <a:r>
              <a:rPr dirty="0" sz="3000" spc="-665">
                <a:solidFill>
                  <a:srgbClr val="263383"/>
                </a:solidFill>
                <a:latin typeface="Lucida Sans Unicode"/>
                <a:cs typeface="Lucida Sans Unicode"/>
              </a:rPr>
              <a:t>such</a:t>
            </a:r>
            <a:r>
              <a:rPr dirty="0" sz="3000" spc="-66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5">
                <a:solidFill>
                  <a:srgbClr val="263383"/>
                </a:solidFill>
                <a:latin typeface="Lucida Sans Unicode"/>
                <a:cs typeface="Lucida Sans Unicode"/>
              </a:rPr>
              <a:t>as </a:t>
            </a:r>
            <a:r>
              <a:rPr dirty="0" sz="3000" spc="30">
                <a:solidFill>
                  <a:srgbClr val="263383"/>
                </a:solidFill>
                <a:latin typeface="Lucida Sans Unicode"/>
                <a:cs typeface="Lucida Sans Unicode"/>
              </a:rPr>
              <a:t>add </a:t>
            </a:r>
            <a:r>
              <a:rPr dirty="0" sz="3000" spc="70">
                <a:solidFill>
                  <a:srgbClr val="263383"/>
                </a:solidFill>
                <a:latin typeface="Lucida Sans Unicode"/>
                <a:cs typeface="Lucida Sans Unicode"/>
              </a:rPr>
              <a:t>event </a:t>
            </a:r>
            <a:r>
              <a:rPr dirty="0" sz="3000" spc="-155">
                <a:solidFill>
                  <a:srgbClr val="263383"/>
                </a:solidFill>
                <a:latin typeface="Lucida Sans Unicode"/>
                <a:cs typeface="Lucida Sans Unicode"/>
              </a:rPr>
              <a:t>, </a:t>
            </a:r>
            <a:r>
              <a:rPr dirty="0" sz="3000" spc="50">
                <a:solidFill>
                  <a:srgbClr val="263383"/>
                </a:solidFill>
                <a:latin typeface="Lucida Sans Unicode"/>
                <a:cs typeface="Lucida Sans Unicode"/>
              </a:rPr>
              <a:t>delete </a:t>
            </a:r>
            <a:r>
              <a:rPr dirty="0" sz="3000" spc="5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5">
                <a:solidFill>
                  <a:srgbClr val="263383"/>
                </a:solidFill>
                <a:latin typeface="Lucida Sans Unicode"/>
                <a:cs typeface="Lucida Sans Unicode"/>
              </a:rPr>
              <a:t>event,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5">
                <a:solidFill>
                  <a:srgbClr val="263383"/>
                </a:solidFill>
                <a:latin typeface="Lucida Sans Unicode"/>
                <a:cs typeface="Lucida Sans Unicode"/>
              </a:rPr>
              <a:t>update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263383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5">
                <a:solidFill>
                  <a:srgbClr val="263383"/>
                </a:solidFill>
                <a:latin typeface="Lucida Sans Unicode"/>
                <a:cs typeface="Lucida Sans Unicode"/>
              </a:rPr>
              <a:t>event,</a:t>
            </a:r>
            <a:r>
              <a:rPr dirty="0" sz="3000" spc="-204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5">
                <a:solidFill>
                  <a:srgbClr val="263383"/>
                </a:solidFill>
                <a:latin typeface="Lucida Sans Unicode"/>
                <a:cs typeface="Lucida Sans Unicode"/>
              </a:rPr>
              <a:t>view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263383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70">
                <a:solidFill>
                  <a:srgbClr val="263383"/>
                </a:solidFill>
                <a:latin typeface="Lucida Sans Unicode"/>
                <a:cs typeface="Lucida Sans Unicode"/>
              </a:rPr>
              <a:t>event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">
                <a:solidFill>
                  <a:srgbClr val="263383"/>
                </a:solidFill>
                <a:latin typeface="Lucida Sans Unicode"/>
                <a:cs typeface="Lucida Sans Unicode"/>
              </a:rPr>
              <a:t>,delete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263383"/>
                </a:solidFill>
                <a:latin typeface="Lucida Sans Unicode"/>
                <a:cs typeface="Lucida Sans Unicode"/>
              </a:rPr>
              <a:t>attendee</a:t>
            </a:r>
            <a:r>
              <a:rPr dirty="0" sz="3000" spc="-204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263383"/>
                </a:solidFill>
                <a:latin typeface="Lucida Sans Unicode"/>
                <a:cs typeface="Lucida Sans Unicode"/>
              </a:rPr>
              <a:t>and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55">
                <a:solidFill>
                  <a:srgbClr val="263383"/>
                </a:solidFill>
                <a:latin typeface="Lucida Sans Unicode"/>
                <a:cs typeface="Lucida Sans Unicode"/>
              </a:rPr>
              <a:t>organizer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55">
                <a:solidFill>
                  <a:srgbClr val="263383"/>
                </a:solidFill>
                <a:latin typeface="Lucida Sans Unicode"/>
                <a:cs typeface="Lucida Sans Unicode"/>
              </a:rPr>
              <a:t>,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5">
                <a:solidFill>
                  <a:srgbClr val="263383"/>
                </a:solidFill>
                <a:latin typeface="Lucida Sans Unicode"/>
                <a:cs typeface="Lucida Sans Unicode"/>
              </a:rPr>
              <a:t>view</a:t>
            </a:r>
            <a:r>
              <a:rPr dirty="0" sz="3000" spc="-204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0">
                <a:solidFill>
                  <a:srgbClr val="263383"/>
                </a:solidFill>
                <a:latin typeface="Lucida Sans Unicode"/>
                <a:cs typeface="Lucida Sans Unicode"/>
              </a:rPr>
              <a:t>payments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263383"/>
                </a:solidFill>
                <a:latin typeface="Lucida Sans Unicode"/>
                <a:cs typeface="Lucida Sans Unicode"/>
              </a:rPr>
              <a:t>for </a:t>
            </a:r>
            <a:r>
              <a:rPr dirty="0" sz="3000" spc="-93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0">
                <a:solidFill>
                  <a:srgbClr val="263383"/>
                </a:solidFill>
                <a:latin typeface="Lucida Sans Unicode"/>
                <a:cs typeface="Lucida Sans Unicode"/>
              </a:rPr>
              <a:t>attendees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263383"/>
                </a:solidFill>
                <a:latin typeface="Lucida Sans Unicode"/>
                <a:cs typeface="Lucida Sans Unicode"/>
              </a:rPr>
              <a:t>who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">
                <a:solidFill>
                  <a:srgbClr val="263383"/>
                </a:solidFill>
                <a:latin typeface="Lucida Sans Unicode"/>
                <a:cs typeface="Lucida Sans Unicode"/>
              </a:rPr>
              <a:t>booked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">
                <a:solidFill>
                  <a:srgbClr val="263383"/>
                </a:solidFill>
                <a:latin typeface="Lucida Sans Unicode"/>
                <a:cs typeface="Lucida Sans Unicode"/>
              </a:rPr>
              <a:t>tickets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263383"/>
                </a:solidFill>
                <a:latin typeface="Lucida Sans Unicode"/>
                <a:cs typeface="Lucida Sans Unicode"/>
              </a:rPr>
              <a:t>and</a:t>
            </a:r>
            <a:r>
              <a:rPr dirty="0" sz="3000" spc="-204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55">
                <a:solidFill>
                  <a:srgbClr val="263383"/>
                </a:solidFill>
                <a:latin typeface="Lucida Sans Unicode"/>
                <a:cs typeface="Lucida Sans Unicode"/>
              </a:rPr>
              <a:t>organizer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263383"/>
                </a:solidFill>
                <a:latin typeface="Lucida Sans Unicode"/>
                <a:cs typeface="Lucida Sans Unicode"/>
              </a:rPr>
              <a:t>who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">
                <a:solidFill>
                  <a:srgbClr val="263383"/>
                </a:solidFill>
                <a:latin typeface="Lucida Sans Unicode"/>
                <a:cs typeface="Lucida Sans Unicode"/>
              </a:rPr>
              <a:t>booked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263383"/>
                </a:solidFill>
                <a:latin typeface="Lucida Sans Unicode"/>
                <a:cs typeface="Lucida Sans Unicode"/>
              </a:rPr>
              <a:t>for</a:t>
            </a:r>
            <a:r>
              <a:rPr dirty="0" sz="3000" spc="-204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263383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5">
                <a:solidFill>
                  <a:srgbClr val="263383"/>
                </a:solidFill>
                <a:latin typeface="Lucida Sans Unicode"/>
                <a:cs typeface="Lucida Sans Unicode"/>
              </a:rPr>
              <a:t>event,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5">
                <a:solidFill>
                  <a:srgbClr val="263383"/>
                </a:solidFill>
                <a:latin typeface="Lucida Sans Unicode"/>
                <a:cs typeface="Lucida Sans Unicode"/>
              </a:rPr>
              <a:t>view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65">
                <a:solidFill>
                  <a:srgbClr val="263383"/>
                </a:solidFill>
                <a:latin typeface="Lucida Sans Unicode"/>
                <a:cs typeface="Lucida Sans Unicode"/>
              </a:rPr>
              <a:t>bookings</a:t>
            </a:r>
            <a:r>
              <a:rPr dirty="0" sz="3000" spc="-204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263383"/>
                </a:solidFill>
                <a:latin typeface="Lucida Sans Unicode"/>
                <a:cs typeface="Lucida Sans Unicode"/>
              </a:rPr>
              <a:t>done</a:t>
            </a:r>
            <a:endParaRPr sz="30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360"/>
              </a:spcBef>
            </a:pPr>
            <a:r>
              <a:rPr dirty="0" sz="3000" spc="-155">
                <a:solidFill>
                  <a:srgbClr val="263383"/>
                </a:solidFill>
                <a:latin typeface="Lucida Sans Unicode"/>
                <a:cs typeface="Lucida Sans Unicode"/>
              </a:rPr>
              <a:t>,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5">
                <a:solidFill>
                  <a:srgbClr val="263383"/>
                </a:solidFill>
                <a:latin typeface="Lucida Sans Unicode"/>
                <a:cs typeface="Lucida Sans Unicode"/>
              </a:rPr>
              <a:t>cancel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263383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70">
                <a:solidFill>
                  <a:srgbClr val="263383"/>
                </a:solidFill>
                <a:latin typeface="Lucida Sans Unicode"/>
                <a:cs typeface="Lucida Sans Unicode"/>
              </a:rPr>
              <a:t>booking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60">
                <a:solidFill>
                  <a:srgbClr val="263383"/>
                </a:solidFill>
                <a:latin typeface="Lucida Sans Unicode"/>
                <a:cs typeface="Lucida Sans Unicode"/>
              </a:rPr>
              <a:t>.</a:t>
            </a:r>
            <a:endParaRPr sz="3000">
              <a:latin typeface="Lucida Sans Unicode"/>
              <a:cs typeface="Lucida Sans Unicode"/>
            </a:endParaRPr>
          </a:p>
          <a:p>
            <a:pPr marL="38100" marR="187960">
              <a:lnSpc>
                <a:spcPts val="4200"/>
              </a:lnSpc>
              <a:spcBef>
                <a:spcPts val="100"/>
              </a:spcBef>
            </a:pPr>
            <a:r>
              <a:rPr dirty="0" sz="3000" spc="-10" b="1">
                <a:solidFill>
                  <a:srgbClr val="263383"/>
                </a:solidFill>
                <a:latin typeface="Arial"/>
                <a:cs typeface="Arial"/>
              </a:rPr>
              <a:t>Phase </a:t>
            </a:r>
            <a:r>
              <a:rPr dirty="0" sz="3000" spc="60" b="1">
                <a:solidFill>
                  <a:srgbClr val="263383"/>
                </a:solidFill>
                <a:latin typeface="Arial"/>
                <a:cs typeface="Arial"/>
              </a:rPr>
              <a:t>3:-- </a:t>
            </a:r>
            <a:r>
              <a:rPr dirty="0" sz="3000" spc="15">
                <a:solidFill>
                  <a:srgbClr val="263383"/>
                </a:solidFill>
                <a:latin typeface="Lucida Sans Unicode"/>
                <a:cs typeface="Lucida Sans Unicode"/>
              </a:rPr>
              <a:t>In </a:t>
            </a:r>
            <a:r>
              <a:rPr dirty="0" sz="3000" spc="50">
                <a:solidFill>
                  <a:srgbClr val="263383"/>
                </a:solidFill>
                <a:latin typeface="Lucida Sans Unicode"/>
                <a:cs typeface="Lucida Sans Unicode"/>
              </a:rPr>
              <a:t>the </a:t>
            </a:r>
            <a:r>
              <a:rPr dirty="0" sz="3000" spc="20">
                <a:solidFill>
                  <a:srgbClr val="263383"/>
                </a:solidFill>
                <a:latin typeface="Lucida Sans Unicode"/>
                <a:cs typeface="Lucida Sans Unicode"/>
              </a:rPr>
              <a:t>third </a:t>
            </a:r>
            <a:r>
              <a:rPr dirty="0" sz="3000" spc="10">
                <a:solidFill>
                  <a:srgbClr val="263383"/>
                </a:solidFill>
                <a:latin typeface="Lucida Sans Unicode"/>
                <a:cs typeface="Lucida Sans Unicode"/>
              </a:rPr>
              <a:t>phase </a:t>
            </a:r>
            <a:r>
              <a:rPr dirty="0" sz="3000" spc="30">
                <a:solidFill>
                  <a:srgbClr val="263383"/>
                </a:solidFill>
                <a:latin typeface="Lucida Sans Unicode"/>
                <a:cs typeface="Lucida Sans Unicode"/>
              </a:rPr>
              <a:t>of </a:t>
            </a:r>
            <a:r>
              <a:rPr dirty="0" sz="3000">
                <a:solidFill>
                  <a:srgbClr val="263383"/>
                </a:solidFill>
                <a:latin typeface="Lucida Sans Unicode"/>
                <a:cs typeface="Lucida Sans Unicode"/>
              </a:rPr>
              <a:t>our </a:t>
            </a:r>
            <a:r>
              <a:rPr dirty="0" sz="3000" spc="10">
                <a:solidFill>
                  <a:srgbClr val="263383"/>
                </a:solidFill>
                <a:latin typeface="Lucida Sans Unicode"/>
                <a:cs typeface="Lucida Sans Unicode"/>
              </a:rPr>
              <a:t>project, </a:t>
            </a:r>
            <a:r>
              <a:rPr dirty="0" sz="3000" spc="45">
                <a:solidFill>
                  <a:srgbClr val="263383"/>
                </a:solidFill>
                <a:latin typeface="Lucida Sans Unicode"/>
                <a:cs typeface="Lucida Sans Unicode"/>
              </a:rPr>
              <a:t>we </a:t>
            </a:r>
            <a:r>
              <a:rPr dirty="0" sz="3000" spc="30">
                <a:solidFill>
                  <a:srgbClr val="263383"/>
                </a:solidFill>
                <a:latin typeface="Lucida Sans Unicode"/>
                <a:cs typeface="Lucida Sans Unicode"/>
              </a:rPr>
              <a:t>introduced </a:t>
            </a:r>
            <a:r>
              <a:rPr dirty="0" sz="3000" spc="50">
                <a:solidFill>
                  <a:srgbClr val="263383"/>
                </a:solidFill>
                <a:latin typeface="Lucida Sans Unicode"/>
                <a:cs typeface="Lucida Sans Unicode"/>
              </a:rPr>
              <a:t>the </a:t>
            </a:r>
            <a:r>
              <a:rPr dirty="0" sz="3000" spc="10">
                <a:solidFill>
                  <a:srgbClr val="263383"/>
                </a:solidFill>
                <a:latin typeface="Lucida Sans Unicode"/>
                <a:cs typeface="Lucida Sans Unicode"/>
              </a:rPr>
              <a:t>implementation </a:t>
            </a:r>
            <a:r>
              <a:rPr dirty="0" sz="3000" spc="30">
                <a:solidFill>
                  <a:srgbClr val="263383"/>
                </a:solidFill>
                <a:latin typeface="Lucida Sans Unicode"/>
                <a:cs typeface="Lucida Sans Unicode"/>
              </a:rPr>
              <a:t>of </a:t>
            </a:r>
            <a:r>
              <a:rPr dirty="0" sz="3000" spc="3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">
                <a:solidFill>
                  <a:srgbClr val="263383"/>
                </a:solidFill>
                <a:latin typeface="Lucida Sans Unicode"/>
                <a:cs typeface="Lucida Sans Unicode"/>
              </a:rPr>
              <a:t>transactions.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263383"/>
                </a:solidFill>
                <a:latin typeface="Lucida Sans Unicode"/>
                <a:cs typeface="Lucida Sans Unicode"/>
              </a:rPr>
              <a:t>Transactions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263383"/>
                </a:solidFill>
                <a:latin typeface="Lucida Sans Unicode"/>
                <a:cs typeface="Lucida Sans Unicode"/>
              </a:rPr>
              <a:t>are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">
                <a:solidFill>
                  <a:srgbClr val="263383"/>
                </a:solidFill>
                <a:latin typeface="Lucida Sans Unicode"/>
                <a:cs typeface="Lucida Sans Unicode"/>
              </a:rPr>
              <a:t>essentially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0">
                <a:solidFill>
                  <a:srgbClr val="263383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0">
                <a:solidFill>
                  <a:srgbClr val="263383"/>
                </a:solidFill>
                <a:latin typeface="Lucida Sans Unicode"/>
                <a:cs typeface="Lucida Sans Unicode"/>
              </a:rPr>
              <a:t>way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0">
                <a:solidFill>
                  <a:srgbClr val="263383"/>
                </a:solidFill>
                <a:latin typeface="Lucida Sans Unicode"/>
                <a:cs typeface="Lucida Sans Unicode"/>
              </a:rPr>
              <a:t>to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0">
                <a:solidFill>
                  <a:srgbClr val="263383"/>
                </a:solidFill>
                <a:latin typeface="Lucida Sans Unicode"/>
                <a:cs typeface="Lucida Sans Unicode"/>
              </a:rPr>
              <a:t>ensure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5">
                <a:solidFill>
                  <a:srgbClr val="263383"/>
                </a:solidFill>
                <a:latin typeface="Lucida Sans Unicode"/>
                <a:cs typeface="Lucida Sans Unicode"/>
              </a:rPr>
              <a:t>that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0">
                <a:solidFill>
                  <a:srgbClr val="263383"/>
                </a:solidFill>
                <a:latin typeface="Lucida Sans Unicode"/>
                <a:cs typeface="Lucida Sans Unicode"/>
              </a:rPr>
              <a:t>multiple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263383"/>
                </a:solidFill>
                <a:latin typeface="Lucida Sans Unicode"/>
                <a:cs typeface="Lucida Sans Unicode"/>
              </a:rPr>
              <a:t>operations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0">
                <a:solidFill>
                  <a:srgbClr val="263383"/>
                </a:solidFill>
                <a:latin typeface="Lucida Sans Unicode"/>
                <a:cs typeface="Lucida Sans Unicode"/>
              </a:rPr>
              <a:t>related </a:t>
            </a:r>
            <a:r>
              <a:rPr dirty="0" sz="3000" spc="-93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0">
                <a:solidFill>
                  <a:srgbClr val="263383"/>
                </a:solidFill>
                <a:latin typeface="Lucida Sans Unicode"/>
                <a:cs typeface="Lucida Sans Unicode"/>
              </a:rPr>
              <a:t>to </a:t>
            </a:r>
            <a:r>
              <a:rPr dirty="0" sz="3000" spc="50">
                <a:solidFill>
                  <a:srgbClr val="263383"/>
                </a:solidFill>
                <a:latin typeface="Lucida Sans Unicode"/>
                <a:cs typeface="Lucida Sans Unicode"/>
              </a:rPr>
              <a:t>the </a:t>
            </a:r>
            <a:r>
              <a:rPr dirty="0" sz="3000" spc="-70">
                <a:solidFill>
                  <a:srgbClr val="263383"/>
                </a:solidFill>
                <a:latin typeface="Lucida Sans Unicode"/>
                <a:cs typeface="Lucida Sans Unicode"/>
              </a:rPr>
              <a:t>booking </a:t>
            </a:r>
            <a:r>
              <a:rPr dirty="0" sz="3000" spc="25">
                <a:solidFill>
                  <a:srgbClr val="263383"/>
                </a:solidFill>
                <a:latin typeface="Lucida Sans Unicode"/>
                <a:cs typeface="Lucida Sans Unicode"/>
              </a:rPr>
              <a:t>process either </a:t>
            </a:r>
            <a:r>
              <a:rPr dirty="0" sz="3000" spc="20">
                <a:solidFill>
                  <a:srgbClr val="263383"/>
                </a:solidFill>
                <a:latin typeface="Lucida Sans Unicode"/>
                <a:cs typeface="Lucida Sans Unicode"/>
              </a:rPr>
              <a:t>happen </a:t>
            </a:r>
            <a:r>
              <a:rPr dirty="0" sz="3000" spc="25">
                <a:solidFill>
                  <a:srgbClr val="263383"/>
                </a:solidFill>
                <a:latin typeface="Lucida Sans Unicode"/>
                <a:cs typeface="Lucida Sans Unicode"/>
              </a:rPr>
              <a:t>entire </a:t>
            </a:r>
            <a:r>
              <a:rPr dirty="0" sz="3000" spc="15">
                <a:solidFill>
                  <a:srgbClr val="263383"/>
                </a:solidFill>
                <a:latin typeface="Lucida Sans Unicode"/>
                <a:cs typeface="Lucida Sans Unicode"/>
              </a:rPr>
              <a:t>or </a:t>
            </a:r>
            <a:r>
              <a:rPr dirty="0" sz="3000" spc="40">
                <a:solidFill>
                  <a:srgbClr val="263383"/>
                </a:solidFill>
                <a:latin typeface="Lucida Sans Unicode"/>
                <a:cs typeface="Lucida Sans Unicode"/>
              </a:rPr>
              <a:t>don't </a:t>
            </a:r>
            <a:r>
              <a:rPr dirty="0" sz="3000" spc="20">
                <a:solidFill>
                  <a:srgbClr val="263383"/>
                </a:solidFill>
                <a:latin typeface="Lucida Sans Unicode"/>
                <a:cs typeface="Lucida Sans Unicode"/>
              </a:rPr>
              <a:t>happen </a:t>
            </a:r>
            <a:r>
              <a:rPr dirty="0" sz="3000" spc="60">
                <a:solidFill>
                  <a:srgbClr val="263383"/>
                </a:solidFill>
                <a:latin typeface="Lucida Sans Unicode"/>
                <a:cs typeface="Lucida Sans Unicode"/>
              </a:rPr>
              <a:t>at </a:t>
            </a:r>
            <a:r>
              <a:rPr dirty="0" sz="3000" spc="-35">
                <a:solidFill>
                  <a:srgbClr val="263383"/>
                </a:solidFill>
                <a:latin typeface="Lucida Sans Unicode"/>
                <a:cs typeface="Lucida Sans Unicode"/>
              </a:rPr>
              <a:t>all. </a:t>
            </a:r>
            <a:r>
              <a:rPr dirty="0" sz="3000" spc="-65">
                <a:solidFill>
                  <a:srgbClr val="263383"/>
                </a:solidFill>
                <a:latin typeface="Lucida Sans Unicode"/>
                <a:cs typeface="Lucida Sans Unicode"/>
              </a:rPr>
              <a:t>This </a:t>
            </a:r>
            <a:r>
              <a:rPr dirty="0" sz="3000" spc="-55">
                <a:solidFill>
                  <a:srgbClr val="263383"/>
                </a:solidFill>
                <a:latin typeface="Lucida Sans Unicode"/>
                <a:cs typeface="Lucida Sans Unicode"/>
              </a:rPr>
              <a:t>is </a:t>
            </a:r>
            <a:r>
              <a:rPr dirty="0" sz="3000" spc="30">
                <a:solidFill>
                  <a:srgbClr val="263383"/>
                </a:solidFill>
                <a:latin typeface="Lucida Sans Unicode"/>
                <a:cs typeface="Lucida Sans Unicode"/>
              </a:rPr>
              <a:t>crucial </a:t>
            </a:r>
            <a:r>
              <a:rPr dirty="0" sz="3000" spc="25">
                <a:solidFill>
                  <a:srgbClr val="263383"/>
                </a:solidFill>
                <a:latin typeface="Lucida Sans Unicode"/>
                <a:cs typeface="Lucida Sans Unicode"/>
              </a:rPr>
              <a:t>for </a:t>
            </a:r>
            <a:r>
              <a:rPr dirty="0" sz="3000" spc="3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0">
                <a:solidFill>
                  <a:srgbClr val="263383"/>
                </a:solidFill>
                <a:latin typeface="Lucida Sans Unicode"/>
                <a:cs typeface="Lucida Sans Unicode"/>
              </a:rPr>
              <a:t>maintaining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263383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">
                <a:solidFill>
                  <a:srgbClr val="263383"/>
                </a:solidFill>
                <a:latin typeface="Lucida Sans Unicode"/>
                <a:cs typeface="Lucida Sans Unicode"/>
              </a:rPr>
              <a:t>integrity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">
                <a:solidFill>
                  <a:srgbClr val="263383"/>
                </a:solidFill>
                <a:latin typeface="Lucida Sans Unicode"/>
                <a:cs typeface="Lucida Sans Unicode"/>
              </a:rPr>
              <a:t>and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5">
                <a:solidFill>
                  <a:srgbClr val="263383"/>
                </a:solidFill>
                <a:latin typeface="Lucida Sans Unicode"/>
                <a:cs typeface="Lucida Sans Unicode"/>
              </a:rPr>
              <a:t>consistency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0">
                <a:solidFill>
                  <a:srgbClr val="263383"/>
                </a:solidFill>
                <a:latin typeface="Lucida Sans Unicode"/>
                <a:cs typeface="Lucida Sans Unicode"/>
              </a:rPr>
              <a:t>of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0">
                <a:solidFill>
                  <a:srgbClr val="263383"/>
                </a:solidFill>
                <a:latin typeface="Lucida Sans Unicode"/>
                <a:cs typeface="Lucida Sans Unicode"/>
              </a:rPr>
              <a:t>data</a:t>
            </a:r>
            <a:r>
              <a:rPr dirty="0" sz="3000" spc="-21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5">
                <a:solidFill>
                  <a:srgbClr val="263383"/>
                </a:solidFill>
                <a:latin typeface="Lucida Sans Unicode"/>
                <a:cs typeface="Lucida Sans Unicode"/>
              </a:rPr>
              <a:t>in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263383"/>
                </a:solidFill>
                <a:latin typeface="Lucida Sans Unicode"/>
                <a:cs typeface="Lucida Sans Unicode"/>
              </a:rPr>
              <a:t>our</a:t>
            </a:r>
            <a:r>
              <a:rPr dirty="0" sz="3000" spc="-2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263383"/>
                </a:solidFill>
                <a:latin typeface="Lucida Sans Unicode"/>
                <a:cs typeface="Lucida Sans Unicode"/>
              </a:rPr>
              <a:t>system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1615" y="2014377"/>
            <a:ext cx="14199869" cy="26657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147955">
              <a:lnSpc>
                <a:spcPct val="100000"/>
              </a:lnSpc>
              <a:spcBef>
                <a:spcPts val="100"/>
              </a:spcBef>
            </a:pPr>
            <a:r>
              <a:rPr dirty="0" sz="5200" spc="145">
                <a:solidFill>
                  <a:srgbClr val="000000"/>
                </a:solidFill>
                <a:latin typeface="Arial"/>
                <a:cs typeface="Arial"/>
              </a:rPr>
              <a:t>GitHub</a:t>
            </a:r>
            <a:r>
              <a:rPr dirty="0" sz="5200" spc="-2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5200" spc="30">
                <a:solidFill>
                  <a:srgbClr val="000000"/>
                </a:solidFill>
                <a:latin typeface="Arial"/>
                <a:cs typeface="Arial"/>
              </a:rPr>
              <a:t>Repository:</a:t>
            </a:r>
            <a:endParaRPr sz="5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5200" spc="114">
                <a:solidFill>
                  <a:srgbClr val="000000"/>
                </a:solidFill>
                <a:latin typeface="Arial"/>
                <a:cs typeface="Arial"/>
              </a:rPr>
              <a:t>https://github.com/Vv3kS/EventBooking.git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986" y="239185"/>
            <a:ext cx="53613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5">
                <a:latin typeface="Times New Roman"/>
                <a:cs typeface="Times New Roman"/>
              </a:rPr>
              <a:t>Testing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 spc="-200">
                <a:latin typeface="Times New Roman"/>
                <a:cs typeface="Times New Roman"/>
              </a:rPr>
              <a:t>approacTh: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190663" cy="47474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9996" y="4934973"/>
            <a:ext cx="6718003" cy="53520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56379" y="1631457"/>
            <a:ext cx="9718675" cy="2124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0680" indent="-348615">
              <a:lnSpc>
                <a:spcPct val="100000"/>
              </a:lnSpc>
              <a:spcBef>
                <a:spcPts val="100"/>
              </a:spcBef>
              <a:buChar char="*"/>
              <a:tabLst>
                <a:tab pos="361315" algn="l"/>
              </a:tabLst>
            </a:pPr>
            <a:r>
              <a:rPr dirty="0" sz="3900" spc="5" b="1">
                <a:solidFill>
                  <a:srgbClr val="263383"/>
                </a:solidFill>
                <a:latin typeface="Arial"/>
                <a:cs typeface="Arial"/>
              </a:rPr>
              <a:t>Testing</a:t>
            </a:r>
            <a:r>
              <a:rPr dirty="0" sz="3900" spc="-17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900" spc="90" b="1">
                <a:solidFill>
                  <a:srgbClr val="263383"/>
                </a:solidFill>
                <a:latin typeface="Arial"/>
                <a:cs typeface="Arial"/>
              </a:rPr>
              <a:t>done</a:t>
            </a:r>
            <a:r>
              <a:rPr dirty="0" sz="3900" spc="-16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900" spc="185" b="1">
                <a:solidFill>
                  <a:srgbClr val="263383"/>
                </a:solidFill>
                <a:latin typeface="Arial"/>
                <a:cs typeface="Arial"/>
              </a:rPr>
              <a:t>at</a:t>
            </a:r>
            <a:r>
              <a:rPr dirty="0" sz="3900" spc="-17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900" spc="145" b="1">
                <a:solidFill>
                  <a:srgbClr val="263383"/>
                </a:solidFill>
                <a:latin typeface="Arial"/>
                <a:cs typeface="Arial"/>
              </a:rPr>
              <a:t>different</a:t>
            </a:r>
            <a:r>
              <a:rPr dirty="0" sz="3900" spc="-16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900" spc="70" b="1">
                <a:solidFill>
                  <a:srgbClr val="263383"/>
                </a:solidFill>
                <a:latin typeface="Arial"/>
                <a:cs typeface="Arial"/>
              </a:rPr>
              <a:t>tiers--&gt;</a:t>
            </a:r>
            <a:endParaRPr sz="3900">
              <a:latin typeface="Arial"/>
              <a:cs typeface="Arial"/>
            </a:endParaRPr>
          </a:p>
          <a:p>
            <a:pPr lvl="1" marL="2092325" indent="-449580">
              <a:lnSpc>
                <a:spcPct val="100000"/>
              </a:lnSpc>
              <a:spcBef>
                <a:spcPts val="3040"/>
              </a:spcBef>
              <a:buAutoNum type="arabicPeriod"/>
              <a:tabLst>
                <a:tab pos="2092960" algn="l"/>
              </a:tabLst>
            </a:pPr>
            <a:r>
              <a:rPr dirty="0" sz="3400" spc="90">
                <a:solidFill>
                  <a:srgbClr val="263383"/>
                </a:solidFill>
                <a:latin typeface="Lucida Sans Unicode"/>
                <a:cs typeface="Lucida Sans Unicode"/>
              </a:rPr>
              <a:t>R</a:t>
            </a:r>
            <a:r>
              <a:rPr dirty="0" sz="3400" spc="50">
                <a:solidFill>
                  <a:srgbClr val="263383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45">
                <a:solidFill>
                  <a:srgbClr val="263383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120">
                <a:solidFill>
                  <a:srgbClr val="263383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24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70">
                <a:solidFill>
                  <a:srgbClr val="263383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325">
                <a:solidFill>
                  <a:srgbClr val="263383"/>
                </a:solidFill>
                <a:latin typeface="Lucida Sans Unicode"/>
                <a:cs typeface="Lucida Sans Unicode"/>
              </a:rPr>
              <a:t>P</a:t>
            </a:r>
            <a:r>
              <a:rPr dirty="0" sz="3400" spc="40">
                <a:solidFill>
                  <a:srgbClr val="263383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24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35">
                <a:solidFill>
                  <a:srgbClr val="263383"/>
                </a:solidFill>
                <a:latin typeface="Lucida Sans Unicode"/>
                <a:cs typeface="Lucida Sans Unicode"/>
              </a:rPr>
              <a:t>u</a:t>
            </a:r>
            <a:r>
              <a:rPr dirty="0" sz="3400" spc="-45">
                <a:solidFill>
                  <a:srgbClr val="263383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-75">
                <a:solidFill>
                  <a:srgbClr val="263383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10">
                <a:solidFill>
                  <a:srgbClr val="263383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245">
                <a:solidFill>
                  <a:srgbClr val="263383"/>
                </a:solidFill>
                <a:latin typeface="Lucida Sans Unicode"/>
                <a:cs typeface="Lucida Sans Unicode"/>
              </a:rPr>
              <a:t>g</a:t>
            </a:r>
            <a:r>
              <a:rPr dirty="0" sz="3400" spc="-24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5">
                <a:solidFill>
                  <a:srgbClr val="263383"/>
                </a:solidFill>
                <a:latin typeface="Lucida Sans Unicode"/>
                <a:cs typeface="Lucida Sans Unicode"/>
              </a:rPr>
              <a:t>p</a:t>
            </a:r>
            <a:r>
              <a:rPr dirty="0" sz="3400" spc="5">
                <a:solidFill>
                  <a:srgbClr val="263383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-45">
                <a:solidFill>
                  <a:srgbClr val="263383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114">
                <a:solidFill>
                  <a:srgbClr val="263383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60">
                <a:solidFill>
                  <a:srgbClr val="263383"/>
                </a:solidFill>
                <a:latin typeface="Lucida Sans Unicode"/>
                <a:cs typeface="Lucida Sans Unicode"/>
              </a:rPr>
              <a:t>m</a:t>
            </a:r>
            <a:r>
              <a:rPr dirty="0" sz="3400" spc="10">
                <a:solidFill>
                  <a:srgbClr val="263383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0">
                <a:solidFill>
                  <a:srgbClr val="263383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185">
                <a:solidFill>
                  <a:srgbClr val="263383"/>
                </a:solidFill>
                <a:latin typeface="Lucida Sans Unicode"/>
                <a:cs typeface="Lucida Sans Unicode"/>
              </a:rPr>
              <a:t>.</a:t>
            </a:r>
            <a:endParaRPr sz="3400">
              <a:latin typeface="Lucida Sans Unicode"/>
              <a:cs typeface="Lucida Sans Unicode"/>
            </a:endParaRPr>
          </a:p>
          <a:p>
            <a:pPr lvl="1" marL="1994535" indent="-35179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1995170" algn="l"/>
              </a:tabLst>
            </a:pPr>
            <a:r>
              <a:rPr dirty="0" sz="3400" spc="20">
                <a:solidFill>
                  <a:srgbClr val="263383"/>
                </a:solidFill>
                <a:latin typeface="Lucida Sans Unicode"/>
                <a:cs typeface="Lucida Sans Unicode"/>
              </a:rPr>
              <a:t>Manual</a:t>
            </a:r>
            <a:r>
              <a:rPr dirty="0" sz="3400" spc="-254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5">
                <a:solidFill>
                  <a:srgbClr val="263383"/>
                </a:solidFill>
                <a:latin typeface="Lucida Sans Unicode"/>
                <a:cs typeface="Lucida Sans Unicode"/>
              </a:rPr>
              <a:t>testing</a:t>
            </a:r>
            <a:r>
              <a:rPr dirty="0" sz="3400" spc="-25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5">
                <a:solidFill>
                  <a:srgbClr val="263383"/>
                </a:solidFill>
                <a:latin typeface="Lucida Sans Unicode"/>
                <a:cs typeface="Lucida Sans Unicode"/>
              </a:rPr>
              <a:t>for</a:t>
            </a:r>
            <a:r>
              <a:rPr dirty="0" sz="3400" spc="-25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5">
                <a:solidFill>
                  <a:srgbClr val="263383"/>
                </a:solidFill>
                <a:latin typeface="Lucida Sans Unicode"/>
                <a:cs typeface="Lucida Sans Unicode"/>
              </a:rPr>
              <a:t>react</a:t>
            </a:r>
            <a:r>
              <a:rPr dirty="0" sz="3400" spc="-25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5">
                <a:solidFill>
                  <a:srgbClr val="263383"/>
                </a:solidFill>
                <a:latin typeface="Lucida Sans Unicode"/>
                <a:cs typeface="Lucida Sans Unicode"/>
              </a:rPr>
              <a:t>components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981" y="155636"/>
            <a:ext cx="573468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0">
                <a:latin typeface="Cambria"/>
                <a:cs typeface="Cambria"/>
              </a:rPr>
              <a:t>Future</a:t>
            </a:r>
            <a:r>
              <a:rPr dirty="0" spc="135">
                <a:latin typeface="Cambria"/>
                <a:cs typeface="Cambria"/>
              </a:rPr>
              <a:t> </a:t>
            </a:r>
            <a:r>
              <a:rPr dirty="0" spc="85">
                <a:latin typeface="Cambria"/>
                <a:cs typeface="Cambria"/>
              </a:rPr>
              <a:t>extensions: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9996" y="4934973"/>
            <a:ext cx="6718003" cy="53520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7190740" cy="4747895"/>
            <a:chOff x="0" y="0"/>
            <a:chExt cx="7190740" cy="47478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190663" cy="47474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6434" y="1800225"/>
              <a:ext cx="161924" cy="161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6434" y="3114674"/>
              <a:ext cx="161924" cy="1619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6434" y="4429124"/>
              <a:ext cx="161924" cy="16192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6434" y="5743574"/>
            <a:ext cx="161924" cy="1619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6434" y="7058024"/>
            <a:ext cx="161924" cy="1619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82920" y="1462398"/>
            <a:ext cx="14112240" cy="6597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61290">
              <a:lnSpc>
                <a:spcPct val="116599"/>
              </a:lnSpc>
              <a:spcBef>
                <a:spcPts val="95"/>
              </a:spcBef>
            </a:pPr>
            <a:r>
              <a:rPr dirty="0" sz="3700" spc="145" b="1">
                <a:solidFill>
                  <a:srgbClr val="263383"/>
                </a:solidFill>
                <a:latin typeface="Arial"/>
                <a:cs typeface="Arial"/>
              </a:rPr>
              <a:t>More</a:t>
            </a:r>
            <a:r>
              <a:rPr dirty="0" sz="3700" spc="-16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700" spc="50" b="1">
                <a:solidFill>
                  <a:srgbClr val="263383"/>
                </a:solidFill>
                <a:latin typeface="Arial"/>
                <a:cs typeface="Arial"/>
              </a:rPr>
              <a:t>Ticket</a:t>
            </a:r>
            <a:r>
              <a:rPr dirty="0" sz="3700" spc="-15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700" spc="-35" b="1">
                <a:solidFill>
                  <a:srgbClr val="263383"/>
                </a:solidFill>
                <a:latin typeface="Arial"/>
                <a:cs typeface="Arial"/>
              </a:rPr>
              <a:t>Choices:</a:t>
            </a:r>
            <a:r>
              <a:rPr dirty="0" sz="3700" spc="-15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700">
                <a:solidFill>
                  <a:srgbClr val="263383"/>
                </a:solidFill>
                <a:latin typeface="Lucida Sans Unicode"/>
                <a:cs typeface="Lucida Sans Unicode"/>
              </a:rPr>
              <a:t>Allow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-70">
                <a:solidFill>
                  <a:srgbClr val="263383"/>
                </a:solidFill>
                <a:latin typeface="Lucida Sans Unicode"/>
                <a:cs typeface="Lucida Sans Unicode"/>
              </a:rPr>
              <a:t>organizers</a:t>
            </a:r>
            <a:r>
              <a:rPr dirty="0" sz="3700" spc="-26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70">
                <a:solidFill>
                  <a:srgbClr val="263383"/>
                </a:solidFill>
                <a:latin typeface="Lucida Sans Unicode"/>
                <a:cs typeface="Lucida Sans Unicode"/>
              </a:rPr>
              <a:t>to</a:t>
            </a:r>
            <a:r>
              <a:rPr dirty="0" sz="3700" spc="-26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40">
                <a:solidFill>
                  <a:srgbClr val="263383"/>
                </a:solidFill>
                <a:latin typeface="Lucida Sans Unicode"/>
                <a:cs typeface="Lucida Sans Unicode"/>
              </a:rPr>
              <a:t>offer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35">
                <a:solidFill>
                  <a:srgbClr val="263383"/>
                </a:solidFill>
                <a:latin typeface="Lucida Sans Unicode"/>
                <a:cs typeface="Lucida Sans Unicode"/>
              </a:rPr>
              <a:t>different</a:t>
            </a:r>
            <a:r>
              <a:rPr dirty="0" sz="3700" spc="-26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70">
                <a:solidFill>
                  <a:srgbClr val="263383"/>
                </a:solidFill>
                <a:latin typeface="Lucida Sans Unicode"/>
                <a:cs typeface="Lucida Sans Unicode"/>
              </a:rPr>
              <a:t>types </a:t>
            </a:r>
            <a:r>
              <a:rPr dirty="0" sz="3700" spc="-115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30">
                <a:solidFill>
                  <a:srgbClr val="263383"/>
                </a:solidFill>
                <a:latin typeface="Lucida Sans Unicode"/>
                <a:cs typeface="Lucida Sans Unicode"/>
              </a:rPr>
              <a:t>of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>
                <a:solidFill>
                  <a:srgbClr val="263383"/>
                </a:solidFill>
                <a:latin typeface="Lucida Sans Unicode"/>
                <a:cs typeface="Lucida Sans Unicode"/>
              </a:rPr>
              <a:t>tickets</a:t>
            </a:r>
            <a:r>
              <a:rPr dirty="0" sz="3700" spc="-26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-65">
                <a:solidFill>
                  <a:srgbClr val="263383"/>
                </a:solidFill>
                <a:latin typeface="Lucida Sans Unicode"/>
                <a:cs typeface="Lucida Sans Unicode"/>
              </a:rPr>
              <a:t>(like</a:t>
            </a:r>
            <a:r>
              <a:rPr dirty="0" sz="3700" spc="-26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50">
                <a:solidFill>
                  <a:srgbClr val="263383"/>
                </a:solidFill>
                <a:latin typeface="Lucida Sans Unicode"/>
                <a:cs typeface="Lucida Sans Unicode"/>
              </a:rPr>
              <a:t>VIP</a:t>
            </a:r>
            <a:r>
              <a:rPr dirty="0" sz="3700" spc="-26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5">
                <a:solidFill>
                  <a:srgbClr val="263383"/>
                </a:solidFill>
                <a:latin typeface="Lucida Sans Unicode"/>
                <a:cs typeface="Lucida Sans Unicode"/>
              </a:rPr>
              <a:t>or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-25">
                <a:solidFill>
                  <a:srgbClr val="263383"/>
                </a:solidFill>
                <a:latin typeface="Lucida Sans Unicode"/>
                <a:cs typeface="Lucida Sans Unicode"/>
              </a:rPr>
              <a:t>regular)</a:t>
            </a:r>
            <a:r>
              <a:rPr dirty="0" sz="3700" spc="-26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20">
                <a:solidFill>
                  <a:srgbClr val="263383"/>
                </a:solidFill>
                <a:latin typeface="Lucida Sans Unicode"/>
                <a:cs typeface="Lucida Sans Unicode"/>
              </a:rPr>
              <a:t>with</a:t>
            </a:r>
            <a:r>
              <a:rPr dirty="0" sz="3700" spc="-26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35">
                <a:solidFill>
                  <a:srgbClr val="263383"/>
                </a:solidFill>
                <a:latin typeface="Lucida Sans Unicode"/>
                <a:cs typeface="Lucida Sans Unicode"/>
              </a:rPr>
              <a:t>different</a:t>
            </a:r>
            <a:r>
              <a:rPr dirty="0" sz="3700" spc="-26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25">
                <a:solidFill>
                  <a:srgbClr val="263383"/>
                </a:solidFill>
                <a:latin typeface="Lucida Sans Unicode"/>
                <a:cs typeface="Lucida Sans Unicode"/>
              </a:rPr>
              <a:t>prices</a:t>
            </a:r>
            <a:r>
              <a:rPr dirty="0" sz="3700" spc="-26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5">
                <a:solidFill>
                  <a:srgbClr val="263383"/>
                </a:solidFill>
                <a:latin typeface="Lucida Sans Unicode"/>
                <a:cs typeface="Lucida Sans Unicode"/>
              </a:rPr>
              <a:t>and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-45">
                <a:solidFill>
                  <a:srgbClr val="263383"/>
                </a:solidFill>
                <a:latin typeface="Lucida Sans Unicode"/>
                <a:cs typeface="Lucida Sans Unicode"/>
              </a:rPr>
              <a:t>perks</a:t>
            </a:r>
            <a:r>
              <a:rPr dirty="0" sz="3700" spc="-45" b="1">
                <a:solidFill>
                  <a:srgbClr val="263383"/>
                </a:solidFill>
                <a:latin typeface="Arial"/>
                <a:cs typeface="Arial"/>
              </a:rPr>
              <a:t>.</a:t>
            </a:r>
            <a:endParaRPr sz="3700">
              <a:latin typeface="Arial"/>
              <a:cs typeface="Arial"/>
            </a:endParaRPr>
          </a:p>
          <a:p>
            <a:pPr marL="12700" marR="5080">
              <a:lnSpc>
                <a:spcPts val="5180"/>
              </a:lnSpc>
              <a:spcBef>
                <a:spcPts val="295"/>
              </a:spcBef>
            </a:pPr>
            <a:r>
              <a:rPr dirty="0" sz="3700" spc="-25" b="1">
                <a:solidFill>
                  <a:srgbClr val="263383"/>
                </a:solidFill>
                <a:latin typeface="Arial"/>
                <a:cs typeface="Arial"/>
              </a:rPr>
              <a:t>Pick</a:t>
            </a:r>
            <a:r>
              <a:rPr dirty="0" sz="3700" spc="-16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700" spc="25" b="1">
                <a:solidFill>
                  <a:srgbClr val="263383"/>
                </a:solidFill>
                <a:latin typeface="Arial"/>
                <a:cs typeface="Arial"/>
              </a:rPr>
              <a:t>Your</a:t>
            </a:r>
            <a:r>
              <a:rPr dirty="0" sz="3700" spc="-15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700" spc="5" b="1">
                <a:solidFill>
                  <a:srgbClr val="263383"/>
                </a:solidFill>
                <a:latin typeface="Arial"/>
                <a:cs typeface="Arial"/>
              </a:rPr>
              <a:t>Seat:</a:t>
            </a:r>
            <a:r>
              <a:rPr dirty="0" sz="3700" spc="-16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700" spc="100">
                <a:solidFill>
                  <a:srgbClr val="263383"/>
                </a:solidFill>
                <a:latin typeface="Lucida Sans Unicode"/>
                <a:cs typeface="Lucida Sans Unicode"/>
              </a:rPr>
              <a:t>Let</a:t>
            </a:r>
            <a:r>
              <a:rPr dirty="0" sz="3700" spc="-26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45">
                <a:solidFill>
                  <a:srgbClr val="263383"/>
                </a:solidFill>
                <a:latin typeface="Lucida Sans Unicode"/>
                <a:cs typeface="Lucida Sans Unicode"/>
              </a:rPr>
              <a:t>attendees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30">
                <a:solidFill>
                  <a:srgbClr val="263383"/>
                </a:solidFill>
                <a:latin typeface="Lucida Sans Unicode"/>
                <a:cs typeface="Lucida Sans Unicode"/>
              </a:rPr>
              <a:t>choose</a:t>
            </a:r>
            <a:r>
              <a:rPr dirty="0" sz="3700" spc="-26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35">
                <a:solidFill>
                  <a:srgbClr val="263383"/>
                </a:solidFill>
                <a:latin typeface="Lucida Sans Unicode"/>
                <a:cs typeface="Lucida Sans Unicode"/>
              </a:rPr>
              <a:t>where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85">
                <a:solidFill>
                  <a:srgbClr val="263383"/>
                </a:solidFill>
                <a:latin typeface="Lucida Sans Unicode"/>
                <a:cs typeface="Lucida Sans Unicode"/>
              </a:rPr>
              <a:t>they</a:t>
            </a:r>
            <a:r>
              <a:rPr dirty="0" sz="3700" spc="-26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45">
                <a:solidFill>
                  <a:srgbClr val="263383"/>
                </a:solidFill>
                <a:latin typeface="Lucida Sans Unicode"/>
                <a:cs typeface="Lucida Sans Unicode"/>
              </a:rPr>
              <a:t>want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70">
                <a:solidFill>
                  <a:srgbClr val="263383"/>
                </a:solidFill>
                <a:latin typeface="Lucida Sans Unicode"/>
                <a:cs typeface="Lucida Sans Unicode"/>
              </a:rPr>
              <a:t>to</a:t>
            </a:r>
            <a:r>
              <a:rPr dirty="0" sz="3700" spc="-26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>
                <a:solidFill>
                  <a:srgbClr val="263383"/>
                </a:solidFill>
                <a:latin typeface="Lucida Sans Unicode"/>
                <a:cs typeface="Lucida Sans Unicode"/>
              </a:rPr>
              <a:t>sit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-45">
                <a:solidFill>
                  <a:srgbClr val="263383"/>
                </a:solidFill>
                <a:latin typeface="Lucida Sans Unicode"/>
                <a:cs typeface="Lucida Sans Unicode"/>
              </a:rPr>
              <a:t>in </a:t>
            </a:r>
            <a:r>
              <a:rPr dirty="0" sz="3700" spc="-115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60">
                <a:solidFill>
                  <a:srgbClr val="263383"/>
                </a:solidFill>
                <a:latin typeface="Lucida Sans Unicode"/>
                <a:cs typeface="Lucida Sans Unicode"/>
              </a:rPr>
              <a:t>the</a:t>
            </a:r>
            <a:r>
              <a:rPr dirty="0" sz="3700" spc="-27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50">
                <a:solidFill>
                  <a:srgbClr val="263383"/>
                </a:solidFill>
                <a:latin typeface="Lucida Sans Unicode"/>
                <a:cs typeface="Lucida Sans Unicode"/>
              </a:rPr>
              <a:t>venue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5">
                <a:solidFill>
                  <a:srgbClr val="263383"/>
                </a:solidFill>
                <a:latin typeface="Lucida Sans Unicode"/>
                <a:cs typeface="Lucida Sans Unicode"/>
              </a:rPr>
              <a:t>from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5">
                <a:solidFill>
                  <a:srgbClr val="263383"/>
                </a:solidFill>
                <a:latin typeface="Lucida Sans Unicode"/>
                <a:cs typeface="Lucida Sans Unicode"/>
              </a:rPr>
              <a:t>a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-55">
                <a:solidFill>
                  <a:srgbClr val="263383"/>
                </a:solidFill>
                <a:latin typeface="Lucida Sans Unicode"/>
                <a:cs typeface="Lucida Sans Unicode"/>
              </a:rPr>
              <a:t>map.</a:t>
            </a:r>
            <a:endParaRPr sz="3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3700" spc="95" b="1">
                <a:solidFill>
                  <a:srgbClr val="263383"/>
                </a:solidFill>
                <a:latin typeface="Arial"/>
                <a:cs typeface="Arial"/>
              </a:rPr>
              <a:t>Get</a:t>
            </a:r>
            <a:r>
              <a:rPr dirty="0" sz="3700" spc="-16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700" spc="5" b="1">
                <a:solidFill>
                  <a:srgbClr val="263383"/>
                </a:solidFill>
                <a:latin typeface="Arial"/>
                <a:cs typeface="Arial"/>
              </a:rPr>
              <a:t>Reminders:</a:t>
            </a:r>
            <a:r>
              <a:rPr dirty="0" sz="3700" spc="-16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700" spc="90">
                <a:solidFill>
                  <a:srgbClr val="263383"/>
                </a:solidFill>
                <a:latin typeface="Lucida Sans Unicode"/>
                <a:cs typeface="Lucida Sans Unicode"/>
              </a:rPr>
              <a:t>Send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>
                <a:solidFill>
                  <a:srgbClr val="263383"/>
                </a:solidFill>
                <a:latin typeface="Lucida Sans Unicode"/>
                <a:cs typeface="Lucida Sans Unicode"/>
              </a:rPr>
              <a:t>reminders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-20">
                <a:solidFill>
                  <a:srgbClr val="263383"/>
                </a:solidFill>
                <a:latin typeface="Lucida Sans Unicode"/>
                <a:cs typeface="Lucida Sans Unicode"/>
              </a:rPr>
              <a:t>so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35">
                <a:solidFill>
                  <a:srgbClr val="263383"/>
                </a:solidFill>
                <a:latin typeface="Lucida Sans Unicode"/>
                <a:cs typeface="Lucida Sans Unicode"/>
              </a:rPr>
              <a:t>people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45">
                <a:solidFill>
                  <a:srgbClr val="263383"/>
                </a:solidFill>
                <a:latin typeface="Lucida Sans Unicode"/>
                <a:cs typeface="Lucida Sans Unicode"/>
              </a:rPr>
              <a:t>don't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>
                <a:solidFill>
                  <a:srgbClr val="263383"/>
                </a:solidFill>
                <a:latin typeface="Lucida Sans Unicode"/>
                <a:cs typeface="Lucida Sans Unicode"/>
              </a:rPr>
              <a:t>forget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30">
                <a:solidFill>
                  <a:srgbClr val="263383"/>
                </a:solidFill>
                <a:latin typeface="Lucida Sans Unicode"/>
                <a:cs typeface="Lucida Sans Unicode"/>
              </a:rPr>
              <a:t>about</a:t>
            </a:r>
            <a:endParaRPr sz="3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3700" spc="125">
                <a:solidFill>
                  <a:srgbClr val="263383"/>
                </a:solidFill>
                <a:latin typeface="Lucida Sans Unicode"/>
                <a:cs typeface="Lucida Sans Unicode"/>
              </a:rPr>
              <a:t>t</a:t>
            </a:r>
            <a:r>
              <a:rPr dirty="0" sz="3700" spc="-10">
                <a:solidFill>
                  <a:srgbClr val="263383"/>
                </a:solidFill>
                <a:latin typeface="Lucida Sans Unicode"/>
                <a:cs typeface="Lucida Sans Unicode"/>
              </a:rPr>
              <a:t>h</a:t>
            </a:r>
            <a:r>
              <a:rPr dirty="0" sz="3700" spc="55">
                <a:solidFill>
                  <a:srgbClr val="263383"/>
                </a:solidFill>
                <a:latin typeface="Lucida Sans Unicode"/>
                <a:cs typeface="Lucida Sans Unicode"/>
              </a:rPr>
              <a:t>e</a:t>
            </a:r>
            <a:r>
              <a:rPr dirty="0" sz="3700" spc="-85">
                <a:solidFill>
                  <a:srgbClr val="263383"/>
                </a:solidFill>
                <a:latin typeface="Lucida Sans Unicode"/>
                <a:cs typeface="Lucida Sans Unicode"/>
              </a:rPr>
              <a:t>i</a:t>
            </a:r>
            <a:r>
              <a:rPr dirty="0" sz="3700" spc="25">
                <a:solidFill>
                  <a:srgbClr val="263383"/>
                </a:solidFill>
                <a:latin typeface="Lucida Sans Unicode"/>
                <a:cs typeface="Lucida Sans Unicode"/>
              </a:rPr>
              <a:t>r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40">
                <a:solidFill>
                  <a:srgbClr val="263383"/>
                </a:solidFill>
                <a:latin typeface="Lucida Sans Unicode"/>
                <a:cs typeface="Lucida Sans Unicode"/>
              </a:rPr>
              <a:t>b</a:t>
            </a:r>
            <a:r>
              <a:rPr dirty="0" sz="3700" spc="5">
                <a:solidFill>
                  <a:srgbClr val="263383"/>
                </a:solidFill>
                <a:latin typeface="Lucida Sans Unicode"/>
                <a:cs typeface="Lucida Sans Unicode"/>
              </a:rPr>
              <a:t>oo</a:t>
            </a:r>
            <a:r>
              <a:rPr dirty="0" sz="3700" spc="-315">
                <a:solidFill>
                  <a:srgbClr val="263383"/>
                </a:solidFill>
                <a:latin typeface="Lucida Sans Unicode"/>
                <a:cs typeface="Lucida Sans Unicode"/>
              </a:rPr>
              <a:t>k</a:t>
            </a:r>
            <a:r>
              <a:rPr dirty="0" sz="3700" spc="55">
                <a:solidFill>
                  <a:srgbClr val="263383"/>
                </a:solidFill>
                <a:latin typeface="Lucida Sans Unicode"/>
                <a:cs typeface="Lucida Sans Unicode"/>
              </a:rPr>
              <a:t>e</a:t>
            </a:r>
            <a:r>
              <a:rPr dirty="0" sz="3700" spc="50">
                <a:solidFill>
                  <a:srgbClr val="263383"/>
                </a:solidFill>
                <a:latin typeface="Lucida Sans Unicode"/>
                <a:cs typeface="Lucida Sans Unicode"/>
              </a:rPr>
              <a:t>d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55">
                <a:solidFill>
                  <a:srgbClr val="263383"/>
                </a:solidFill>
                <a:latin typeface="Lucida Sans Unicode"/>
                <a:cs typeface="Lucida Sans Unicode"/>
              </a:rPr>
              <a:t>e</a:t>
            </a:r>
            <a:r>
              <a:rPr dirty="0" sz="3700" spc="190">
                <a:solidFill>
                  <a:srgbClr val="263383"/>
                </a:solidFill>
                <a:latin typeface="Lucida Sans Unicode"/>
                <a:cs typeface="Lucida Sans Unicode"/>
              </a:rPr>
              <a:t>v</a:t>
            </a:r>
            <a:r>
              <a:rPr dirty="0" sz="3700" spc="55">
                <a:solidFill>
                  <a:srgbClr val="263383"/>
                </a:solidFill>
                <a:latin typeface="Lucida Sans Unicode"/>
                <a:cs typeface="Lucida Sans Unicode"/>
              </a:rPr>
              <a:t>e</a:t>
            </a:r>
            <a:r>
              <a:rPr dirty="0" sz="3700" spc="-10">
                <a:solidFill>
                  <a:srgbClr val="263383"/>
                </a:solidFill>
                <a:latin typeface="Lucida Sans Unicode"/>
                <a:cs typeface="Lucida Sans Unicode"/>
              </a:rPr>
              <a:t>n</a:t>
            </a:r>
            <a:r>
              <a:rPr dirty="0" sz="3700" spc="125">
                <a:solidFill>
                  <a:srgbClr val="263383"/>
                </a:solidFill>
                <a:latin typeface="Lucida Sans Unicode"/>
                <a:cs typeface="Lucida Sans Unicode"/>
              </a:rPr>
              <a:t>t</a:t>
            </a:r>
            <a:r>
              <a:rPr dirty="0" sz="3700" spc="-50">
                <a:solidFill>
                  <a:srgbClr val="263383"/>
                </a:solidFill>
                <a:latin typeface="Lucida Sans Unicode"/>
                <a:cs typeface="Lucida Sans Unicode"/>
              </a:rPr>
              <a:t>s</a:t>
            </a:r>
            <a:r>
              <a:rPr dirty="0" sz="3700" spc="-200">
                <a:solidFill>
                  <a:srgbClr val="263383"/>
                </a:solidFill>
                <a:latin typeface="Lucida Sans Unicode"/>
                <a:cs typeface="Lucida Sans Unicode"/>
              </a:rPr>
              <a:t>.</a:t>
            </a:r>
            <a:endParaRPr sz="3700">
              <a:latin typeface="Lucida Sans Unicode"/>
              <a:cs typeface="Lucida Sans Unicode"/>
            </a:endParaRPr>
          </a:p>
          <a:p>
            <a:pPr marL="12700" marR="495300">
              <a:lnSpc>
                <a:spcPts val="5180"/>
              </a:lnSpc>
              <a:spcBef>
                <a:spcPts val="95"/>
              </a:spcBef>
            </a:pPr>
            <a:r>
              <a:rPr dirty="0" sz="3700" spc="25" b="1">
                <a:solidFill>
                  <a:srgbClr val="263383"/>
                </a:solidFill>
                <a:latin typeface="Arial"/>
                <a:cs typeface="Arial"/>
              </a:rPr>
              <a:t>Share</a:t>
            </a:r>
            <a:r>
              <a:rPr dirty="0" sz="3700" spc="-16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700" spc="60" b="1">
                <a:solidFill>
                  <a:srgbClr val="263383"/>
                </a:solidFill>
                <a:latin typeface="Arial"/>
                <a:cs typeface="Arial"/>
              </a:rPr>
              <a:t>on</a:t>
            </a:r>
            <a:r>
              <a:rPr dirty="0" sz="3700" spc="-16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700" spc="5" b="1">
                <a:solidFill>
                  <a:srgbClr val="263383"/>
                </a:solidFill>
                <a:latin typeface="Arial"/>
                <a:cs typeface="Arial"/>
              </a:rPr>
              <a:t>Social</a:t>
            </a:r>
            <a:r>
              <a:rPr dirty="0" sz="3700" spc="-15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700" spc="70" b="1">
                <a:solidFill>
                  <a:srgbClr val="263383"/>
                </a:solidFill>
                <a:latin typeface="Arial"/>
                <a:cs typeface="Arial"/>
              </a:rPr>
              <a:t>Media:</a:t>
            </a:r>
            <a:r>
              <a:rPr dirty="0" sz="3700" spc="-15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700" spc="-25">
                <a:solidFill>
                  <a:srgbClr val="263383"/>
                </a:solidFill>
                <a:latin typeface="Lucida Sans Unicode"/>
                <a:cs typeface="Lucida Sans Unicode"/>
              </a:rPr>
              <a:t>Make</a:t>
            </a:r>
            <a:r>
              <a:rPr dirty="0" sz="3700" spc="-26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25">
                <a:solidFill>
                  <a:srgbClr val="263383"/>
                </a:solidFill>
                <a:latin typeface="Lucida Sans Unicode"/>
                <a:cs typeface="Lucida Sans Unicode"/>
              </a:rPr>
              <a:t>it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45">
                <a:solidFill>
                  <a:srgbClr val="263383"/>
                </a:solidFill>
                <a:latin typeface="Lucida Sans Unicode"/>
                <a:cs typeface="Lucida Sans Unicode"/>
              </a:rPr>
              <a:t>easy</a:t>
            </a:r>
            <a:r>
              <a:rPr dirty="0" sz="3700" spc="-26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25">
                <a:solidFill>
                  <a:srgbClr val="263383"/>
                </a:solidFill>
                <a:latin typeface="Lucida Sans Unicode"/>
                <a:cs typeface="Lucida Sans Unicode"/>
              </a:rPr>
              <a:t>for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-15">
                <a:solidFill>
                  <a:srgbClr val="263383"/>
                </a:solidFill>
                <a:latin typeface="Lucida Sans Unicode"/>
                <a:cs typeface="Lucida Sans Unicode"/>
              </a:rPr>
              <a:t>users</a:t>
            </a:r>
            <a:r>
              <a:rPr dirty="0" sz="3700" spc="-26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70">
                <a:solidFill>
                  <a:srgbClr val="263383"/>
                </a:solidFill>
                <a:latin typeface="Lucida Sans Unicode"/>
                <a:cs typeface="Lucida Sans Unicode"/>
              </a:rPr>
              <a:t>to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5">
                <a:solidFill>
                  <a:srgbClr val="263383"/>
                </a:solidFill>
                <a:latin typeface="Lucida Sans Unicode"/>
                <a:cs typeface="Lucida Sans Unicode"/>
              </a:rPr>
              <a:t>share</a:t>
            </a:r>
            <a:r>
              <a:rPr dirty="0" sz="3700" spc="-26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20">
                <a:solidFill>
                  <a:srgbClr val="263383"/>
                </a:solidFill>
                <a:latin typeface="Lucida Sans Unicode"/>
                <a:cs typeface="Lucida Sans Unicode"/>
              </a:rPr>
              <a:t>their </a:t>
            </a:r>
            <a:r>
              <a:rPr dirty="0" sz="3700" spc="2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-25">
                <a:solidFill>
                  <a:srgbClr val="263383"/>
                </a:solidFill>
                <a:latin typeface="Lucida Sans Unicode"/>
                <a:cs typeface="Lucida Sans Unicode"/>
              </a:rPr>
              <a:t>booked </a:t>
            </a:r>
            <a:r>
              <a:rPr dirty="0" sz="3700" spc="60">
                <a:solidFill>
                  <a:srgbClr val="263383"/>
                </a:solidFill>
                <a:latin typeface="Lucida Sans Unicode"/>
                <a:cs typeface="Lucida Sans Unicode"/>
              </a:rPr>
              <a:t>events </a:t>
            </a:r>
            <a:r>
              <a:rPr dirty="0" sz="3700">
                <a:solidFill>
                  <a:srgbClr val="263383"/>
                </a:solidFill>
                <a:latin typeface="Lucida Sans Unicode"/>
                <a:cs typeface="Lucida Sans Unicode"/>
              </a:rPr>
              <a:t>on </a:t>
            </a:r>
            <a:r>
              <a:rPr dirty="0" sz="3700" spc="15">
                <a:solidFill>
                  <a:srgbClr val="263383"/>
                </a:solidFill>
                <a:latin typeface="Lucida Sans Unicode"/>
                <a:cs typeface="Lucida Sans Unicode"/>
              </a:rPr>
              <a:t>platforms </a:t>
            </a:r>
            <a:r>
              <a:rPr dirty="0" sz="3700" spc="-80">
                <a:solidFill>
                  <a:srgbClr val="263383"/>
                </a:solidFill>
                <a:latin typeface="Lucida Sans Unicode"/>
                <a:cs typeface="Lucida Sans Unicode"/>
              </a:rPr>
              <a:t>like </a:t>
            </a:r>
            <a:r>
              <a:rPr dirty="0" sz="3700" spc="10">
                <a:solidFill>
                  <a:srgbClr val="263383"/>
                </a:solidFill>
                <a:latin typeface="Lucida Sans Unicode"/>
                <a:cs typeface="Lucida Sans Unicode"/>
              </a:rPr>
              <a:t>Facebook </a:t>
            </a:r>
            <a:r>
              <a:rPr dirty="0" sz="3700" spc="15">
                <a:solidFill>
                  <a:srgbClr val="263383"/>
                </a:solidFill>
                <a:latin typeface="Lucida Sans Unicode"/>
                <a:cs typeface="Lucida Sans Unicode"/>
              </a:rPr>
              <a:t>or </a:t>
            </a:r>
            <a:r>
              <a:rPr dirty="0" sz="3700" spc="-20">
                <a:solidFill>
                  <a:srgbClr val="263383"/>
                </a:solidFill>
                <a:latin typeface="Lucida Sans Unicode"/>
                <a:cs typeface="Lucida Sans Unicode"/>
              </a:rPr>
              <a:t>Instagram </a:t>
            </a:r>
            <a:r>
              <a:rPr dirty="0" sz="3700" spc="-1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25" b="1">
                <a:solidFill>
                  <a:srgbClr val="263383"/>
                </a:solidFill>
                <a:latin typeface="Arial"/>
                <a:cs typeface="Arial"/>
              </a:rPr>
              <a:t>Find</a:t>
            </a:r>
            <a:r>
              <a:rPr dirty="0" sz="3700" spc="-15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700" spc="45" b="1">
                <a:solidFill>
                  <a:srgbClr val="263383"/>
                </a:solidFill>
                <a:latin typeface="Arial"/>
                <a:cs typeface="Arial"/>
              </a:rPr>
              <a:t>Similar</a:t>
            </a:r>
            <a:r>
              <a:rPr dirty="0" sz="3700" spc="-15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700" spc="-15" b="1">
                <a:solidFill>
                  <a:srgbClr val="263383"/>
                </a:solidFill>
                <a:latin typeface="Arial"/>
                <a:cs typeface="Arial"/>
              </a:rPr>
              <a:t>Events:</a:t>
            </a:r>
            <a:r>
              <a:rPr dirty="0" sz="3700" spc="-14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700" spc="30">
                <a:solidFill>
                  <a:srgbClr val="263383"/>
                </a:solidFill>
                <a:latin typeface="Lucida Sans Unicode"/>
                <a:cs typeface="Lucida Sans Unicode"/>
              </a:rPr>
              <a:t>Recommend</a:t>
            </a:r>
            <a:r>
              <a:rPr dirty="0" sz="3700" spc="-26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40">
                <a:solidFill>
                  <a:srgbClr val="263383"/>
                </a:solidFill>
                <a:latin typeface="Lucida Sans Unicode"/>
                <a:cs typeface="Lucida Sans Unicode"/>
              </a:rPr>
              <a:t>other</a:t>
            </a:r>
            <a:r>
              <a:rPr dirty="0" sz="3700" spc="-254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60">
                <a:solidFill>
                  <a:srgbClr val="263383"/>
                </a:solidFill>
                <a:latin typeface="Lucida Sans Unicode"/>
                <a:cs typeface="Lucida Sans Unicode"/>
              </a:rPr>
              <a:t>events</a:t>
            </a:r>
            <a:r>
              <a:rPr dirty="0" sz="3700" spc="-26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35">
                <a:solidFill>
                  <a:srgbClr val="263383"/>
                </a:solidFill>
                <a:latin typeface="Lucida Sans Unicode"/>
                <a:cs typeface="Lucida Sans Unicode"/>
              </a:rPr>
              <a:t>people</a:t>
            </a:r>
            <a:r>
              <a:rPr dirty="0" sz="3700" spc="-254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-60">
                <a:solidFill>
                  <a:srgbClr val="263383"/>
                </a:solidFill>
                <a:latin typeface="Lucida Sans Unicode"/>
                <a:cs typeface="Lucida Sans Unicode"/>
              </a:rPr>
              <a:t>might </a:t>
            </a:r>
            <a:r>
              <a:rPr dirty="0" sz="3700" spc="-1160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0">
                <a:solidFill>
                  <a:srgbClr val="263383"/>
                </a:solidFill>
                <a:latin typeface="Lucida Sans Unicode"/>
                <a:cs typeface="Lucida Sans Unicode"/>
              </a:rPr>
              <a:t>l</a:t>
            </a:r>
            <a:r>
              <a:rPr dirty="0" sz="3700" spc="-85">
                <a:solidFill>
                  <a:srgbClr val="263383"/>
                </a:solidFill>
                <a:latin typeface="Lucida Sans Unicode"/>
                <a:cs typeface="Lucida Sans Unicode"/>
              </a:rPr>
              <a:t>i</a:t>
            </a:r>
            <a:r>
              <a:rPr dirty="0" sz="3700" spc="-315">
                <a:solidFill>
                  <a:srgbClr val="263383"/>
                </a:solidFill>
                <a:latin typeface="Lucida Sans Unicode"/>
                <a:cs typeface="Lucida Sans Unicode"/>
              </a:rPr>
              <a:t>k</a:t>
            </a:r>
            <a:r>
              <a:rPr dirty="0" sz="3700" spc="60">
                <a:solidFill>
                  <a:srgbClr val="263383"/>
                </a:solidFill>
                <a:latin typeface="Lucida Sans Unicode"/>
                <a:cs typeface="Lucida Sans Unicode"/>
              </a:rPr>
              <a:t>e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40">
                <a:solidFill>
                  <a:srgbClr val="263383"/>
                </a:solidFill>
                <a:latin typeface="Lucida Sans Unicode"/>
                <a:cs typeface="Lucida Sans Unicode"/>
              </a:rPr>
              <a:t>b</a:t>
            </a:r>
            <a:r>
              <a:rPr dirty="0" sz="3700" spc="10">
                <a:solidFill>
                  <a:srgbClr val="263383"/>
                </a:solidFill>
                <a:latin typeface="Lucida Sans Unicode"/>
                <a:cs typeface="Lucida Sans Unicode"/>
              </a:rPr>
              <a:t>a</a:t>
            </a:r>
            <a:r>
              <a:rPr dirty="0" sz="3700" spc="-50">
                <a:solidFill>
                  <a:srgbClr val="263383"/>
                </a:solidFill>
                <a:latin typeface="Lucida Sans Unicode"/>
                <a:cs typeface="Lucida Sans Unicode"/>
              </a:rPr>
              <a:t>s</a:t>
            </a:r>
            <a:r>
              <a:rPr dirty="0" sz="3700" spc="55">
                <a:solidFill>
                  <a:srgbClr val="263383"/>
                </a:solidFill>
                <a:latin typeface="Lucida Sans Unicode"/>
                <a:cs typeface="Lucida Sans Unicode"/>
              </a:rPr>
              <a:t>e</a:t>
            </a:r>
            <a:r>
              <a:rPr dirty="0" sz="3700" spc="50">
                <a:solidFill>
                  <a:srgbClr val="263383"/>
                </a:solidFill>
                <a:latin typeface="Lucida Sans Unicode"/>
                <a:cs typeface="Lucida Sans Unicode"/>
              </a:rPr>
              <a:t>d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5">
                <a:solidFill>
                  <a:srgbClr val="263383"/>
                </a:solidFill>
                <a:latin typeface="Lucida Sans Unicode"/>
                <a:cs typeface="Lucida Sans Unicode"/>
              </a:rPr>
              <a:t>o</a:t>
            </a:r>
            <a:r>
              <a:rPr dirty="0" sz="3700" spc="-5">
                <a:solidFill>
                  <a:srgbClr val="263383"/>
                </a:solidFill>
                <a:latin typeface="Lucida Sans Unicode"/>
                <a:cs typeface="Lucida Sans Unicode"/>
              </a:rPr>
              <a:t>n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45">
                <a:solidFill>
                  <a:srgbClr val="263383"/>
                </a:solidFill>
                <a:latin typeface="Lucida Sans Unicode"/>
                <a:cs typeface="Lucida Sans Unicode"/>
              </a:rPr>
              <a:t>w</a:t>
            </a:r>
            <a:r>
              <a:rPr dirty="0" sz="3700" spc="-10">
                <a:solidFill>
                  <a:srgbClr val="263383"/>
                </a:solidFill>
                <a:latin typeface="Lucida Sans Unicode"/>
                <a:cs typeface="Lucida Sans Unicode"/>
              </a:rPr>
              <a:t>h</a:t>
            </a:r>
            <a:r>
              <a:rPr dirty="0" sz="3700" spc="10">
                <a:solidFill>
                  <a:srgbClr val="263383"/>
                </a:solidFill>
                <a:latin typeface="Lucida Sans Unicode"/>
                <a:cs typeface="Lucida Sans Unicode"/>
              </a:rPr>
              <a:t>a</a:t>
            </a:r>
            <a:r>
              <a:rPr dirty="0" sz="3700" spc="130">
                <a:solidFill>
                  <a:srgbClr val="263383"/>
                </a:solidFill>
                <a:latin typeface="Lucida Sans Unicode"/>
                <a:cs typeface="Lucida Sans Unicode"/>
              </a:rPr>
              <a:t>t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25">
                <a:solidFill>
                  <a:srgbClr val="263383"/>
                </a:solidFill>
                <a:latin typeface="Lucida Sans Unicode"/>
                <a:cs typeface="Lucida Sans Unicode"/>
              </a:rPr>
              <a:t>t</a:t>
            </a:r>
            <a:r>
              <a:rPr dirty="0" sz="3700" spc="-10">
                <a:solidFill>
                  <a:srgbClr val="263383"/>
                </a:solidFill>
                <a:latin typeface="Lucida Sans Unicode"/>
                <a:cs typeface="Lucida Sans Unicode"/>
              </a:rPr>
              <a:t>h</a:t>
            </a:r>
            <a:r>
              <a:rPr dirty="0" sz="3700" spc="55">
                <a:solidFill>
                  <a:srgbClr val="263383"/>
                </a:solidFill>
                <a:latin typeface="Lucida Sans Unicode"/>
                <a:cs typeface="Lucida Sans Unicode"/>
              </a:rPr>
              <a:t>e</a:t>
            </a:r>
            <a:r>
              <a:rPr dirty="0" sz="3700" spc="160">
                <a:solidFill>
                  <a:srgbClr val="263383"/>
                </a:solidFill>
                <a:latin typeface="Lucida Sans Unicode"/>
                <a:cs typeface="Lucida Sans Unicode"/>
              </a:rPr>
              <a:t>y</a:t>
            </a:r>
            <a:r>
              <a:rPr dirty="0" sz="3700" spc="50">
                <a:solidFill>
                  <a:srgbClr val="263383"/>
                </a:solidFill>
                <a:latin typeface="Lucida Sans Unicode"/>
                <a:cs typeface="Lucida Sans Unicode"/>
              </a:rPr>
              <a:t>'</a:t>
            </a:r>
            <a:r>
              <a:rPr dirty="0" sz="3700" spc="190">
                <a:solidFill>
                  <a:srgbClr val="263383"/>
                </a:solidFill>
                <a:latin typeface="Lucida Sans Unicode"/>
                <a:cs typeface="Lucida Sans Unicode"/>
              </a:rPr>
              <a:t>v</a:t>
            </a:r>
            <a:r>
              <a:rPr dirty="0" sz="3700" spc="60">
                <a:solidFill>
                  <a:srgbClr val="263383"/>
                </a:solidFill>
                <a:latin typeface="Lucida Sans Unicode"/>
                <a:cs typeface="Lucida Sans Unicode"/>
              </a:rPr>
              <a:t>e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40">
                <a:solidFill>
                  <a:srgbClr val="263383"/>
                </a:solidFill>
                <a:latin typeface="Lucida Sans Unicode"/>
                <a:cs typeface="Lucida Sans Unicode"/>
              </a:rPr>
              <a:t>b</a:t>
            </a:r>
            <a:r>
              <a:rPr dirty="0" sz="3700" spc="5">
                <a:solidFill>
                  <a:srgbClr val="263383"/>
                </a:solidFill>
                <a:latin typeface="Lucida Sans Unicode"/>
                <a:cs typeface="Lucida Sans Unicode"/>
              </a:rPr>
              <a:t>oo</a:t>
            </a:r>
            <a:r>
              <a:rPr dirty="0" sz="3700" spc="-315">
                <a:solidFill>
                  <a:srgbClr val="263383"/>
                </a:solidFill>
                <a:latin typeface="Lucida Sans Unicode"/>
                <a:cs typeface="Lucida Sans Unicode"/>
              </a:rPr>
              <a:t>k</a:t>
            </a:r>
            <a:r>
              <a:rPr dirty="0" sz="3700" spc="55">
                <a:solidFill>
                  <a:srgbClr val="263383"/>
                </a:solidFill>
                <a:latin typeface="Lucida Sans Unicode"/>
                <a:cs typeface="Lucida Sans Unicode"/>
              </a:rPr>
              <a:t>e</a:t>
            </a:r>
            <a:r>
              <a:rPr dirty="0" sz="3700" spc="50">
                <a:solidFill>
                  <a:srgbClr val="263383"/>
                </a:solidFill>
                <a:latin typeface="Lucida Sans Unicode"/>
                <a:cs typeface="Lucida Sans Unicode"/>
              </a:rPr>
              <a:t>d</a:t>
            </a:r>
            <a:r>
              <a:rPr dirty="0" sz="3700" spc="-265">
                <a:solidFill>
                  <a:srgbClr val="263383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40">
                <a:solidFill>
                  <a:srgbClr val="263383"/>
                </a:solidFill>
                <a:latin typeface="Lucida Sans Unicode"/>
                <a:cs typeface="Lucida Sans Unicode"/>
              </a:rPr>
              <a:t>b</a:t>
            </a:r>
            <a:r>
              <a:rPr dirty="0" sz="3700" spc="55">
                <a:solidFill>
                  <a:srgbClr val="263383"/>
                </a:solidFill>
                <a:latin typeface="Lucida Sans Unicode"/>
                <a:cs typeface="Lucida Sans Unicode"/>
              </a:rPr>
              <a:t>e</a:t>
            </a:r>
            <a:r>
              <a:rPr dirty="0" sz="3700" spc="50">
                <a:solidFill>
                  <a:srgbClr val="263383"/>
                </a:solidFill>
                <a:latin typeface="Lucida Sans Unicode"/>
                <a:cs typeface="Lucida Sans Unicode"/>
              </a:rPr>
              <a:t>f</a:t>
            </a:r>
            <a:r>
              <a:rPr dirty="0" sz="3700" spc="5">
                <a:solidFill>
                  <a:srgbClr val="263383"/>
                </a:solidFill>
                <a:latin typeface="Lucida Sans Unicode"/>
                <a:cs typeface="Lucida Sans Unicode"/>
              </a:rPr>
              <a:t>o</a:t>
            </a:r>
            <a:r>
              <a:rPr dirty="0" sz="3700" spc="20">
                <a:solidFill>
                  <a:srgbClr val="263383"/>
                </a:solidFill>
                <a:latin typeface="Lucida Sans Unicode"/>
                <a:cs typeface="Lucida Sans Unicode"/>
              </a:rPr>
              <a:t>r</a:t>
            </a:r>
            <a:r>
              <a:rPr dirty="0" sz="3700" spc="60">
                <a:solidFill>
                  <a:srgbClr val="263383"/>
                </a:solidFill>
                <a:latin typeface="Lucida Sans Unicode"/>
                <a:cs typeface="Lucida Sans Unicode"/>
              </a:rPr>
              <a:t>e</a:t>
            </a:r>
            <a:endParaRPr sz="3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85" y="533463"/>
            <a:ext cx="935164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>
                <a:latin typeface="Cambria"/>
                <a:cs typeface="Cambria"/>
              </a:rPr>
              <a:t>Experience</a:t>
            </a:r>
            <a:r>
              <a:rPr dirty="0" spc="195">
                <a:latin typeface="Cambria"/>
                <a:cs typeface="Cambria"/>
              </a:rPr>
              <a:t> </a:t>
            </a:r>
            <a:r>
              <a:rPr dirty="0" spc="110">
                <a:latin typeface="Cambria"/>
                <a:cs typeface="Cambria"/>
              </a:rPr>
              <a:t>and</a:t>
            </a:r>
            <a:r>
              <a:rPr dirty="0" spc="195">
                <a:latin typeface="Cambria"/>
                <a:cs typeface="Cambria"/>
              </a:rPr>
              <a:t> </a:t>
            </a:r>
            <a:r>
              <a:rPr dirty="0" spc="30">
                <a:latin typeface="Cambria"/>
                <a:cs typeface="Cambria"/>
              </a:rPr>
              <a:t>Lesson</a:t>
            </a:r>
            <a:r>
              <a:rPr dirty="0" spc="200">
                <a:latin typeface="Cambria"/>
                <a:cs typeface="Cambria"/>
              </a:rPr>
              <a:t> </a:t>
            </a:r>
            <a:r>
              <a:rPr dirty="0" spc="185">
                <a:latin typeface="Cambria"/>
                <a:cs typeface="Cambria"/>
              </a:rPr>
              <a:t>Learnt: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190663" cy="47474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9994" y="4934970"/>
            <a:ext cx="6718005" cy="53520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8936" y="1566589"/>
            <a:ext cx="11986895" cy="6426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30" b="1">
                <a:solidFill>
                  <a:srgbClr val="263383"/>
                </a:solidFill>
                <a:latin typeface="Arial"/>
                <a:cs typeface="Arial"/>
              </a:rPr>
              <a:t>The </a:t>
            </a:r>
            <a:r>
              <a:rPr dirty="0" sz="3000" spc="110" b="1">
                <a:solidFill>
                  <a:srgbClr val="263383"/>
                </a:solidFill>
                <a:latin typeface="Arial"/>
                <a:cs typeface="Arial"/>
              </a:rPr>
              <a:t>event </a:t>
            </a:r>
            <a:r>
              <a:rPr dirty="0" sz="3000" spc="10" b="1">
                <a:solidFill>
                  <a:srgbClr val="263383"/>
                </a:solidFill>
                <a:latin typeface="Arial"/>
                <a:cs typeface="Arial"/>
              </a:rPr>
              <a:t>booking </a:t>
            </a:r>
            <a:r>
              <a:rPr dirty="0" sz="3000" spc="85" b="1">
                <a:solidFill>
                  <a:srgbClr val="263383"/>
                </a:solidFill>
                <a:latin typeface="Arial"/>
                <a:cs typeface="Arial"/>
              </a:rPr>
              <a:t>project </a:t>
            </a:r>
            <a:r>
              <a:rPr dirty="0" sz="3000" spc="80" b="1">
                <a:solidFill>
                  <a:srgbClr val="263383"/>
                </a:solidFill>
                <a:latin typeface="Arial"/>
                <a:cs typeface="Arial"/>
              </a:rPr>
              <a:t>taught </a:t>
            </a:r>
            <a:r>
              <a:rPr dirty="0" sz="3000" spc="-75" b="1">
                <a:solidFill>
                  <a:srgbClr val="263383"/>
                </a:solidFill>
                <a:latin typeface="Arial"/>
                <a:cs typeface="Arial"/>
              </a:rPr>
              <a:t>us </a:t>
            </a:r>
            <a:r>
              <a:rPr dirty="0" sz="3000" spc="35" b="1">
                <a:solidFill>
                  <a:srgbClr val="263383"/>
                </a:solidFill>
                <a:latin typeface="Arial"/>
                <a:cs typeface="Arial"/>
              </a:rPr>
              <a:t>a </a:t>
            </a:r>
            <a:r>
              <a:rPr dirty="0" sz="3000" spc="130" b="1">
                <a:solidFill>
                  <a:srgbClr val="263383"/>
                </a:solidFill>
                <a:latin typeface="Arial"/>
                <a:cs typeface="Arial"/>
              </a:rPr>
              <a:t>lot </a:t>
            </a:r>
            <a:r>
              <a:rPr dirty="0" sz="3000" spc="95" b="1">
                <a:solidFill>
                  <a:srgbClr val="263383"/>
                </a:solidFill>
                <a:latin typeface="Arial"/>
                <a:cs typeface="Arial"/>
              </a:rPr>
              <a:t>about </a:t>
            </a:r>
            <a:r>
              <a:rPr dirty="0" sz="3000" spc="35" b="1">
                <a:solidFill>
                  <a:srgbClr val="263383"/>
                </a:solidFill>
                <a:latin typeface="Arial"/>
                <a:cs typeface="Arial"/>
              </a:rPr>
              <a:t>dealing </a:t>
            </a:r>
            <a:r>
              <a:rPr dirty="0" sz="3000" spc="95" b="1">
                <a:solidFill>
                  <a:srgbClr val="263383"/>
                </a:solidFill>
                <a:latin typeface="Arial"/>
                <a:cs typeface="Arial"/>
              </a:rPr>
              <a:t>with </a:t>
            </a:r>
            <a:r>
              <a:rPr dirty="0" sz="3000" spc="35" b="1">
                <a:solidFill>
                  <a:srgbClr val="263383"/>
                </a:solidFill>
                <a:latin typeface="Arial"/>
                <a:cs typeface="Arial"/>
              </a:rPr>
              <a:t>a </a:t>
            </a:r>
            <a:r>
              <a:rPr dirty="0" sz="3000" spc="4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45" b="1">
                <a:solidFill>
                  <a:srgbClr val="263383"/>
                </a:solidFill>
                <a:latin typeface="Arial"/>
                <a:cs typeface="Arial"/>
              </a:rPr>
              <a:t>complex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20" b="1">
                <a:solidFill>
                  <a:srgbClr val="263383"/>
                </a:solidFill>
                <a:latin typeface="Arial"/>
                <a:cs typeface="Arial"/>
              </a:rPr>
              <a:t>system.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30" b="1">
                <a:solidFill>
                  <a:srgbClr val="263383"/>
                </a:solidFill>
                <a:latin typeface="Arial"/>
                <a:cs typeface="Arial"/>
              </a:rPr>
              <a:t>We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65" b="1">
                <a:solidFill>
                  <a:srgbClr val="263383"/>
                </a:solidFill>
                <a:latin typeface="Arial"/>
                <a:cs typeface="Arial"/>
              </a:rPr>
              <a:t>had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150" b="1">
                <a:solidFill>
                  <a:srgbClr val="263383"/>
                </a:solidFill>
                <a:latin typeface="Arial"/>
                <a:cs typeface="Arial"/>
              </a:rPr>
              <a:t>to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-10" b="1">
                <a:solidFill>
                  <a:srgbClr val="263383"/>
                </a:solidFill>
                <a:latin typeface="Arial"/>
                <a:cs typeface="Arial"/>
              </a:rPr>
              <a:t>juggle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70" b="1">
                <a:solidFill>
                  <a:srgbClr val="263383"/>
                </a:solidFill>
                <a:latin typeface="Arial"/>
                <a:cs typeface="Arial"/>
              </a:rPr>
              <a:t>many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114" b="1">
                <a:solidFill>
                  <a:srgbClr val="263383"/>
                </a:solidFill>
                <a:latin typeface="Arial"/>
                <a:cs typeface="Arial"/>
              </a:rPr>
              <a:t>different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50" b="1">
                <a:solidFill>
                  <a:srgbClr val="263383"/>
                </a:solidFill>
                <a:latin typeface="Arial"/>
                <a:cs typeface="Arial"/>
              </a:rPr>
              <a:t>parts,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40" b="1">
                <a:solidFill>
                  <a:srgbClr val="263383"/>
                </a:solidFill>
                <a:latin typeface="Arial"/>
                <a:cs typeface="Arial"/>
              </a:rPr>
              <a:t>like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10" b="1">
                <a:solidFill>
                  <a:srgbClr val="263383"/>
                </a:solidFill>
                <a:latin typeface="Arial"/>
                <a:cs typeface="Arial"/>
              </a:rPr>
              <a:t>user </a:t>
            </a:r>
            <a:r>
              <a:rPr dirty="0" sz="3000" spc="-819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-15" b="1">
                <a:solidFill>
                  <a:srgbClr val="263383"/>
                </a:solidFill>
                <a:latin typeface="Arial"/>
                <a:cs typeface="Arial"/>
              </a:rPr>
              <a:t>sign-ups,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5" b="1">
                <a:solidFill>
                  <a:srgbClr val="263383"/>
                </a:solidFill>
                <a:latin typeface="Arial"/>
                <a:cs typeface="Arial"/>
              </a:rPr>
              <a:t>managing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50" b="1">
                <a:solidFill>
                  <a:srgbClr val="263383"/>
                </a:solidFill>
                <a:latin typeface="Arial"/>
                <a:cs typeface="Arial"/>
              </a:rPr>
              <a:t>events,</a:t>
            </a:r>
            <a:r>
              <a:rPr dirty="0" sz="3000" spc="-13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5" b="1">
                <a:solidFill>
                  <a:srgbClr val="263383"/>
                </a:solidFill>
                <a:latin typeface="Arial"/>
                <a:cs typeface="Arial"/>
              </a:rPr>
              <a:t>selling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50" b="1">
                <a:solidFill>
                  <a:srgbClr val="263383"/>
                </a:solidFill>
                <a:latin typeface="Arial"/>
                <a:cs typeface="Arial"/>
              </a:rPr>
              <a:t>tickets,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65" b="1">
                <a:solidFill>
                  <a:srgbClr val="263383"/>
                </a:solidFill>
                <a:latin typeface="Arial"/>
                <a:cs typeface="Arial"/>
              </a:rPr>
              <a:t>and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263383"/>
                </a:solidFill>
                <a:latin typeface="Arial"/>
                <a:cs typeface="Arial"/>
              </a:rPr>
              <a:t>sending</a:t>
            </a:r>
            <a:endParaRPr sz="3000">
              <a:latin typeface="Arial"/>
              <a:cs typeface="Arial"/>
            </a:endParaRPr>
          </a:p>
          <a:p>
            <a:pPr marL="12700" marR="193040">
              <a:lnSpc>
                <a:spcPts val="4200"/>
              </a:lnSpc>
              <a:spcBef>
                <a:spcPts val="240"/>
              </a:spcBef>
            </a:pPr>
            <a:r>
              <a:rPr dirty="0" sz="3000" spc="60" b="1">
                <a:solidFill>
                  <a:srgbClr val="263383"/>
                </a:solidFill>
                <a:latin typeface="Arial"/>
                <a:cs typeface="Arial"/>
              </a:rPr>
              <a:t>notifications. </a:t>
            </a:r>
            <a:r>
              <a:rPr dirty="0" sz="3000" spc="200" b="1">
                <a:solidFill>
                  <a:srgbClr val="263383"/>
                </a:solidFill>
                <a:latin typeface="Arial"/>
                <a:cs typeface="Arial"/>
              </a:rPr>
              <a:t>It </a:t>
            </a:r>
            <a:r>
              <a:rPr dirty="0" sz="3000" spc="-40" b="1">
                <a:solidFill>
                  <a:srgbClr val="263383"/>
                </a:solidFill>
                <a:latin typeface="Arial"/>
                <a:cs typeface="Arial"/>
              </a:rPr>
              <a:t>was </a:t>
            </a:r>
            <a:r>
              <a:rPr dirty="0" sz="3000" spc="40" b="1">
                <a:solidFill>
                  <a:srgbClr val="263383"/>
                </a:solidFill>
                <a:latin typeface="Arial"/>
                <a:cs typeface="Arial"/>
              </a:rPr>
              <a:t>like </a:t>
            </a:r>
            <a:r>
              <a:rPr dirty="0" sz="3000" spc="85" b="1">
                <a:solidFill>
                  <a:srgbClr val="263383"/>
                </a:solidFill>
                <a:latin typeface="Arial"/>
                <a:cs typeface="Arial"/>
              </a:rPr>
              <a:t>putting </a:t>
            </a:r>
            <a:r>
              <a:rPr dirty="0" sz="3000" spc="90" b="1">
                <a:solidFill>
                  <a:srgbClr val="263383"/>
                </a:solidFill>
                <a:latin typeface="Arial"/>
                <a:cs typeface="Arial"/>
              </a:rPr>
              <a:t>together </a:t>
            </a:r>
            <a:r>
              <a:rPr dirty="0" sz="3000" spc="35" b="1">
                <a:solidFill>
                  <a:srgbClr val="263383"/>
                </a:solidFill>
                <a:latin typeface="Arial"/>
                <a:cs typeface="Arial"/>
              </a:rPr>
              <a:t>a </a:t>
            </a:r>
            <a:r>
              <a:rPr dirty="0" sz="3000" spc="-5" b="1">
                <a:solidFill>
                  <a:srgbClr val="263383"/>
                </a:solidFill>
                <a:latin typeface="Arial"/>
                <a:cs typeface="Arial"/>
              </a:rPr>
              <a:t>big </a:t>
            </a:r>
            <a:r>
              <a:rPr dirty="0" sz="3000" spc="20" b="1">
                <a:solidFill>
                  <a:srgbClr val="263383"/>
                </a:solidFill>
                <a:latin typeface="Arial"/>
                <a:cs typeface="Arial"/>
              </a:rPr>
              <a:t>puzzle! </a:t>
            </a:r>
            <a:r>
              <a:rPr dirty="0" sz="3000" spc="30" b="1">
                <a:solidFill>
                  <a:srgbClr val="263383"/>
                </a:solidFill>
                <a:latin typeface="Arial"/>
                <a:cs typeface="Arial"/>
              </a:rPr>
              <a:t>We </a:t>
            </a:r>
            <a:r>
              <a:rPr dirty="0" sz="3000" spc="-5" b="1">
                <a:solidFill>
                  <a:srgbClr val="263383"/>
                </a:solidFill>
                <a:latin typeface="Arial"/>
                <a:cs typeface="Arial"/>
              </a:rPr>
              <a:t>also </a:t>
            </a:r>
            <a:r>
              <a:rPr dirty="0" sz="3000" spc="-819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80" b="1">
                <a:solidFill>
                  <a:srgbClr val="263383"/>
                </a:solidFill>
                <a:latin typeface="Arial"/>
                <a:cs typeface="Arial"/>
              </a:rPr>
              <a:t>learned </a:t>
            </a:r>
            <a:r>
              <a:rPr dirty="0" sz="3000" spc="40" b="1">
                <a:solidFill>
                  <a:srgbClr val="263383"/>
                </a:solidFill>
                <a:latin typeface="Arial"/>
                <a:cs typeface="Arial"/>
              </a:rPr>
              <a:t>how </a:t>
            </a:r>
            <a:r>
              <a:rPr dirty="0" sz="3000" spc="150" b="1">
                <a:solidFill>
                  <a:srgbClr val="263383"/>
                </a:solidFill>
                <a:latin typeface="Arial"/>
                <a:cs typeface="Arial"/>
              </a:rPr>
              <a:t>to </a:t>
            </a:r>
            <a:r>
              <a:rPr dirty="0" sz="3000" spc="-20" b="1">
                <a:solidFill>
                  <a:srgbClr val="263383"/>
                </a:solidFill>
                <a:latin typeface="Arial"/>
                <a:cs typeface="Arial"/>
              </a:rPr>
              <a:t>use </a:t>
            </a:r>
            <a:r>
              <a:rPr dirty="0" sz="3000" spc="60" b="1">
                <a:solidFill>
                  <a:srgbClr val="263383"/>
                </a:solidFill>
                <a:latin typeface="Arial"/>
                <a:cs typeface="Arial"/>
              </a:rPr>
              <a:t>Git </a:t>
            </a:r>
            <a:r>
              <a:rPr dirty="0" sz="3000" spc="65" b="1">
                <a:solidFill>
                  <a:srgbClr val="263383"/>
                </a:solidFill>
                <a:latin typeface="Arial"/>
                <a:cs typeface="Arial"/>
              </a:rPr>
              <a:t>and </a:t>
            </a:r>
            <a:r>
              <a:rPr dirty="0" sz="3000" spc="75" b="1">
                <a:solidFill>
                  <a:srgbClr val="263383"/>
                </a:solidFill>
                <a:latin typeface="Arial"/>
                <a:cs typeface="Arial"/>
              </a:rPr>
              <a:t>GitHub, </a:t>
            </a:r>
            <a:r>
              <a:rPr dirty="0" sz="3000" spc="35" b="1">
                <a:solidFill>
                  <a:srgbClr val="263383"/>
                </a:solidFill>
                <a:latin typeface="Arial"/>
                <a:cs typeface="Arial"/>
              </a:rPr>
              <a:t>which </a:t>
            </a:r>
            <a:r>
              <a:rPr dirty="0" sz="3000" spc="85" b="1">
                <a:solidFill>
                  <a:srgbClr val="263383"/>
                </a:solidFill>
                <a:latin typeface="Arial"/>
                <a:cs typeface="Arial"/>
              </a:rPr>
              <a:t>helped </a:t>
            </a:r>
            <a:r>
              <a:rPr dirty="0" sz="3000" spc="-75" b="1">
                <a:solidFill>
                  <a:srgbClr val="263383"/>
                </a:solidFill>
                <a:latin typeface="Arial"/>
                <a:cs typeface="Arial"/>
              </a:rPr>
              <a:t>us </a:t>
            </a:r>
            <a:r>
              <a:rPr dirty="0" sz="3000" spc="30" b="1">
                <a:solidFill>
                  <a:srgbClr val="263383"/>
                </a:solidFill>
                <a:latin typeface="Arial"/>
                <a:cs typeface="Arial"/>
              </a:rPr>
              <a:t>work </a:t>
            </a:r>
            <a:r>
              <a:rPr dirty="0" sz="3000" spc="3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90" b="1">
                <a:solidFill>
                  <a:srgbClr val="263383"/>
                </a:solidFill>
                <a:latin typeface="Arial"/>
                <a:cs typeface="Arial"/>
              </a:rPr>
              <a:t>together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55" b="1">
                <a:solidFill>
                  <a:srgbClr val="263383"/>
                </a:solidFill>
                <a:latin typeface="Arial"/>
                <a:cs typeface="Arial"/>
              </a:rPr>
              <a:t>smoothly.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40" b="1">
                <a:solidFill>
                  <a:srgbClr val="263383"/>
                </a:solidFill>
                <a:latin typeface="Arial"/>
                <a:cs typeface="Arial"/>
              </a:rPr>
              <a:t>Sometimes,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10" b="1">
                <a:solidFill>
                  <a:srgbClr val="263383"/>
                </a:solidFill>
                <a:latin typeface="Arial"/>
                <a:cs typeface="Arial"/>
              </a:rPr>
              <a:t>things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100" b="1">
                <a:solidFill>
                  <a:srgbClr val="263383"/>
                </a:solidFill>
                <a:latin typeface="Arial"/>
                <a:cs typeface="Arial"/>
              </a:rPr>
              <a:t>didn't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-55" b="1">
                <a:solidFill>
                  <a:srgbClr val="263383"/>
                </a:solidFill>
                <a:latin typeface="Arial"/>
                <a:cs typeface="Arial"/>
              </a:rPr>
              <a:t>go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-75" b="1">
                <a:solidFill>
                  <a:srgbClr val="263383"/>
                </a:solidFill>
                <a:latin typeface="Arial"/>
                <a:cs typeface="Arial"/>
              </a:rPr>
              <a:t>as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5" b="1">
                <a:solidFill>
                  <a:srgbClr val="263383"/>
                </a:solidFill>
                <a:latin typeface="Arial"/>
                <a:cs typeface="Arial"/>
              </a:rPr>
              <a:t>planned—we </a:t>
            </a:r>
            <a:r>
              <a:rPr dirty="0" sz="3000" spc="-819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60" b="1">
                <a:solidFill>
                  <a:srgbClr val="263383"/>
                </a:solidFill>
                <a:latin typeface="Arial"/>
                <a:cs typeface="Arial"/>
              </a:rPr>
              <a:t>ran </a:t>
            </a:r>
            <a:r>
              <a:rPr dirty="0" sz="3000" spc="95" b="1">
                <a:solidFill>
                  <a:srgbClr val="263383"/>
                </a:solidFill>
                <a:latin typeface="Arial"/>
                <a:cs typeface="Arial"/>
              </a:rPr>
              <a:t>into </a:t>
            </a:r>
            <a:r>
              <a:rPr dirty="0" sz="3000" spc="70" b="1">
                <a:solidFill>
                  <a:srgbClr val="263383"/>
                </a:solidFill>
                <a:latin typeface="Arial"/>
                <a:cs typeface="Arial"/>
              </a:rPr>
              <a:t>unexpected </a:t>
            </a:r>
            <a:r>
              <a:rPr dirty="0" sz="3000" spc="60" b="1">
                <a:solidFill>
                  <a:srgbClr val="263383"/>
                </a:solidFill>
                <a:latin typeface="Arial"/>
                <a:cs typeface="Arial"/>
              </a:rPr>
              <a:t>problems </a:t>
            </a:r>
            <a:r>
              <a:rPr dirty="0" sz="3000" spc="65" b="1">
                <a:solidFill>
                  <a:srgbClr val="263383"/>
                </a:solidFill>
                <a:latin typeface="Arial"/>
                <a:cs typeface="Arial"/>
              </a:rPr>
              <a:t>and </a:t>
            </a:r>
            <a:r>
              <a:rPr dirty="0" sz="3000" spc="-50" b="1">
                <a:solidFill>
                  <a:srgbClr val="263383"/>
                </a:solidFill>
                <a:latin typeface="Arial"/>
                <a:cs typeface="Arial"/>
              </a:rPr>
              <a:t>bugs </a:t>
            </a:r>
            <a:r>
              <a:rPr dirty="0" sz="3000" spc="45" b="1">
                <a:solidFill>
                  <a:srgbClr val="263383"/>
                </a:solidFill>
                <a:latin typeface="Arial"/>
                <a:cs typeface="Arial"/>
              </a:rPr>
              <a:t>in </a:t>
            </a:r>
            <a:r>
              <a:rPr dirty="0" sz="3000" spc="130" b="1">
                <a:solidFill>
                  <a:srgbClr val="263383"/>
                </a:solidFill>
                <a:latin typeface="Arial"/>
                <a:cs typeface="Arial"/>
              </a:rPr>
              <a:t>the </a:t>
            </a:r>
            <a:r>
              <a:rPr dirty="0" sz="3000" spc="45" b="1">
                <a:solidFill>
                  <a:srgbClr val="263383"/>
                </a:solidFill>
                <a:latin typeface="Arial"/>
                <a:cs typeface="Arial"/>
              </a:rPr>
              <a:t>code. </a:t>
            </a:r>
            <a:r>
              <a:rPr dirty="0" sz="3000" spc="70" b="1">
                <a:solidFill>
                  <a:srgbClr val="263383"/>
                </a:solidFill>
                <a:latin typeface="Arial"/>
                <a:cs typeface="Arial"/>
              </a:rPr>
              <a:t>But </a:t>
            </a:r>
            <a:r>
              <a:rPr dirty="0" sz="3000" spc="45" b="1">
                <a:solidFill>
                  <a:srgbClr val="263383"/>
                </a:solidFill>
                <a:latin typeface="Arial"/>
                <a:cs typeface="Arial"/>
              </a:rPr>
              <a:t>each </a:t>
            </a:r>
            <a:r>
              <a:rPr dirty="0" sz="3000" spc="5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100" b="1">
                <a:solidFill>
                  <a:srgbClr val="263383"/>
                </a:solidFill>
                <a:latin typeface="Arial"/>
                <a:cs typeface="Arial"/>
              </a:rPr>
              <a:t>time,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55" b="1">
                <a:solidFill>
                  <a:srgbClr val="263383"/>
                </a:solidFill>
                <a:latin typeface="Arial"/>
                <a:cs typeface="Arial"/>
              </a:rPr>
              <a:t>we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80" b="1">
                <a:solidFill>
                  <a:srgbClr val="263383"/>
                </a:solidFill>
                <a:latin typeface="Arial"/>
                <a:cs typeface="Arial"/>
              </a:rPr>
              <a:t>learned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35" b="1">
                <a:solidFill>
                  <a:srgbClr val="263383"/>
                </a:solidFill>
                <a:latin typeface="Arial"/>
                <a:cs typeface="Arial"/>
              </a:rPr>
              <a:t>something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55" b="1">
                <a:solidFill>
                  <a:srgbClr val="263383"/>
                </a:solidFill>
                <a:latin typeface="Arial"/>
                <a:cs typeface="Arial"/>
              </a:rPr>
              <a:t>new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65" b="1">
                <a:solidFill>
                  <a:srgbClr val="263383"/>
                </a:solidFill>
                <a:latin typeface="Arial"/>
                <a:cs typeface="Arial"/>
              </a:rPr>
              <a:t>and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50" b="1">
                <a:solidFill>
                  <a:srgbClr val="263383"/>
                </a:solidFill>
                <a:latin typeface="Arial"/>
                <a:cs typeface="Arial"/>
              </a:rPr>
              <a:t>figured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110" b="1">
                <a:solidFill>
                  <a:srgbClr val="263383"/>
                </a:solidFill>
                <a:latin typeface="Arial"/>
                <a:cs typeface="Arial"/>
              </a:rPr>
              <a:t>out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40" b="1">
                <a:solidFill>
                  <a:srgbClr val="263383"/>
                </a:solidFill>
                <a:latin typeface="Arial"/>
                <a:cs typeface="Arial"/>
              </a:rPr>
              <a:t>how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150" b="1">
                <a:solidFill>
                  <a:srgbClr val="263383"/>
                </a:solidFill>
                <a:latin typeface="Arial"/>
                <a:cs typeface="Arial"/>
              </a:rPr>
              <a:t>to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25" b="1">
                <a:solidFill>
                  <a:srgbClr val="263383"/>
                </a:solidFill>
                <a:latin typeface="Arial"/>
                <a:cs typeface="Arial"/>
              </a:rPr>
              <a:t>fix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95" b="1">
                <a:solidFill>
                  <a:srgbClr val="263383"/>
                </a:solidFill>
                <a:latin typeface="Arial"/>
                <a:cs typeface="Arial"/>
              </a:rPr>
              <a:t>it.</a:t>
            </a:r>
            <a:endParaRPr sz="3000">
              <a:latin typeface="Arial"/>
              <a:cs typeface="Arial"/>
            </a:endParaRPr>
          </a:p>
          <a:p>
            <a:pPr marL="12700" marR="199390">
              <a:lnSpc>
                <a:spcPts val="4200"/>
              </a:lnSpc>
            </a:pPr>
            <a:r>
              <a:rPr dirty="0" sz="3000" spc="60" b="1">
                <a:solidFill>
                  <a:srgbClr val="263383"/>
                </a:solidFill>
                <a:latin typeface="Arial"/>
                <a:cs typeface="Arial"/>
              </a:rPr>
              <a:t>Overall, </a:t>
            </a:r>
            <a:r>
              <a:rPr dirty="0" sz="3000" spc="130" b="1">
                <a:solidFill>
                  <a:srgbClr val="263383"/>
                </a:solidFill>
                <a:latin typeface="Arial"/>
                <a:cs typeface="Arial"/>
              </a:rPr>
              <a:t>the </a:t>
            </a:r>
            <a:r>
              <a:rPr dirty="0" sz="3000" spc="85" b="1">
                <a:solidFill>
                  <a:srgbClr val="263383"/>
                </a:solidFill>
                <a:latin typeface="Arial"/>
                <a:cs typeface="Arial"/>
              </a:rPr>
              <a:t>project </a:t>
            </a:r>
            <a:r>
              <a:rPr dirty="0" sz="3000" spc="20" b="1">
                <a:solidFill>
                  <a:srgbClr val="263383"/>
                </a:solidFill>
                <a:latin typeface="Arial"/>
                <a:cs typeface="Arial"/>
              </a:rPr>
              <a:t>showed </a:t>
            </a:r>
            <a:r>
              <a:rPr dirty="0" sz="3000" spc="-75" b="1">
                <a:solidFill>
                  <a:srgbClr val="263383"/>
                </a:solidFill>
                <a:latin typeface="Arial"/>
                <a:cs typeface="Arial"/>
              </a:rPr>
              <a:t>us </a:t>
            </a:r>
            <a:r>
              <a:rPr dirty="0" sz="3000" spc="130" b="1">
                <a:solidFill>
                  <a:srgbClr val="263383"/>
                </a:solidFill>
                <a:latin typeface="Arial"/>
                <a:cs typeface="Arial"/>
              </a:rPr>
              <a:t>the </a:t>
            </a:r>
            <a:r>
              <a:rPr dirty="0" sz="3000" spc="80" b="1">
                <a:solidFill>
                  <a:srgbClr val="263383"/>
                </a:solidFill>
                <a:latin typeface="Arial"/>
                <a:cs typeface="Arial"/>
              </a:rPr>
              <a:t>importance </a:t>
            </a:r>
            <a:r>
              <a:rPr dirty="0" sz="3000" spc="105" b="1">
                <a:solidFill>
                  <a:srgbClr val="263383"/>
                </a:solidFill>
                <a:latin typeface="Arial"/>
                <a:cs typeface="Arial"/>
              </a:rPr>
              <a:t>of </a:t>
            </a:r>
            <a:r>
              <a:rPr dirty="0" sz="3000" spc="25" b="1">
                <a:solidFill>
                  <a:srgbClr val="263383"/>
                </a:solidFill>
                <a:latin typeface="Arial"/>
                <a:cs typeface="Arial"/>
              </a:rPr>
              <a:t>breaking </a:t>
            </a:r>
            <a:r>
              <a:rPr dirty="0" sz="3000" spc="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10" b="1">
                <a:solidFill>
                  <a:srgbClr val="263383"/>
                </a:solidFill>
                <a:latin typeface="Arial"/>
                <a:cs typeface="Arial"/>
              </a:rPr>
              <a:t>things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55" b="1">
                <a:solidFill>
                  <a:srgbClr val="263383"/>
                </a:solidFill>
                <a:latin typeface="Arial"/>
                <a:cs typeface="Arial"/>
              </a:rPr>
              <a:t>down</a:t>
            </a:r>
            <a:r>
              <a:rPr dirty="0" sz="3000" spc="-12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95" b="1">
                <a:solidFill>
                  <a:srgbClr val="263383"/>
                </a:solidFill>
                <a:latin typeface="Arial"/>
                <a:cs typeface="Arial"/>
              </a:rPr>
              <a:t>into</a:t>
            </a:r>
            <a:r>
              <a:rPr dirty="0" sz="3000" spc="-12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50" b="1">
                <a:solidFill>
                  <a:srgbClr val="263383"/>
                </a:solidFill>
                <a:latin typeface="Arial"/>
                <a:cs typeface="Arial"/>
              </a:rPr>
              <a:t>smaller</a:t>
            </a:r>
            <a:r>
              <a:rPr dirty="0" sz="3000" spc="-12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15" b="1">
                <a:solidFill>
                  <a:srgbClr val="263383"/>
                </a:solidFill>
                <a:latin typeface="Arial"/>
                <a:cs typeface="Arial"/>
              </a:rPr>
              <a:t>pieces,</a:t>
            </a:r>
            <a:r>
              <a:rPr dirty="0" sz="3000" spc="-12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30" b="1">
                <a:solidFill>
                  <a:srgbClr val="263383"/>
                </a:solidFill>
                <a:latin typeface="Arial"/>
                <a:cs typeface="Arial"/>
              </a:rPr>
              <a:t>listening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150" b="1">
                <a:solidFill>
                  <a:srgbClr val="263383"/>
                </a:solidFill>
                <a:latin typeface="Arial"/>
                <a:cs typeface="Arial"/>
              </a:rPr>
              <a:t>to</a:t>
            </a:r>
            <a:r>
              <a:rPr dirty="0" sz="3000" spc="-12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10" b="1">
                <a:solidFill>
                  <a:srgbClr val="263383"/>
                </a:solidFill>
                <a:latin typeface="Arial"/>
                <a:cs typeface="Arial"/>
              </a:rPr>
              <a:t>user</a:t>
            </a:r>
            <a:r>
              <a:rPr dirty="0" sz="3000" spc="-12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55" b="1">
                <a:solidFill>
                  <a:srgbClr val="263383"/>
                </a:solidFill>
                <a:latin typeface="Arial"/>
                <a:cs typeface="Arial"/>
              </a:rPr>
              <a:t>feedback,</a:t>
            </a:r>
            <a:r>
              <a:rPr dirty="0" sz="3000" spc="-12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65" b="1">
                <a:solidFill>
                  <a:srgbClr val="263383"/>
                </a:solidFill>
                <a:latin typeface="Arial"/>
                <a:cs typeface="Arial"/>
              </a:rPr>
              <a:t>and </a:t>
            </a:r>
            <a:r>
              <a:rPr dirty="0" sz="3000" spc="-819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10" b="1">
                <a:solidFill>
                  <a:srgbClr val="263383"/>
                </a:solidFill>
                <a:latin typeface="Arial"/>
                <a:cs typeface="Arial"/>
              </a:rPr>
              <a:t>working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90" b="1">
                <a:solidFill>
                  <a:srgbClr val="263383"/>
                </a:solidFill>
                <a:latin typeface="Arial"/>
                <a:cs typeface="Arial"/>
              </a:rPr>
              <a:t>together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-75" b="1">
                <a:solidFill>
                  <a:srgbClr val="263383"/>
                </a:solidFill>
                <a:latin typeface="Arial"/>
                <a:cs typeface="Arial"/>
              </a:rPr>
              <a:t>as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35" b="1">
                <a:solidFill>
                  <a:srgbClr val="263383"/>
                </a:solidFill>
                <a:latin typeface="Arial"/>
                <a:cs typeface="Arial"/>
              </a:rPr>
              <a:t>a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125" b="1">
                <a:solidFill>
                  <a:srgbClr val="263383"/>
                </a:solidFill>
                <a:latin typeface="Arial"/>
                <a:cs typeface="Arial"/>
              </a:rPr>
              <a:t>team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150" b="1">
                <a:solidFill>
                  <a:srgbClr val="263383"/>
                </a:solidFill>
                <a:latin typeface="Arial"/>
                <a:cs typeface="Arial"/>
              </a:rPr>
              <a:t>to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20" b="1">
                <a:solidFill>
                  <a:srgbClr val="263383"/>
                </a:solidFill>
                <a:latin typeface="Arial"/>
                <a:cs typeface="Arial"/>
              </a:rPr>
              <a:t>solve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50" b="1">
                <a:solidFill>
                  <a:srgbClr val="263383"/>
                </a:solidFill>
                <a:latin typeface="Arial"/>
                <a:cs typeface="Arial"/>
              </a:rPr>
              <a:t>problems.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200" b="1">
                <a:solidFill>
                  <a:srgbClr val="263383"/>
                </a:solidFill>
                <a:latin typeface="Arial"/>
                <a:cs typeface="Arial"/>
              </a:rPr>
              <a:t>It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-40" b="1">
                <a:solidFill>
                  <a:srgbClr val="263383"/>
                </a:solidFill>
                <a:latin typeface="Arial"/>
                <a:cs typeface="Arial"/>
              </a:rPr>
              <a:t>was</a:t>
            </a:r>
            <a:r>
              <a:rPr dirty="0" sz="3000" spc="-125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35" b="1">
                <a:solidFill>
                  <a:srgbClr val="263383"/>
                </a:solidFill>
                <a:latin typeface="Arial"/>
                <a:cs typeface="Arial"/>
              </a:rPr>
              <a:t>a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65" b="1">
                <a:solidFill>
                  <a:srgbClr val="263383"/>
                </a:solidFill>
                <a:latin typeface="Arial"/>
                <a:cs typeface="Arial"/>
              </a:rPr>
              <a:t>valuable </a:t>
            </a:r>
            <a:r>
              <a:rPr dirty="0" sz="3000" spc="-819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40" b="1">
                <a:solidFill>
                  <a:srgbClr val="263383"/>
                </a:solidFill>
                <a:latin typeface="Arial"/>
                <a:cs typeface="Arial"/>
              </a:rPr>
              <a:t>learning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50" b="1">
                <a:solidFill>
                  <a:srgbClr val="263383"/>
                </a:solidFill>
                <a:latin typeface="Arial"/>
                <a:cs typeface="Arial"/>
              </a:rPr>
              <a:t>experience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150" b="1">
                <a:solidFill>
                  <a:srgbClr val="263383"/>
                </a:solidFill>
                <a:latin typeface="Arial"/>
                <a:cs typeface="Arial"/>
              </a:rPr>
              <a:t>that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60" b="1">
                <a:solidFill>
                  <a:srgbClr val="263383"/>
                </a:solidFill>
                <a:latin typeface="Arial"/>
                <a:cs typeface="Arial"/>
              </a:rPr>
              <a:t>will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85" b="1">
                <a:solidFill>
                  <a:srgbClr val="263383"/>
                </a:solidFill>
                <a:latin typeface="Arial"/>
                <a:cs typeface="Arial"/>
              </a:rPr>
              <a:t>help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-75" b="1">
                <a:solidFill>
                  <a:srgbClr val="263383"/>
                </a:solidFill>
                <a:latin typeface="Arial"/>
                <a:cs typeface="Arial"/>
              </a:rPr>
              <a:t>us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45" b="1">
                <a:solidFill>
                  <a:srgbClr val="263383"/>
                </a:solidFill>
                <a:latin typeface="Arial"/>
                <a:cs typeface="Arial"/>
              </a:rPr>
              <a:t>in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110" b="1">
                <a:solidFill>
                  <a:srgbClr val="263383"/>
                </a:solidFill>
                <a:latin typeface="Arial"/>
                <a:cs typeface="Arial"/>
              </a:rPr>
              <a:t>future</a:t>
            </a:r>
            <a:r>
              <a:rPr dirty="0" sz="3000" spc="-130" b="1">
                <a:solidFill>
                  <a:srgbClr val="263383"/>
                </a:solidFill>
                <a:latin typeface="Arial"/>
                <a:cs typeface="Arial"/>
              </a:rPr>
              <a:t> </a:t>
            </a:r>
            <a:r>
              <a:rPr dirty="0" sz="3000" spc="55" b="1">
                <a:solidFill>
                  <a:srgbClr val="263383"/>
                </a:solidFill>
                <a:latin typeface="Arial"/>
                <a:cs typeface="Arial"/>
              </a:rPr>
              <a:t>projects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8440" y="3761809"/>
            <a:ext cx="6699250" cy="14325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200" spc="45" i="1">
                <a:latin typeface="Arial"/>
                <a:cs typeface="Arial"/>
              </a:rPr>
              <a:t>THANKYOU</a:t>
            </a:r>
            <a:endParaRPr sz="9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528" y="155638"/>
            <a:ext cx="616712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5"/>
              <a:t>Area</a:t>
            </a:r>
            <a:r>
              <a:rPr dirty="0" spc="55"/>
              <a:t> </a:t>
            </a:r>
            <a:r>
              <a:rPr dirty="0" spc="-90"/>
              <a:t>of</a:t>
            </a:r>
            <a:r>
              <a:rPr dirty="0" spc="60"/>
              <a:t> </a:t>
            </a:r>
            <a:r>
              <a:rPr dirty="0" spc="95"/>
              <a:t>Application: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190663" cy="47474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9996" y="4934973"/>
            <a:ext cx="6718003" cy="53520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02559" y="1001712"/>
            <a:ext cx="13021944" cy="8074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26110" indent="97155">
              <a:lnSpc>
                <a:spcPct val="135400"/>
              </a:lnSpc>
              <a:spcBef>
                <a:spcPts val="100"/>
              </a:spcBef>
            </a:pPr>
            <a:r>
              <a:rPr dirty="0" sz="3000" spc="85">
                <a:latin typeface="Trebuchet MS"/>
                <a:cs typeface="Trebuchet MS"/>
              </a:rPr>
              <a:t>Our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event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120">
                <a:latin typeface="Trebuchet MS"/>
                <a:cs typeface="Trebuchet MS"/>
              </a:rPr>
              <a:t>booking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170">
                <a:latin typeface="Trebuchet MS"/>
                <a:cs typeface="Trebuchet MS"/>
              </a:rPr>
              <a:t>web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20">
                <a:latin typeface="Trebuchet MS"/>
                <a:cs typeface="Trebuchet MS"/>
              </a:rPr>
              <a:t>application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65">
                <a:latin typeface="Trebuchet MS"/>
                <a:cs typeface="Trebuchet MS"/>
              </a:rPr>
              <a:t>specializes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-50">
                <a:latin typeface="Trebuchet MS"/>
                <a:cs typeface="Trebuchet MS"/>
              </a:rPr>
              <a:t>in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-40">
                <a:latin typeface="Trebuchet MS"/>
                <a:cs typeface="Trebuchet MS"/>
              </a:rPr>
              <a:t>facilitating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155">
                <a:latin typeface="Trebuchet MS"/>
                <a:cs typeface="Trebuchet MS"/>
              </a:rPr>
              <a:t>seamless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35">
                <a:latin typeface="Trebuchet MS"/>
                <a:cs typeface="Trebuchet MS"/>
              </a:rPr>
              <a:t>coordination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for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120">
                <a:latin typeface="Trebuchet MS"/>
                <a:cs typeface="Trebuchet MS"/>
              </a:rPr>
              <a:t>music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25">
                <a:latin typeface="Trebuchet MS"/>
                <a:cs typeface="Trebuchet MS"/>
              </a:rPr>
              <a:t>concerts,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-80">
                <a:latin typeface="Trebuchet MS"/>
                <a:cs typeface="Trebuchet MS"/>
              </a:rPr>
              <a:t>art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exhibitions,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120">
                <a:latin typeface="Trebuchet MS"/>
                <a:cs typeface="Trebuchet MS"/>
              </a:rPr>
              <a:t>and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175">
                <a:latin typeface="Trebuchet MS"/>
                <a:cs typeface="Trebuchet MS"/>
              </a:rPr>
              <a:t>comedy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75">
                <a:latin typeface="Trebuchet MS"/>
                <a:cs typeface="Trebuchet MS"/>
              </a:rPr>
              <a:t>shows.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35400"/>
              </a:lnSpc>
            </a:pPr>
            <a:r>
              <a:rPr dirty="0" sz="3000" spc="80">
                <a:latin typeface="Trebuchet MS"/>
                <a:cs typeface="Trebuchet MS"/>
              </a:rPr>
              <a:t>Geared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80">
                <a:latin typeface="Trebuchet MS"/>
                <a:cs typeface="Trebuchet MS"/>
              </a:rPr>
              <a:t>towards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event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20">
                <a:latin typeface="Trebuchet MS"/>
                <a:cs typeface="Trebuchet MS"/>
              </a:rPr>
              <a:t>organizers,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15">
                <a:latin typeface="Trebuchet MS"/>
                <a:cs typeface="Trebuchet MS"/>
              </a:rPr>
              <a:t>the</a:t>
            </a:r>
            <a:r>
              <a:rPr dirty="0" sz="3000" spc="-125">
                <a:latin typeface="Trebuchet MS"/>
                <a:cs typeface="Trebuchet MS"/>
              </a:rPr>
              <a:t> </a:t>
            </a:r>
            <a:r>
              <a:rPr dirty="0" sz="3000" spc="20">
                <a:latin typeface="Trebuchet MS"/>
                <a:cs typeface="Trebuchet MS"/>
              </a:rPr>
              <a:t>platform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30">
                <a:latin typeface="Trebuchet MS"/>
                <a:cs typeface="Trebuchet MS"/>
              </a:rPr>
              <a:t>offers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80">
                <a:latin typeface="Trebuchet MS"/>
                <a:cs typeface="Trebuchet MS"/>
              </a:rPr>
              <a:t>an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-55">
                <a:latin typeface="Trebuchet MS"/>
                <a:cs typeface="Trebuchet MS"/>
              </a:rPr>
              <a:t>intuitive</a:t>
            </a:r>
            <a:r>
              <a:rPr dirty="0" sz="3000" spc="-125">
                <a:latin typeface="Trebuchet MS"/>
                <a:cs typeface="Trebuchet MS"/>
              </a:rPr>
              <a:t> </a:t>
            </a:r>
            <a:r>
              <a:rPr dirty="0" sz="3000" spc="-5">
                <a:latin typeface="Trebuchet MS"/>
                <a:cs typeface="Trebuchet MS"/>
              </a:rPr>
              <a:t>interface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for </a:t>
            </a:r>
            <a:r>
              <a:rPr dirty="0" sz="3000" spc="135">
                <a:latin typeface="Trebuchet MS"/>
                <a:cs typeface="Trebuchet MS"/>
              </a:rPr>
              <a:t>managing </a:t>
            </a:r>
            <a:r>
              <a:rPr dirty="0" sz="3000" spc="60">
                <a:latin typeface="Trebuchet MS"/>
                <a:cs typeface="Trebuchet MS"/>
              </a:rPr>
              <a:t>event </a:t>
            </a:r>
            <a:r>
              <a:rPr dirty="0" sz="3000" spc="20">
                <a:latin typeface="Trebuchet MS"/>
                <a:cs typeface="Trebuchet MS"/>
              </a:rPr>
              <a:t>details </a:t>
            </a:r>
            <a:r>
              <a:rPr dirty="0" sz="3000" spc="165">
                <a:latin typeface="Trebuchet MS"/>
                <a:cs typeface="Trebuchet MS"/>
              </a:rPr>
              <a:t>such </a:t>
            </a:r>
            <a:r>
              <a:rPr dirty="0" sz="3000" spc="150">
                <a:latin typeface="Trebuchet MS"/>
                <a:cs typeface="Trebuchet MS"/>
              </a:rPr>
              <a:t>as </a:t>
            </a:r>
            <a:r>
              <a:rPr dirty="0" sz="3000" spc="-40">
                <a:latin typeface="Trebuchet MS"/>
                <a:cs typeface="Trebuchet MS"/>
              </a:rPr>
              <a:t>ticketing, </a:t>
            </a:r>
            <a:r>
              <a:rPr dirty="0" sz="3000" spc="70">
                <a:latin typeface="Trebuchet MS"/>
                <a:cs typeface="Trebuchet MS"/>
              </a:rPr>
              <a:t>seating </a:t>
            </a:r>
            <a:r>
              <a:rPr dirty="0" sz="3000" spc="45">
                <a:latin typeface="Trebuchet MS"/>
                <a:cs typeface="Trebuchet MS"/>
              </a:rPr>
              <a:t>arrangements, </a:t>
            </a:r>
            <a:r>
              <a:rPr dirty="0" sz="3000" spc="120">
                <a:latin typeface="Trebuchet MS"/>
                <a:cs typeface="Trebuchet MS"/>
              </a:rPr>
              <a:t>and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promotional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-75">
                <a:latin typeface="Trebuchet MS"/>
                <a:cs typeface="Trebuchet MS"/>
              </a:rPr>
              <a:t>activities.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Organizers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110">
                <a:latin typeface="Trebuchet MS"/>
                <a:cs typeface="Trebuchet MS"/>
              </a:rPr>
              <a:t>can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efficiently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65">
                <a:latin typeface="Trebuchet MS"/>
                <a:cs typeface="Trebuchet MS"/>
              </a:rPr>
              <a:t>plan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120">
                <a:latin typeface="Trebuchet MS"/>
                <a:cs typeface="Trebuchet MS"/>
              </a:rPr>
              <a:t>and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execute</a:t>
            </a:r>
            <a:r>
              <a:rPr dirty="0" sz="3000" spc="-125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events </a:t>
            </a:r>
            <a:r>
              <a:rPr dirty="0" sz="3000" spc="95">
                <a:latin typeface="Trebuchet MS"/>
                <a:cs typeface="Trebuchet MS"/>
              </a:rPr>
              <a:t> </a:t>
            </a:r>
            <a:r>
              <a:rPr dirty="0" sz="3000" spc="25">
                <a:latin typeface="Trebuchet MS"/>
                <a:cs typeface="Trebuchet MS"/>
              </a:rPr>
              <a:t>of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65">
                <a:latin typeface="Trebuchet MS"/>
                <a:cs typeface="Trebuchet MS"/>
              </a:rPr>
              <a:t>varying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45">
                <a:latin typeface="Trebuchet MS"/>
                <a:cs typeface="Trebuchet MS"/>
              </a:rPr>
              <a:t>scales,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95">
                <a:latin typeface="Trebuchet MS"/>
                <a:cs typeface="Trebuchet MS"/>
              </a:rPr>
              <a:t>ensuring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a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130">
                <a:latin typeface="Trebuchet MS"/>
                <a:cs typeface="Trebuchet MS"/>
              </a:rPr>
              <a:t>smooth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workflow.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Meanwhile,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for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15">
                <a:latin typeface="Trebuchet MS"/>
                <a:cs typeface="Trebuchet MS"/>
              </a:rPr>
              <a:t>attendees, </a:t>
            </a:r>
            <a:r>
              <a:rPr dirty="0" sz="3000" spc="20">
                <a:latin typeface="Trebuchet MS"/>
                <a:cs typeface="Trebuchet MS"/>
              </a:rPr>
              <a:t> </a:t>
            </a:r>
            <a:r>
              <a:rPr dirty="0" sz="3000" spc="15">
                <a:latin typeface="Trebuchet MS"/>
                <a:cs typeface="Trebuchet MS"/>
              </a:rPr>
              <a:t>the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20">
                <a:latin typeface="Trebuchet MS"/>
                <a:cs typeface="Trebuchet MS"/>
              </a:rPr>
              <a:t>application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provides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a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100">
                <a:latin typeface="Trebuchet MS"/>
                <a:cs typeface="Trebuchet MS"/>
              </a:rPr>
              <a:t>user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5">
                <a:latin typeface="Trebuchet MS"/>
                <a:cs typeface="Trebuchet MS"/>
              </a:rPr>
              <a:t>friendly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experience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-5">
                <a:latin typeface="Trebuchet MS"/>
                <a:cs typeface="Trebuchet MS"/>
              </a:rPr>
              <a:t>to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55">
                <a:latin typeface="Trebuchet MS"/>
                <a:cs typeface="Trebuchet MS"/>
              </a:rPr>
              <a:t>browse,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-5">
                <a:latin typeface="Trebuchet MS"/>
                <a:cs typeface="Trebuchet MS"/>
              </a:rPr>
              <a:t>select,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120">
                <a:latin typeface="Trebuchet MS"/>
                <a:cs typeface="Trebuchet MS"/>
              </a:rPr>
              <a:t>and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150">
                <a:latin typeface="Trebuchet MS"/>
                <a:cs typeface="Trebuchet MS"/>
              </a:rPr>
              <a:t>book </a:t>
            </a:r>
            <a:r>
              <a:rPr dirty="0" sz="3000" spc="5">
                <a:latin typeface="Trebuchet MS"/>
                <a:cs typeface="Trebuchet MS"/>
              </a:rPr>
              <a:t>tickets </a:t>
            </a:r>
            <a:r>
              <a:rPr dirty="0" sz="3000" spc="-20">
                <a:latin typeface="Trebuchet MS"/>
                <a:cs typeface="Trebuchet MS"/>
              </a:rPr>
              <a:t>for </a:t>
            </a:r>
            <a:r>
              <a:rPr dirty="0" sz="3000" spc="80">
                <a:latin typeface="Trebuchet MS"/>
                <a:cs typeface="Trebuchet MS"/>
              </a:rPr>
              <a:t>these </a:t>
            </a:r>
            <a:r>
              <a:rPr dirty="0" sz="3000" spc="70">
                <a:latin typeface="Trebuchet MS"/>
                <a:cs typeface="Trebuchet MS"/>
              </a:rPr>
              <a:t>diverse </a:t>
            </a:r>
            <a:r>
              <a:rPr dirty="0" sz="3000">
                <a:latin typeface="Trebuchet MS"/>
                <a:cs typeface="Trebuchet MS"/>
              </a:rPr>
              <a:t>events. </a:t>
            </a:r>
            <a:r>
              <a:rPr dirty="0" sz="3000" spc="105">
                <a:latin typeface="Trebuchet MS"/>
                <a:cs typeface="Trebuchet MS"/>
              </a:rPr>
              <a:t>Whether </a:t>
            </a:r>
            <a:r>
              <a:rPr dirty="0" sz="3000" spc="-10">
                <a:latin typeface="Trebuchet MS"/>
                <a:cs typeface="Trebuchet MS"/>
              </a:rPr>
              <a:t>it's </a:t>
            </a:r>
            <a:r>
              <a:rPr dirty="0" sz="3000" spc="55">
                <a:latin typeface="Trebuchet MS"/>
                <a:cs typeface="Trebuchet MS"/>
              </a:rPr>
              <a:t>a </a:t>
            </a:r>
            <a:r>
              <a:rPr dirty="0" sz="3000" spc="25">
                <a:latin typeface="Trebuchet MS"/>
                <a:cs typeface="Trebuchet MS"/>
              </a:rPr>
              <a:t>captivating </a:t>
            </a:r>
            <a:r>
              <a:rPr dirty="0" sz="3000" spc="120">
                <a:latin typeface="Trebuchet MS"/>
                <a:cs typeface="Trebuchet MS"/>
              </a:rPr>
              <a:t>music </a:t>
            </a:r>
            <a:r>
              <a:rPr dirty="0" sz="3000" spc="12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concert, </a:t>
            </a:r>
            <a:r>
              <a:rPr dirty="0" sz="3000" spc="80">
                <a:latin typeface="Trebuchet MS"/>
                <a:cs typeface="Trebuchet MS"/>
              </a:rPr>
              <a:t>an </a:t>
            </a:r>
            <a:r>
              <a:rPr dirty="0" sz="3000" spc="30">
                <a:latin typeface="Trebuchet MS"/>
                <a:cs typeface="Trebuchet MS"/>
              </a:rPr>
              <a:t>inspiring </a:t>
            </a:r>
            <a:r>
              <a:rPr dirty="0" sz="3000" spc="-80">
                <a:latin typeface="Trebuchet MS"/>
                <a:cs typeface="Trebuchet MS"/>
              </a:rPr>
              <a:t>art </a:t>
            </a:r>
            <a:r>
              <a:rPr dirty="0" sz="3000" spc="-50">
                <a:latin typeface="Trebuchet MS"/>
                <a:cs typeface="Trebuchet MS"/>
              </a:rPr>
              <a:t>exhibition, </a:t>
            </a:r>
            <a:r>
              <a:rPr dirty="0" sz="3000" spc="30">
                <a:latin typeface="Trebuchet MS"/>
                <a:cs typeface="Trebuchet MS"/>
              </a:rPr>
              <a:t>or </a:t>
            </a:r>
            <a:r>
              <a:rPr dirty="0" sz="3000" spc="55">
                <a:latin typeface="Trebuchet MS"/>
                <a:cs typeface="Trebuchet MS"/>
              </a:rPr>
              <a:t>a </a:t>
            </a:r>
            <a:r>
              <a:rPr dirty="0" sz="3000" spc="25">
                <a:latin typeface="Trebuchet MS"/>
                <a:cs typeface="Trebuchet MS"/>
              </a:rPr>
              <a:t>laughter-filled </a:t>
            </a:r>
            <a:r>
              <a:rPr dirty="0" sz="3000" spc="175">
                <a:latin typeface="Trebuchet MS"/>
                <a:cs typeface="Trebuchet MS"/>
              </a:rPr>
              <a:t>comedy </a:t>
            </a:r>
            <a:r>
              <a:rPr dirty="0" sz="3000" spc="60">
                <a:latin typeface="Trebuchet MS"/>
                <a:cs typeface="Trebuchet MS"/>
              </a:rPr>
              <a:t>show, </a:t>
            </a:r>
            <a:r>
              <a:rPr dirty="0" sz="3000" spc="65">
                <a:latin typeface="Trebuchet MS"/>
                <a:cs typeface="Trebuchet MS"/>
              </a:rPr>
              <a:t>our </a:t>
            </a:r>
            <a:r>
              <a:rPr dirty="0" sz="3000" spc="-890">
                <a:latin typeface="Trebuchet MS"/>
                <a:cs typeface="Trebuchet MS"/>
              </a:rPr>
              <a:t> </a:t>
            </a:r>
            <a:r>
              <a:rPr dirty="0" sz="3000" spc="20">
                <a:latin typeface="Trebuchet MS"/>
                <a:cs typeface="Trebuchet MS"/>
              </a:rPr>
              <a:t>platform </a:t>
            </a:r>
            <a:r>
              <a:rPr dirty="0" sz="3000" spc="130">
                <a:latin typeface="Trebuchet MS"/>
                <a:cs typeface="Trebuchet MS"/>
              </a:rPr>
              <a:t>enhances </a:t>
            </a:r>
            <a:r>
              <a:rPr dirty="0" sz="3000" spc="15">
                <a:latin typeface="Trebuchet MS"/>
                <a:cs typeface="Trebuchet MS"/>
              </a:rPr>
              <a:t>the </a:t>
            </a:r>
            <a:r>
              <a:rPr dirty="0" sz="3000" spc="30">
                <a:latin typeface="Trebuchet MS"/>
                <a:cs typeface="Trebuchet MS"/>
              </a:rPr>
              <a:t>overall </a:t>
            </a:r>
            <a:r>
              <a:rPr dirty="0" sz="3000" spc="60">
                <a:latin typeface="Trebuchet MS"/>
                <a:cs typeface="Trebuchet MS"/>
              </a:rPr>
              <a:t>event </a:t>
            </a:r>
            <a:r>
              <a:rPr dirty="0" sz="3000" spc="10">
                <a:latin typeface="Trebuchet MS"/>
                <a:cs typeface="Trebuchet MS"/>
              </a:rPr>
              <a:t>experience. </a:t>
            </a:r>
            <a:r>
              <a:rPr dirty="0" sz="3000" spc="75">
                <a:latin typeface="Trebuchet MS"/>
                <a:cs typeface="Trebuchet MS"/>
              </a:rPr>
              <a:t>With </a:t>
            </a:r>
            <a:r>
              <a:rPr dirty="0" sz="3000" spc="55">
                <a:latin typeface="Trebuchet MS"/>
                <a:cs typeface="Trebuchet MS"/>
              </a:rPr>
              <a:t>a </a:t>
            </a:r>
            <a:r>
              <a:rPr dirty="0" sz="3000" spc="120">
                <a:latin typeface="Trebuchet MS"/>
                <a:cs typeface="Trebuchet MS"/>
              </a:rPr>
              <a:t>focus </a:t>
            </a:r>
            <a:r>
              <a:rPr dirty="0" sz="3000" spc="140">
                <a:latin typeface="Trebuchet MS"/>
                <a:cs typeface="Trebuchet MS"/>
              </a:rPr>
              <a:t>on </a:t>
            </a:r>
            <a:r>
              <a:rPr dirty="0" sz="3000" spc="114">
                <a:latin typeface="Trebuchet MS"/>
                <a:cs typeface="Trebuchet MS"/>
              </a:rPr>
              <a:t>key </a:t>
            </a:r>
            <a:r>
              <a:rPr dirty="0" sz="3000" spc="12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locations </a:t>
            </a:r>
            <a:r>
              <a:rPr dirty="0" sz="3000" spc="120">
                <a:latin typeface="Trebuchet MS"/>
                <a:cs typeface="Trebuchet MS"/>
              </a:rPr>
              <a:t>and </a:t>
            </a:r>
            <a:r>
              <a:rPr dirty="0" sz="3000" spc="145">
                <a:latin typeface="Trebuchet MS"/>
                <a:cs typeface="Trebuchet MS"/>
              </a:rPr>
              <a:t>venues </a:t>
            </a:r>
            <a:r>
              <a:rPr dirty="0" sz="3000" spc="-30">
                <a:latin typeface="Trebuchet MS"/>
                <a:cs typeface="Trebuchet MS"/>
              </a:rPr>
              <a:t>within </a:t>
            </a:r>
            <a:r>
              <a:rPr dirty="0" sz="3000" spc="-70">
                <a:latin typeface="Trebuchet MS"/>
                <a:cs typeface="Trebuchet MS"/>
              </a:rPr>
              <a:t>cities, </a:t>
            </a:r>
            <a:r>
              <a:rPr dirty="0" sz="3000" spc="65">
                <a:latin typeface="Trebuchet MS"/>
                <a:cs typeface="Trebuchet MS"/>
              </a:rPr>
              <a:t>our </a:t>
            </a:r>
            <a:r>
              <a:rPr dirty="0" sz="3000" spc="20">
                <a:latin typeface="Trebuchet MS"/>
                <a:cs typeface="Trebuchet MS"/>
              </a:rPr>
              <a:t>application </a:t>
            </a:r>
            <a:r>
              <a:rPr dirty="0" sz="3000" spc="125">
                <a:latin typeface="Trebuchet MS"/>
                <a:cs typeface="Trebuchet MS"/>
              </a:rPr>
              <a:t>ensures </a:t>
            </a:r>
            <a:r>
              <a:rPr dirty="0" sz="3000" spc="-55">
                <a:latin typeface="Trebuchet MS"/>
                <a:cs typeface="Trebuchet MS"/>
              </a:rPr>
              <a:t>that </a:t>
            </a:r>
            <a:r>
              <a:rPr dirty="0" sz="3000" spc="70">
                <a:latin typeface="Trebuchet MS"/>
                <a:cs typeface="Trebuchet MS"/>
              </a:rPr>
              <a:t>both </a:t>
            </a:r>
            <a:r>
              <a:rPr dirty="0" sz="3000" spc="75">
                <a:latin typeface="Trebuchet MS"/>
                <a:cs typeface="Trebuchet MS"/>
              </a:rPr>
              <a:t> </a:t>
            </a:r>
            <a:r>
              <a:rPr dirty="0" sz="3000" spc="65">
                <a:latin typeface="Trebuchet MS"/>
                <a:cs typeface="Trebuchet MS"/>
              </a:rPr>
              <a:t>organizers </a:t>
            </a:r>
            <a:r>
              <a:rPr dirty="0" sz="3000" spc="120">
                <a:latin typeface="Trebuchet MS"/>
                <a:cs typeface="Trebuchet MS"/>
              </a:rPr>
              <a:t>and </a:t>
            </a:r>
            <a:r>
              <a:rPr dirty="0" sz="3000" spc="65">
                <a:latin typeface="Trebuchet MS"/>
                <a:cs typeface="Trebuchet MS"/>
              </a:rPr>
              <a:t>attendees </a:t>
            </a:r>
            <a:r>
              <a:rPr dirty="0" sz="3000" spc="105">
                <a:latin typeface="Trebuchet MS"/>
                <a:cs typeface="Trebuchet MS"/>
              </a:rPr>
              <a:t>have </a:t>
            </a:r>
            <a:r>
              <a:rPr dirty="0" sz="3000" spc="55">
                <a:latin typeface="Trebuchet MS"/>
                <a:cs typeface="Trebuchet MS"/>
              </a:rPr>
              <a:t>a </a:t>
            </a:r>
            <a:r>
              <a:rPr dirty="0" sz="3000" spc="20">
                <a:latin typeface="Trebuchet MS"/>
                <a:cs typeface="Trebuchet MS"/>
              </a:rPr>
              <a:t>centralized </a:t>
            </a:r>
            <a:r>
              <a:rPr dirty="0" sz="3000" spc="140">
                <a:latin typeface="Trebuchet MS"/>
                <a:cs typeface="Trebuchet MS"/>
              </a:rPr>
              <a:t>hub </a:t>
            </a:r>
            <a:r>
              <a:rPr dirty="0" sz="3000" spc="-20">
                <a:latin typeface="Trebuchet MS"/>
                <a:cs typeface="Trebuchet MS"/>
              </a:rPr>
              <a:t>for </a:t>
            </a:r>
            <a:r>
              <a:rPr dirty="0" sz="3000" spc="125">
                <a:latin typeface="Trebuchet MS"/>
                <a:cs typeface="Trebuchet MS"/>
              </a:rPr>
              <a:t>successful </a:t>
            </a:r>
            <a:r>
              <a:rPr dirty="0" sz="3000" spc="120">
                <a:latin typeface="Trebuchet MS"/>
                <a:cs typeface="Trebuchet MS"/>
              </a:rPr>
              <a:t>and </a:t>
            </a:r>
            <a:r>
              <a:rPr dirty="0" sz="3000" spc="125">
                <a:latin typeface="Trebuchet MS"/>
                <a:cs typeface="Trebuchet MS"/>
              </a:rPr>
              <a:t> </a:t>
            </a:r>
            <a:r>
              <a:rPr dirty="0" sz="3000" spc="110">
                <a:latin typeface="Trebuchet MS"/>
                <a:cs typeface="Trebuchet MS"/>
              </a:rPr>
              <a:t>memorable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90">
                <a:latin typeface="Trebuchet MS"/>
                <a:cs typeface="Trebuchet MS"/>
              </a:rPr>
              <a:t>events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Need</a:t>
            </a:r>
            <a:r>
              <a:rPr dirty="0" spc="40"/>
              <a:t> </a:t>
            </a:r>
            <a:r>
              <a:rPr dirty="0" spc="-90"/>
              <a:t>of</a:t>
            </a:r>
            <a:r>
              <a:rPr dirty="0" spc="45"/>
              <a:t> </a:t>
            </a:r>
            <a:r>
              <a:rPr dirty="0" spc="165"/>
              <a:t>the</a:t>
            </a:r>
            <a:r>
              <a:rPr dirty="0" spc="40"/>
              <a:t> </a:t>
            </a:r>
            <a:r>
              <a:rPr dirty="0" spc="180"/>
              <a:t>System: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190663" cy="47474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9996" y="4934973"/>
            <a:ext cx="6718003" cy="53520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6000" y="930275"/>
            <a:ext cx="16412210" cy="6959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20090">
              <a:lnSpc>
                <a:spcPct val="116700"/>
              </a:lnSpc>
              <a:spcBef>
                <a:spcPts val="95"/>
              </a:spcBef>
            </a:pPr>
            <a:r>
              <a:rPr dirty="0" sz="3000" spc="-90">
                <a:solidFill>
                  <a:srgbClr val="263383"/>
                </a:solidFill>
                <a:latin typeface="Verdana"/>
                <a:cs typeface="Verdana"/>
              </a:rPr>
              <a:t>Organizing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and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63383"/>
                </a:solidFill>
                <a:latin typeface="Verdana"/>
                <a:cs typeface="Verdana"/>
              </a:rPr>
              <a:t>participating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263383"/>
                </a:solidFill>
                <a:latin typeface="Verdana"/>
                <a:cs typeface="Verdana"/>
              </a:rPr>
              <a:t>in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263383"/>
                </a:solidFill>
                <a:latin typeface="Verdana"/>
                <a:cs typeface="Verdana"/>
              </a:rPr>
              <a:t>events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63383"/>
                </a:solidFill>
                <a:latin typeface="Verdana"/>
                <a:cs typeface="Verdana"/>
              </a:rPr>
              <a:t>can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5">
                <a:solidFill>
                  <a:srgbClr val="263383"/>
                </a:solidFill>
                <a:latin typeface="Verdana"/>
                <a:cs typeface="Verdana"/>
              </a:rPr>
              <a:t>be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135">
                <a:solidFill>
                  <a:srgbClr val="263383"/>
                </a:solidFill>
                <a:latin typeface="Verdana"/>
                <a:cs typeface="Verdana"/>
              </a:rPr>
              <a:t>a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complex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and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55">
                <a:solidFill>
                  <a:srgbClr val="263383"/>
                </a:solidFill>
                <a:latin typeface="Verdana"/>
                <a:cs typeface="Verdana"/>
              </a:rPr>
              <a:t>time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55">
                <a:solidFill>
                  <a:srgbClr val="263383"/>
                </a:solidFill>
                <a:latin typeface="Verdana"/>
                <a:cs typeface="Verdana"/>
              </a:rPr>
              <a:t>consuming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263383"/>
                </a:solidFill>
                <a:latin typeface="Verdana"/>
                <a:cs typeface="Verdana"/>
              </a:rPr>
              <a:t>process, </a:t>
            </a:r>
            <a:r>
              <a:rPr dirty="0" sz="3000" spc="-104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15">
                <a:solidFill>
                  <a:srgbClr val="263383"/>
                </a:solidFill>
                <a:latin typeface="Verdana"/>
                <a:cs typeface="Verdana"/>
              </a:rPr>
              <a:t>often </a:t>
            </a:r>
            <a:r>
              <a:rPr dirty="0" sz="3000" spc="-45">
                <a:solidFill>
                  <a:srgbClr val="263383"/>
                </a:solidFill>
                <a:latin typeface="Verdana"/>
                <a:cs typeface="Verdana"/>
              </a:rPr>
              <a:t>plagued </a:t>
            </a:r>
            <a:r>
              <a:rPr dirty="0" sz="3000" spc="-10">
                <a:solidFill>
                  <a:srgbClr val="263383"/>
                </a:solidFill>
                <a:latin typeface="Verdana"/>
                <a:cs typeface="Verdana"/>
              </a:rPr>
              <a:t>by </a:t>
            </a:r>
            <a:r>
              <a:rPr dirty="0" sz="3000" spc="-45">
                <a:solidFill>
                  <a:srgbClr val="263383"/>
                </a:solidFill>
                <a:latin typeface="Verdana"/>
                <a:cs typeface="Verdana"/>
              </a:rPr>
              <a:t>challenges </a:t>
            </a:r>
            <a:r>
              <a:rPr dirty="0" sz="3000" spc="-20">
                <a:solidFill>
                  <a:srgbClr val="263383"/>
                </a:solidFill>
                <a:latin typeface="Verdana"/>
                <a:cs typeface="Verdana"/>
              </a:rPr>
              <a:t>such </a:t>
            </a:r>
            <a:r>
              <a:rPr dirty="0" sz="3000" spc="-100">
                <a:solidFill>
                  <a:srgbClr val="263383"/>
                </a:solidFill>
                <a:latin typeface="Verdana"/>
                <a:cs typeface="Verdana"/>
              </a:rPr>
              <a:t>as </a:t>
            </a:r>
            <a:r>
              <a:rPr dirty="0" sz="3000" spc="5">
                <a:solidFill>
                  <a:srgbClr val="263383"/>
                </a:solidFill>
                <a:latin typeface="Verdana"/>
                <a:cs typeface="Verdana"/>
              </a:rPr>
              <a:t>inefficient </a:t>
            </a:r>
            <a:r>
              <a:rPr dirty="0" sz="3000" spc="-75">
                <a:solidFill>
                  <a:srgbClr val="263383"/>
                </a:solidFill>
                <a:latin typeface="Verdana"/>
                <a:cs typeface="Verdana"/>
              </a:rPr>
              <a:t>planning, </a:t>
            </a:r>
            <a:r>
              <a:rPr dirty="0" sz="3000" spc="-20">
                <a:solidFill>
                  <a:srgbClr val="263383"/>
                </a:solidFill>
                <a:latin typeface="Verdana"/>
                <a:cs typeface="Verdana"/>
              </a:rPr>
              <a:t>limited </a:t>
            </a:r>
            <a:r>
              <a:rPr dirty="0" sz="3000" spc="-30">
                <a:solidFill>
                  <a:srgbClr val="263383"/>
                </a:solidFill>
                <a:latin typeface="Verdana"/>
                <a:cs typeface="Verdana"/>
              </a:rPr>
              <a:t>accessibility,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and </a:t>
            </a:r>
            <a:r>
              <a:rPr dirty="0" sz="3000" spc="-3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55">
                <a:solidFill>
                  <a:srgbClr val="263383"/>
                </a:solidFill>
                <a:latin typeface="Verdana"/>
                <a:cs typeface="Verdana"/>
              </a:rPr>
              <a:t>fragmented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263383"/>
                </a:solidFill>
                <a:latin typeface="Verdana"/>
                <a:cs typeface="Verdana"/>
              </a:rPr>
              <a:t>communication.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Our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event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65">
                <a:solidFill>
                  <a:srgbClr val="263383"/>
                </a:solidFill>
                <a:latin typeface="Verdana"/>
                <a:cs typeface="Verdana"/>
              </a:rPr>
              <a:t>booking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web</a:t>
            </a:r>
            <a:r>
              <a:rPr dirty="0" sz="3000" spc="-30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263383"/>
                </a:solidFill>
                <a:latin typeface="Verdana"/>
                <a:cs typeface="Verdana"/>
              </a:rPr>
              <a:t>application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263383"/>
                </a:solidFill>
                <a:latin typeface="Verdana"/>
                <a:cs typeface="Verdana"/>
              </a:rPr>
              <a:t>addresses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these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63383"/>
                </a:solidFill>
                <a:latin typeface="Verdana"/>
                <a:cs typeface="Verdana"/>
              </a:rPr>
              <a:t>pain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ts val="4200"/>
              </a:lnSpc>
              <a:spcBef>
                <a:spcPts val="240"/>
              </a:spcBef>
            </a:pPr>
            <a:r>
              <a:rPr dirty="0" sz="3000">
                <a:solidFill>
                  <a:srgbClr val="263383"/>
                </a:solidFill>
                <a:latin typeface="Verdana"/>
                <a:cs typeface="Verdana"/>
              </a:rPr>
              <a:t>points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263383"/>
                </a:solidFill>
                <a:latin typeface="Verdana"/>
                <a:cs typeface="Verdana"/>
              </a:rPr>
              <a:t>by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263383"/>
                </a:solidFill>
                <a:latin typeface="Verdana"/>
                <a:cs typeface="Verdana"/>
              </a:rPr>
              <a:t>providing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135">
                <a:solidFill>
                  <a:srgbClr val="263383"/>
                </a:solidFill>
                <a:latin typeface="Verdana"/>
                <a:cs typeface="Verdana"/>
              </a:rPr>
              <a:t>a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63383"/>
                </a:solidFill>
                <a:latin typeface="Verdana"/>
                <a:cs typeface="Verdana"/>
              </a:rPr>
              <a:t>centralized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and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user-friendly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5">
                <a:solidFill>
                  <a:srgbClr val="263383"/>
                </a:solidFill>
                <a:latin typeface="Verdana"/>
                <a:cs typeface="Verdana"/>
              </a:rPr>
              <a:t>solution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30">
                <a:solidFill>
                  <a:srgbClr val="263383"/>
                </a:solidFill>
                <a:latin typeface="Verdana"/>
                <a:cs typeface="Verdana"/>
              </a:rPr>
              <a:t>for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25">
                <a:solidFill>
                  <a:srgbClr val="263383"/>
                </a:solidFill>
                <a:latin typeface="Verdana"/>
                <a:cs typeface="Verdana"/>
              </a:rPr>
              <a:t>both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event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75">
                <a:solidFill>
                  <a:srgbClr val="263383"/>
                </a:solidFill>
                <a:latin typeface="Verdana"/>
                <a:cs typeface="Verdana"/>
              </a:rPr>
              <a:t>organizers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and </a:t>
            </a:r>
            <a:r>
              <a:rPr dirty="0" sz="3000" spc="-104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60">
                <a:solidFill>
                  <a:srgbClr val="263383"/>
                </a:solidFill>
                <a:latin typeface="Verdana"/>
                <a:cs typeface="Verdana"/>
              </a:rPr>
              <a:t>attendees.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263383"/>
                </a:solidFill>
                <a:latin typeface="Verdana"/>
                <a:cs typeface="Verdana"/>
              </a:rPr>
              <a:t>For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95">
                <a:solidFill>
                  <a:srgbClr val="263383"/>
                </a:solidFill>
                <a:latin typeface="Verdana"/>
                <a:cs typeface="Verdana"/>
              </a:rPr>
              <a:t>organizers,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263383"/>
                </a:solidFill>
                <a:latin typeface="Verdana"/>
                <a:cs typeface="Verdana"/>
              </a:rPr>
              <a:t>the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65">
                <a:solidFill>
                  <a:srgbClr val="263383"/>
                </a:solidFill>
                <a:latin typeface="Verdana"/>
                <a:cs typeface="Verdana"/>
              </a:rPr>
              <a:t>system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50">
                <a:solidFill>
                  <a:srgbClr val="263383"/>
                </a:solidFill>
                <a:latin typeface="Verdana"/>
                <a:cs typeface="Verdana"/>
              </a:rPr>
              <a:t>streamlines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263383"/>
                </a:solidFill>
                <a:latin typeface="Verdana"/>
                <a:cs typeface="Verdana"/>
              </a:rPr>
              <a:t>the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event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50">
                <a:solidFill>
                  <a:srgbClr val="263383"/>
                </a:solidFill>
                <a:latin typeface="Verdana"/>
                <a:cs typeface="Verdana"/>
              </a:rPr>
              <a:t>planning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65">
                <a:solidFill>
                  <a:srgbClr val="263383"/>
                </a:solidFill>
                <a:latin typeface="Verdana"/>
                <a:cs typeface="Verdana"/>
              </a:rPr>
              <a:t>workflow,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263383"/>
                </a:solidFill>
                <a:latin typeface="Verdana"/>
                <a:cs typeface="Verdana"/>
              </a:rPr>
              <a:t>offering </a:t>
            </a:r>
            <a:r>
              <a:rPr dirty="0" sz="3000" spc="-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20">
                <a:solidFill>
                  <a:srgbClr val="263383"/>
                </a:solidFill>
                <a:latin typeface="Verdana"/>
                <a:cs typeface="Verdana"/>
              </a:rPr>
              <a:t>tools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40">
                <a:solidFill>
                  <a:srgbClr val="263383"/>
                </a:solidFill>
                <a:latin typeface="Verdana"/>
                <a:cs typeface="Verdana"/>
              </a:rPr>
              <a:t>to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125">
                <a:solidFill>
                  <a:srgbClr val="263383"/>
                </a:solidFill>
                <a:latin typeface="Verdana"/>
                <a:cs typeface="Verdana"/>
              </a:rPr>
              <a:t>manage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75">
                <a:solidFill>
                  <a:srgbClr val="263383"/>
                </a:solidFill>
                <a:latin typeface="Verdana"/>
                <a:cs typeface="Verdana"/>
              </a:rPr>
              <a:t>ticketing.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70">
                <a:solidFill>
                  <a:srgbClr val="263383"/>
                </a:solidFill>
                <a:latin typeface="Verdana"/>
                <a:cs typeface="Verdana"/>
              </a:rPr>
              <a:t>The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263383"/>
                </a:solidFill>
                <a:latin typeface="Verdana"/>
                <a:cs typeface="Verdana"/>
              </a:rPr>
              <a:t>application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263383"/>
                </a:solidFill>
                <a:latin typeface="Verdana"/>
                <a:cs typeface="Verdana"/>
              </a:rPr>
              <a:t>also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263383"/>
                </a:solidFill>
                <a:latin typeface="Verdana"/>
                <a:cs typeface="Verdana"/>
              </a:rPr>
              <a:t>enhances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63383"/>
                </a:solidFill>
                <a:latin typeface="Verdana"/>
                <a:cs typeface="Verdana"/>
              </a:rPr>
              <a:t>communication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263383"/>
                </a:solidFill>
                <a:latin typeface="Verdana"/>
                <a:cs typeface="Verdana"/>
              </a:rPr>
              <a:t>and  </a:t>
            </a:r>
            <a:r>
              <a:rPr dirty="0" sz="3000" spc="5">
                <a:solidFill>
                  <a:srgbClr val="263383"/>
                </a:solidFill>
                <a:latin typeface="Verdana"/>
                <a:cs typeface="Verdana"/>
              </a:rPr>
              <a:t>collaboration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105">
                <a:solidFill>
                  <a:srgbClr val="263383"/>
                </a:solidFill>
                <a:latin typeface="Verdana"/>
                <a:cs typeface="Verdana"/>
              </a:rPr>
              <a:t>among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event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114">
                <a:solidFill>
                  <a:srgbClr val="263383"/>
                </a:solidFill>
                <a:latin typeface="Verdana"/>
                <a:cs typeface="Verdana"/>
              </a:rPr>
              <a:t>teams,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263383"/>
                </a:solidFill>
                <a:latin typeface="Verdana"/>
                <a:cs typeface="Verdana"/>
              </a:rPr>
              <a:t>fostering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135">
                <a:solidFill>
                  <a:srgbClr val="263383"/>
                </a:solidFill>
                <a:latin typeface="Verdana"/>
                <a:cs typeface="Verdana"/>
              </a:rPr>
              <a:t>a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60">
                <a:solidFill>
                  <a:srgbClr val="263383"/>
                </a:solidFill>
                <a:latin typeface="Verdana"/>
                <a:cs typeface="Verdana"/>
              </a:rPr>
              <a:t>more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10">
                <a:solidFill>
                  <a:srgbClr val="263383"/>
                </a:solidFill>
                <a:latin typeface="Verdana"/>
                <a:cs typeface="Verdana"/>
              </a:rPr>
              <a:t>efficient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50">
                <a:solidFill>
                  <a:srgbClr val="263383"/>
                </a:solidFill>
                <a:latin typeface="Verdana"/>
                <a:cs typeface="Verdana"/>
              </a:rPr>
              <a:t>planning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263383"/>
                </a:solidFill>
                <a:latin typeface="Verdana"/>
                <a:cs typeface="Verdana"/>
              </a:rPr>
              <a:t>process.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63383"/>
                </a:solidFill>
                <a:latin typeface="Verdana"/>
                <a:cs typeface="Verdana"/>
              </a:rPr>
              <a:t>On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263383"/>
                </a:solidFill>
                <a:latin typeface="Verdana"/>
                <a:cs typeface="Verdana"/>
              </a:rPr>
              <a:t>the</a:t>
            </a:r>
            <a:endParaRPr sz="3000">
              <a:latin typeface="Verdana"/>
              <a:cs typeface="Verdana"/>
            </a:endParaRPr>
          </a:p>
          <a:p>
            <a:pPr marL="12700" marR="1040765">
              <a:lnSpc>
                <a:spcPts val="4200"/>
              </a:lnSpc>
            </a:pPr>
            <a:r>
              <a:rPr dirty="0" sz="3000" spc="-30">
                <a:solidFill>
                  <a:srgbClr val="263383"/>
                </a:solidFill>
                <a:latin typeface="Verdana"/>
                <a:cs typeface="Verdana"/>
              </a:rPr>
              <a:t>attendee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80">
                <a:solidFill>
                  <a:srgbClr val="263383"/>
                </a:solidFill>
                <a:latin typeface="Verdana"/>
                <a:cs typeface="Verdana"/>
              </a:rPr>
              <a:t>side,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263383"/>
                </a:solidFill>
                <a:latin typeface="Verdana"/>
                <a:cs typeface="Verdana"/>
              </a:rPr>
              <a:t>the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263383"/>
                </a:solidFill>
                <a:latin typeface="Verdana"/>
                <a:cs typeface="Verdana"/>
              </a:rPr>
              <a:t>need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30">
                <a:solidFill>
                  <a:srgbClr val="263383"/>
                </a:solidFill>
                <a:latin typeface="Verdana"/>
                <a:cs typeface="Verdana"/>
              </a:rPr>
              <a:t>for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135">
                <a:solidFill>
                  <a:srgbClr val="263383"/>
                </a:solidFill>
                <a:latin typeface="Verdana"/>
                <a:cs typeface="Verdana"/>
              </a:rPr>
              <a:t>a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263383"/>
                </a:solidFill>
                <a:latin typeface="Verdana"/>
                <a:cs typeface="Verdana"/>
              </a:rPr>
              <a:t>simplified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and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263383"/>
                </a:solidFill>
                <a:latin typeface="Verdana"/>
                <a:cs typeface="Verdana"/>
              </a:rPr>
              <a:t>accessible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5">
                <a:solidFill>
                  <a:srgbClr val="263383"/>
                </a:solidFill>
                <a:latin typeface="Verdana"/>
                <a:cs typeface="Verdana"/>
              </a:rPr>
              <a:t>platform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30">
                <a:solidFill>
                  <a:srgbClr val="263383"/>
                </a:solidFill>
                <a:latin typeface="Verdana"/>
                <a:cs typeface="Verdana"/>
              </a:rPr>
              <a:t>for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263383"/>
                </a:solidFill>
                <a:latin typeface="Verdana"/>
                <a:cs typeface="Verdana"/>
              </a:rPr>
              <a:t>discovering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and </a:t>
            </a:r>
            <a:r>
              <a:rPr dirty="0" sz="3000" spc="-104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65">
                <a:solidFill>
                  <a:srgbClr val="263383"/>
                </a:solidFill>
                <a:latin typeface="Verdana"/>
                <a:cs typeface="Verdana"/>
              </a:rPr>
              <a:t>booking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263383"/>
                </a:solidFill>
                <a:latin typeface="Verdana"/>
                <a:cs typeface="Verdana"/>
              </a:rPr>
              <a:t>events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50">
                <a:solidFill>
                  <a:srgbClr val="263383"/>
                </a:solidFill>
                <a:latin typeface="Verdana"/>
                <a:cs typeface="Verdana"/>
              </a:rPr>
              <a:t>is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125">
                <a:solidFill>
                  <a:srgbClr val="263383"/>
                </a:solidFill>
                <a:latin typeface="Verdana"/>
                <a:cs typeface="Verdana"/>
              </a:rPr>
              <a:t>met.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Our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65">
                <a:solidFill>
                  <a:srgbClr val="263383"/>
                </a:solidFill>
                <a:latin typeface="Verdana"/>
                <a:cs typeface="Verdana"/>
              </a:rPr>
              <a:t>system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60">
                <a:solidFill>
                  <a:srgbClr val="263383"/>
                </a:solidFill>
                <a:latin typeface="Verdana"/>
                <a:cs typeface="Verdana"/>
              </a:rPr>
              <a:t>ensures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135">
                <a:solidFill>
                  <a:srgbClr val="263383"/>
                </a:solidFill>
                <a:latin typeface="Verdana"/>
                <a:cs typeface="Verdana"/>
              </a:rPr>
              <a:t>a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75">
                <a:solidFill>
                  <a:srgbClr val="263383"/>
                </a:solidFill>
                <a:latin typeface="Verdana"/>
                <a:cs typeface="Verdana"/>
              </a:rPr>
              <a:t>seamless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and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63383"/>
                </a:solidFill>
                <a:latin typeface="Verdana"/>
                <a:cs typeface="Verdana"/>
              </a:rPr>
              <a:t>personalized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70">
                <a:solidFill>
                  <a:srgbClr val="263383"/>
                </a:solidFill>
                <a:latin typeface="Verdana"/>
                <a:cs typeface="Verdana"/>
              </a:rPr>
              <a:t>experience,</a:t>
            </a:r>
            <a:endParaRPr sz="3000">
              <a:latin typeface="Verdana"/>
              <a:cs typeface="Verdana"/>
            </a:endParaRPr>
          </a:p>
          <a:p>
            <a:pPr marL="12700" marR="148590">
              <a:lnSpc>
                <a:spcPts val="4200"/>
              </a:lnSpc>
            </a:pPr>
            <a:r>
              <a:rPr dirty="0" sz="3000" spc="-45">
                <a:solidFill>
                  <a:srgbClr val="263383"/>
                </a:solidFill>
                <a:latin typeface="Verdana"/>
                <a:cs typeface="Verdana"/>
              </a:rPr>
              <a:t>allowing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63383"/>
                </a:solidFill>
                <a:latin typeface="Verdana"/>
                <a:cs typeface="Verdana"/>
              </a:rPr>
              <a:t>attendees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40">
                <a:solidFill>
                  <a:srgbClr val="263383"/>
                </a:solidFill>
                <a:latin typeface="Verdana"/>
                <a:cs typeface="Verdana"/>
              </a:rPr>
              <a:t>to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263383"/>
                </a:solidFill>
                <a:latin typeface="Verdana"/>
                <a:cs typeface="Verdana"/>
              </a:rPr>
              <a:t>explore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and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60">
                <a:solidFill>
                  <a:srgbClr val="263383"/>
                </a:solidFill>
                <a:latin typeface="Verdana"/>
                <a:cs typeface="Verdana"/>
              </a:rPr>
              <a:t>reserve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63383"/>
                </a:solidFill>
                <a:latin typeface="Verdana"/>
                <a:cs typeface="Verdana"/>
              </a:rPr>
              <a:t>tickets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30">
                <a:solidFill>
                  <a:srgbClr val="263383"/>
                </a:solidFill>
                <a:latin typeface="Verdana"/>
                <a:cs typeface="Verdana"/>
              </a:rPr>
              <a:t>for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263383"/>
                </a:solidFill>
                <a:latin typeface="Verdana"/>
                <a:cs typeface="Verdana"/>
              </a:rPr>
              <a:t>music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63383"/>
                </a:solidFill>
                <a:latin typeface="Verdana"/>
                <a:cs typeface="Verdana"/>
              </a:rPr>
              <a:t>concerts,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art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60">
                <a:solidFill>
                  <a:srgbClr val="263383"/>
                </a:solidFill>
                <a:latin typeface="Verdana"/>
                <a:cs typeface="Verdana"/>
              </a:rPr>
              <a:t>exhibitions,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and </a:t>
            </a:r>
            <a:r>
              <a:rPr dirty="0" sz="3000" spc="-104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263383"/>
                </a:solidFill>
                <a:latin typeface="Verdana"/>
                <a:cs typeface="Verdana"/>
              </a:rPr>
              <a:t>comedy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50">
                <a:solidFill>
                  <a:srgbClr val="263383"/>
                </a:solidFill>
                <a:latin typeface="Verdana"/>
                <a:cs typeface="Verdana"/>
              </a:rPr>
              <a:t>shows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263383"/>
                </a:solidFill>
                <a:latin typeface="Verdana"/>
                <a:cs typeface="Verdana"/>
              </a:rPr>
              <a:t>with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130">
                <a:solidFill>
                  <a:srgbClr val="263383"/>
                </a:solidFill>
                <a:latin typeface="Verdana"/>
                <a:cs typeface="Verdana"/>
              </a:rPr>
              <a:t>ease.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63383"/>
                </a:solidFill>
                <a:latin typeface="Verdana"/>
                <a:cs typeface="Verdana"/>
              </a:rPr>
              <a:t>By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55">
                <a:solidFill>
                  <a:srgbClr val="263383"/>
                </a:solidFill>
                <a:latin typeface="Verdana"/>
                <a:cs typeface="Verdana"/>
              </a:rPr>
              <a:t>addressing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these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10">
                <a:solidFill>
                  <a:srgbClr val="263383"/>
                </a:solidFill>
                <a:latin typeface="Verdana"/>
                <a:cs typeface="Verdana"/>
              </a:rPr>
              <a:t>critical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80">
                <a:solidFill>
                  <a:srgbClr val="263383"/>
                </a:solidFill>
                <a:latin typeface="Verdana"/>
                <a:cs typeface="Verdana"/>
              </a:rPr>
              <a:t>needs,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63383"/>
                </a:solidFill>
                <a:latin typeface="Verdana"/>
                <a:cs typeface="Verdana"/>
              </a:rPr>
              <a:t>our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event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65">
                <a:solidFill>
                  <a:srgbClr val="263383"/>
                </a:solidFill>
                <a:latin typeface="Verdana"/>
                <a:cs typeface="Verdana"/>
              </a:rPr>
              <a:t>booking</a:t>
            </a:r>
            <a:r>
              <a:rPr dirty="0" sz="3000" spc="-31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web</a:t>
            </a:r>
            <a:endParaRPr sz="3000">
              <a:latin typeface="Verdana"/>
              <a:cs typeface="Verdana"/>
            </a:endParaRPr>
          </a:p>
          <a:p>
            <a:pPr marL="12700" marR="1174115">
              <a:lnSpc>
                <a:spcPts val="4200"/>
              </a:lnSpc>
            </a:pPr>
            <a:r>
              <a:rPr dirty="0" sz="3000">
                <a:solidFill>
                  <a:srgbClr val="263383"/>
                </a:solidFill>
                <a:latin typeface="Verdana"/>
                <a:cs typeface="Verdana"/>
              </a:rPr>
              <a:t>application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100">
                <a:solidFill>
                  <a:srgbClr val="263383"/>
                </a:solidFill>
                <a:latin typeface="Verdana"/>
                <a:cs typeface="Verdana"/>
              </a:rPr>
              <a:t>aims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40">
                <a:solidFill>
                  <a:srgbClr val="263383"/>
                </a:solidFill>
                <a:latin typeface="Verdana"/>
                <a:cs typeface="Verdana"/>
              </a:rPr>
              <a:t>to</a:t>
            </a:r>
            <a:r>
              <a:rPr dirty="0" sz="3000" spc="-30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263383"/>
                </a:solidFill>
                <a:latin typeface="Verdana"/>
                <a:cs typeface="Verdana"/>
              </a:rPr>
              <a:t>revolutionize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263383"/>
                </a:solidFill>
                <a:latin typeface="Verdana"/>
                <a:cs typeface="Verdana"/>
              </a:rPr>
              <a:t>the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event</a:t>
            </a:r>
            <a:r>
              <a:rPr dirty="0" sz="3000" spc="-30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100">
                <a:solidFill>
                  <a:srgbClr val="263383"/>
                </a:solidFill>
                <a:latin typeface="Verdana"/>
                <a:cs typeface="Verdana"/>
              </a:rPr>
              <a:t>management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50">
                <a:solidFill>
                  <a:srgbClr val="263383"/>
                </a:solidFill>
                <a:latin typeface="Verdana"/>
                <a:cs typeface="Verdana"/>
              </a:rPr>
              <a:t>landscape,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145">
                <a:solidFill>
                  <a:srgbClr val="263383"/>
                </a:solidFill>
                <a:latin typeface="Verdana"/>
                <a:cs typeface="Verdana"/>
              </a:rPr>
              <a:t>making</a:t>
            </a:r>
            <a:r>
              <a:rPr dirty="0" sz="3000" spc="-30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10">
                <a:solidFill>
                  <a:srgbClr val="263383"/>
                </a:solidFill>
                <a:latin typeface="Verdana"/>
                <a:cs typeface="Verdana"/>
              </a:rPr>
              <a:t>it</a:t>
            </a:r>
            <a:r>
              <a:rPr dirty="0" sz="3000" spc="-31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60">
                <a:solidFill>
                  <a:srgbClr val="263383"/>
                </a:solidFill>
                <a:latin typeface="Verdana"/>
                <a:cs typeface="Verdana"/>
              </a:rPr>
              <a:t>more </a:t>
            </a:r>
            <a:r>
              <a:rPr dirty="0" sz="3000" spc="-104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263383"/>
                </a:solidFill>
                <a:latin typeface="Verdana"/>
                <a:cs typeface="Verdana"/>
              </a:rPr>
              <a:t>efficient,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90">
                <a:solidFill>
                  <a:srgbClr val="263383"/>
                </a:solidFill>
                <a:latin typeface="Verdana"/>
                <a:cs typeface="Verdana"/>
              </a:rPr>
              <a:t>organized,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383"/>
                </a:solidFill>
                <a:latin typeface="Verdana"/>
                <a:cs typeface="Verdana"/>
              </a:rPr>
              <a:t>and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55">
                <a:solidFill>
                  <a:srgbClr val="263383"/>
                </a:solidFill>
                <a:latin typeface="Verdana"/>
                <a:cs typeface="Verdana"/>
              </a:rPr>
              <a:t>enjoyable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30">
                <a:solidFill>
                  <a:srgbClr val="263383"/>
                </a:solidFill>
                <a:latin typeface="Verdana"/>
                <a:cs typeface="Verdana"/>
              </a:rPr>
              <a:t>for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263383"/>
                </a:solidFill>
                <a:latin typeface="Verdana"/>
                <a:cs typeface="Verdana"/>
              </a:rPr>
              <a:t>all</a:t>
            </a:r>
            <a:r>
              <a:rPr dirty="0" sz="3000" spc="-32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000" spc="-65">
                <a:solidFill>
                  <a:srgbClr val="263383"/>
                </a:solidFill>
                <a:latin typeface="Verdana"/>
                <a:cs typeface="Verdana"/>
              </a:rPr>
              <a:t>stakeholders.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219" y="155636"/>
            <a:ext cx="598297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90" b="1">
                <a:solidFill>
                  <a:srgbClr val="263383"/>
                </a:solidFill>
                <a:latin typeface="Palatino Linotype"/>
                <a:cs typeface="Palatino Linotype"/>
              </a:rPr>
              <a:t>Business</a:t>
            </a:r>
            <a:r>
              <a:rPr dirty="0" sz="5000" spc="35" b="1">
                <a:solidFill>
                  <a:srgbClr val="263383"/>
                </a:solidFill>
                <a:latin typeface="Palatino Linotype"/>
                <a:cs typeface="Palatino Linotype"/>
              </a:rPr>
              <a:t> </a:t>
            </a:r>
            <a:r>
              <a:rPr dirty="0" sz="5000" spc="-20" b="1">
                <a:solidFill>
                  <a:srgbClr val="263383"/>
                </a:solidFill>
                <a:latin typeface="Palatino Linotype"/>
                <a:cs typeface="Palatino Linotype"/>
              </a:rPr>
              <a:t>Use</a:t>
            </a:r>
            <a:r>
              <a:rPr dirty="0" sz="5000" spc="40" b="1">
                <a:solidFill>
                  <a:srgbClr val="263383"/>
                </a:solidFill>
                <a:latin typeface="Palatino Linotype"/>
                <a:cs typeface="Palatino Linotype"/>
              </a:rPr>
              <a:t> </a:t>
            </a:r>
            <a:r>
              <a:rPr dirty="0" sz="5000" spc="60" b="1">
                <a:solidFill>
                  <a:srgbClr val="263383"/>
                </a:solidFill>
                <a:latin typeface="Palatino Linotype"/>
                <a:cs typeface="Palatino Linotype"/>
              </a:rPr>
              <a:t>Cases:</a:t>
            </a:r>
            <a:endParaRPr sz="50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9996" y="4934973"/>
            <a:ext cx="6718003" cy="53520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7190740" cy="4747895"/>
            <a:chOff x="0" y="0"/>
            <a:chExt cx="7190740" cy="47478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190663" cy="47474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1624" y="1491760"/>
              <a:ext cx="161924" cy="161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1624" y="2148985"/>
              <a:ext cx="161924" cy="1619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1624" y="2806210"/>
              <a:ext cx="161924" cy="1619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58110" y="1153934"/>
            <a:ext cx="2244725" cy="1997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5"/>
              </a:spcBef>
            </a:pPr>
            <a:r>
              <a:rPr dirty="0" sz="3700" spc="-55">
                <a:solidFill>
                  <a:srgbClr val="263383"/>
                </a:solidFill>
                <a:latin typeface="Verdana"/>
                <a:cs typeface="Verdana"/>
              </a:rPr>
              <a:t>Admin </a:t>
            </a:r>
            <a:r>
              <a:rPr dirty="0" sz="3700" spc="-5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700" spc="-105">
                <a:solidFill>
                  <a:srgbClr val="263383"/>
                </a:solidFill>
                <a:latin typeface="Verdana"/>
                <a:cs typeface="Verdana"/>
              </a:rPr>
              <a:t>Organizer </a:t>
            </a:r>
            <a:r>
              <a:rPr dirty="0" sz="3700" spc="-129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700" spc="-25">
                <a:solidFill>
                  <a:srgbClr val="263383"/>
                </a:solidFill>
                <a:latin typeface="Verdana"/>
                <a:cs typeface="Verdana"/>
              </a:rPr>
              <a:t>Attendee</a:t>
            </a:r>
            <a:endParaRPr sz="3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720" y="155636"/>
            <a:ext cx="285750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20" b="1">
                <a:solidFill>
                  <a:srgbClr val="263383"/>
                </a:solidFill>
                <a:latin typeface="Palatino Linotype"/>
                <a:cs typeface="Palatino Linotype"/>
              </a:rPr>
              <a:t>Use</a:t>
            </a:r>
            <a:r>
              <a:rPr dirty="0" sz="5000" spc="-10" b="1">
                <a:solidFill>
                  <a:srgbClr val="263383"/>
                </a:solidFill>
                <a:latin typeface="Palatino Linotype"/>
                <a:cs typeface="Palatino Linotype"/>
              </a:rPr>
              <a:t> </a:t>
            </a:r>
            <a:r>
              <a:rPr dirty="0" sz="5000" spc="60" b="1">
                <a:solidFill>
                  <a:srgbClr val="263383"/>
                </a:solidFill>
                <a:latin typeface="Palatino Linotype"/>
                <a:cs typeface="Palatino Linotype"/>
              </a:rPr>
              <a:t>Case:</a:t>
            </a:r>
            <a:endParaRPr sz="50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9994" y="4934970"/>
            <a:ext cx="6718005" cy="535202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0823575" cy="8829040"/>
            <a:chOff x="0" y="0"/>
            <a:chExt cx="10823575" cy="88290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190663" cy="47474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5745" y="2018305"/>
              <a:ext cx="7467599" cy="68103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1624" y="1491760"/>
              <a:ext cx="161924" cy="1619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58110" y="1247317"/>
            <a:ext cx="2018030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335" b="1">
                <a:solidFill>
                  <a:srgbClr val="263383"/>
                </a:solidFill>
                <a:latin typeface="Verdana"/>
                <a:cs typeface="Verdana"/>
              </a:rPr>
              <a:t>Admin:--</a:t>
            </a:r>
            <a:endParaRPr sz="3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800" y="155638"/>
            <a:ext cx="285750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60" b="1">
                <a:solidFill>
                  <a:srgbClr val="263383"/>
                </a:solidFill>
                <a:latin typeface="Calibri"/>
                <a:cs typeface="Calibri"/>
              </a:rPr>
              <a:t>Use</a:t>
            </a:r>
            <a:r>
              <a:rPr dirty="0" sz="5000" spc="105" b="1">
                <a:solidFill>
                  <a:srgbClr val="263383"/>
                </a:solidFill>
                <a:latin typeface="Calibri"/>
                <a:cs typeface="Calibri"/>
              </a:rPr>
              <a:t> </a:t>
            </a:r>
            <a:r>
              <a:rPr dirty="0" sz="5000" spc="275" b="1">
                <a:solidFill>
                  <a:srgbClr val="263383"/>
                </a:solidFill>
                <a:latin typeface="Calibri"/>
                <a:cs typeface="Calibri"/>
              </a:rPr>
              <a:t>Case:</a:t>
            </a:r>
            <a:endParaRPr sz="5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9996" y="4934974"/>
            <a:ext cx="6718002" cy="53520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0121900" cy="8811260"/>
            <a:chOff x="0" y="0"/>
            <a:chExt cx="10121900" cy="88112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190663" cy="47474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6512" y="1924057"/>
              <a:ext cx="6915149" cy="68865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2802" y="1331958"/>
              <a:ext cx="161924" cy="1619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49288" y="1087515"/>
            <a:ext cx="2743200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345" b="1">
                <a:solidFill>
                  <a:srgbClr val="263383"/>
                </a:solidFill>
                <a:latin typeface="Verdana"/>
                <a:cs typeface="Verdana"/>
              </a:rPr>
              <a:t>Organizer:--</a:t>
            </a:r>
            <a:endParaRPr sz="3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739" y="155638"/>
            <a:ext cx="285750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60" b="1">
                <a:solidFill>
                  <a:srgbClr val="263383"/>
                </a:solidFill>
                <a:latin typeface="Calibri"/>
                <a:cs typeface="Calibri"/>
              </a:rPr>
              <a:t>Use</a:t>
            </a:r>
            <a:r>
              <a:rPr dirty="0" sz="5000" spc="105" b="1">
                <a:solidFill>
                  <a:srgbClr val="263383"/>
                </a:solidFill>
                <a:latin typeface="Calibri"/>
                <a:cs typeface="Calibri"/>
              </a:rPr>
              <a:t> </a:t>
            </a:r>
            <a:r>
              <a:rPr dirty="0" sz="5000" spc="275" b="1">
                <a:solidFill>
                  <a:srgbClr val="263383"/>
                </a:solidFill>
                <a:latin typeface="Calibri"/>
                <a:cs typeface="Calibri"/>
              </a:rPr>
              <a:t>Case:</a:t>
            </a:r>
            <a:endParaRPr sz="5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9996" y="4934973"/>
            <a:ext cx="6718003" cy="53520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0457180" cy="8973820"/>
            <a:chOff x="0" y="0"/>
            <a:chExt cx="10457180" cy="89738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190663" cy="47474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4220" y="1820174"/>
              <a:ext cx="7372349" cy="71532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453" y="1331958"/>
              <a:ext cx="161924" cy="1619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05938" y="1087515"/>
            <a:ext cx="2662555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290" b="1">
                <a:solidFill>
                  <a:srgbClr val="263383"/>
                </a:solidFill>
                <a:latin typeface="Verdana"/>
                <a:cs typeface="Verdana"/>
              </a:rPr>
              <a:t>Attendee:--</a:t>
            </a:r>
            <a:endParaRPr sz="3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111" y="239185"/>
            <a:ext cx="60344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5">
                <a:latin typeface="Calibri"/>
                <a:cs typeface="Calibri"/>
              </a:rPr>
              <a:t>Users</a:t>
            </a:r>
            <a:r>
              <a:rPr dirty="0" spc="160">
                <a:latin typeface="Calibri"/>
                <a:cs typeface="Calibri"/>
              </a:rPr>
              <a:t> </a:t>
            </a:r>
            <a:r>
              <a:rPr dirty="0" spc="390">
                <a:latin typeface="Calibri"/>
                <a:cs typeface="Calibri"/>
              </a:rPr>
              <a:t>and</a:t>
            </a:r>
            <a:r>
              <a:rPr dirty="0" spc="165">
                <a:latin typeface="Calibri"/>
                <a:cs typeface="Calibri"/>
              </a:rPr>
              <a:t> </a:t>
            </a:r>
            <a:r>
              <a:rPr dirty="0" spc="260">
                <a:latin typeface="Calibri"/>
                <a:cs typeface="Calibri"/>
              </a:rPr>
              <a:t>Use</a:t>
            </a:r>
            <a:r>
              <a:rPr dirty="0" spc="165">
                <a:latin typeface="Calibri"/>
                <a:cs typeface="Calibri"/>
              </a:rPr>
              <a:t> </a:t>
            </a:r>
            <a:r>
              <a:rPr dirty="0" spc="275">
                <a:latin typeface="Calibri"/>
                <a:cs typeface="Calibri"/>
              </a:rPr>
              <a:t>Case: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9996" y="4934973"/>
            <a:ext cx="6718003" cy="53520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7190740" cy="4747895"/>
            <a:chOff x="0" y="0"/>
            <a:chExt cx="7190740" cy="47478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190663" cy="47474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8274" y="1884726"/>
              <a:ext cx="161924" cy="1619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814760" y="1405739"/>
            <a:ext cx="6920865" cy="4558030"/>
          </a:xfrm>
          <a:prstGeom prst="rect">
            <a:avLst/>
          </a:prstGeom>
        </p:spPr>
        <p:txBody>
          <a:bodyPr wrap="square" lIns="0" tIns="2470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dirty="0" sz="3700" spc="-335" b="1">
                <a:solidFill>
                  <a:srgbClr val="263383"/>
                </a:solidFill>
                <a:latin typeface="Verdana"/>
                <a:cs typeface="Verdana"/>
              </a:rPr>
              <a:t>Admin:--</a:t>
            </a:r>
            <a:endParaRPr sz="3700">
              <a:latin typeface="Verdana"/>
              <a:cs typeface="Verdana"/>
            </a:endParaRPr>
          </a:p>
          <a:p>
            <a:pPr marL="1184910" marR="5080">
              <a:lnSpc>
                <a:spcPct val="115799"/>
              </a:lnSpc>
              <a:spcBef>
                <a:spcPts val="1050"/>
              </a:spcBef>
            </a:pPr>
            <a:r>
              <a:rPr dirty="0" sz="3400" spc="-135">
                <a:solidFill>
                  <a:srgbClr val="263383"/>
                </a:solidFill>
                <a:latin typeface="Verdana"/>
                <a:cs typeface="Verdana"/>
              </a:rPr>
              <a:t>1.login </a:t>
            </a:r>
            <a:r>
              <a:rPr dirty="0" sz="3400" spc="-13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400" spc="-105">
                <a:solidFill>
                  <a:srgbClr val="263383"/>
                </a:solidFill>
                <a:latin typeface="Verdana"/>
                <a:cs typeface="Verdana"/>
              </a:rPr>
              <a:t>2.manageTransactions </a:t>
            </a:r>
            <a:r>
              <a:rPr dirty="0" sz="3400" spc="-100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400" spc="-110">
                <a:solidFill>
                  <a:srgbClr val="263383"/>
                </a:solidFill>
                <a:latin typeface="Verdana"/>
                <a:cs typeface="Verdana"/>
              </a:rPr>
              <a:t>3.viewBooking </a:t>
            </a:r>
            <a:r>
              <a:rPr dirty="0" sz="3400" spc="-10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263383"/>
                </a:solidFill>
                <a:latin typeface="Verdana"/>
                <a:cs typeface="Verdana"/>
              </a:rPr>
              <a:t>4.revokeAttendeeOrganizer </a:t>
            </a:r>
            <a:r>
              <a:rPr dirty="0" sz="3400" spc="-1185">
                <a:solidFill>
                  <a:srgbClr val="263383"/>
                </a:solidFill>
                <a:latin typeface="Verdana"/>
                <a:cs typeface="Verdana"/>
              </a:rPr>
              <a:t> </a:t>
            </a:r>
            <a:r>
              <a:rPr dirty="0" sz="3400" spc="-90">
                <a:solidFill>
                  <a:srgbClr val="263383"/>
                </a:solidFill>
                <a:latin typeface="Verdana"/>
                <a:cs typeface="Verdana"/>
              </a:rPr>
              <a:t>5.viewPayment</a:t>
            </a:r>
            <a:endParaRPr sz="3400">
              <a:latin typeface="Verdana"/>
              <a:cs typeface="Verdana"/>
            </a:endParaRPr>
          </a:p>
          <a:p>
            <a:pPr marL="1184910">
              <a:lnSpc>
                <a:spcPct val="100000"/>
              </a:lnSpc>
              <a:spcBef>
                <a:spcPts val="645"/>
              </a:spcBef>
            </a:pPr>
            <a:r>
              <a:rPr dirty="0" sz="3400" spc="-60">
                <a:solidFill>
                  <a:srgbClr val="263383"/>
                </a:solidFill>
                <a:latin typeface="Verdana"/>
                <a:cs typeface="Verdana"/>
              </a:rPr>
              <a:t>6.feedback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88" y="239185"/>
            <a:ext cx="574294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70">
                <a:latin typeface="Calibri"/>
                <a:cs typeface="Calibri"/>
              </a:rPr>
              <a:t>User</a:t>
            </a:r>
            <a:r>
              <a:rPr dirty="0" spc="160">
                <a:latin typeface="Calibri"/>
                <a:cs typeface="Calibri"/>
              </a:rPr>
              <a:t> </a:t>
            </a:r>
            <a:r>
              <a:rPr dirty="0" spc="390">
                <a:latin typeface="Calibri"/>
                <a:cs typeface="Calibri"/>
              </a:rPr>
              <a:t>and</a:t>
            </a:r>
            <a:r>
              <a:rPr dirty="0" spc="165">
                <a:latin typeface="Calibri"/>
                <a:cs typeface="Calibri"/>
              </a:rPr>
              <a:t> </a:t>
            </a:r>
            <a:r>
              <a:rPr dirty="0" spc="260">
                <a:latin typeface="Calibri"/>
                <a:cs typeface="Calibri"/>
              </a:rPr>
              <a:t>Use</a:t>
            </a:r>
            <a:r>
              <a:rPr dirty="0" spc="165">
                <a:latin typeface="Calibri"/>
                <a:cs typeface="Calibri"/>
              </a:rPr>
              <a:t> </a:t>
            </a:r>
            <a:r>
              <a:rPr dirty="0" spc="275">
                <a:latin typeface="Calibri"/>
                <a:cs typeface="Calibri"/>
              </a:rPr>
              <a:t>Case: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9996" y="4934973"/>
            <a:ext cx="6718003" cy="53520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7190740" cy="4747895"/>
            <a:chOff x="0" y="0"/>
            <a:chExt cx="7190740" cy="47478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190663" cy="47474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4989" y="1647955"/>
              <a:ext cx="161924" cy="1619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51475" y="1198380"/>
            <a:ext cx="4385945" cy="6301740"/>
          </a:xfrm>
          <a:prstGeom prst="rect">
            <a:avLst/>
          </a:prstGeom>
        </p:spPr>
        <p:txBody>
          <a:bodyPr wrap="square" lIns="0" tIns="217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15"/>
              </a:spcBef>
            </a:pPr>
            <a:r>
              <a:rPr dirty="0" sz="3700" spc="-345" b="1">
                <a:solidFill>
                  <a:srgbClr val="263383"/>
                </a:solidFill>
                <a:latin typeface="Verdana"/>
                <a:cs typeface="Verdana"/>
              </a:rPr>
              <a:t>Organizer:--</a:t>
            </a:r>
            <a:endParaRPr sz="3700">
              <a:latin typeface="Verdana"/>
              <a:cs typeface="Verdana"/>
            </a:endParaRPr>
          </a:p>
          <a:p>
            <a:pPr marL="1656714" indent="-449580">
              <a:lnSpc>
                <a:spcPct val="100000"/>
              </a:lnSpc>
              <a:spcBef>
                <a:spcPts val="1480"/>
              </a:spcBef>
              <a:buAutoNum type="arabicPeriod"/>
              <a:tabLst>
                <a:tab pos="1657350" algn="l"/>
              </a:tabLst>
            </a:pPr>
            <a:r>
              <a:rPr dirty="0" sz="3400" spc="-70">
                <a:solidFill>
                  <a:srgbClr val="263383"/>
                </a:solidFill>
                <a:latin typeface="Verdana"/>
                <a:cs typeface="Verdana"/>
              </a:rPr>
              <a:t>register</a:t>
            </a:r>
            <a:endParaRPr sz="3400">
              <a:latin typeface="Verdana"/>
              <a:cs typeface="Verdana"/>
            </a:endParaRPr>
          </a:p>
          <a:p>
            <a:pPr marL="1663700" indent="-45656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1664335" algn="l"/>
              </a:tabLst>
            </a:pPr>
            <a:r>
              <a:rPr dirty="0" sz="3400" spc="-45">
                <a:solidFill>
                  <a:srgbClr val="263383"/>
                </a:solidFill>
                <a:latin typeface="Verdana"/>
                <a:cs typeface="Verdana"/>
              </a:rPr>
              <a:t>login</a:t>
            </a:r>
            <a:endParaRPr sz="3400">
              <a:latin typeface="Verdana"/>
              <a:cs typeface="Verdana"/>
            </a:endParaRPr>
          </a:p>
          <a:p>
            <a:pPr marL="1677670" indent="-470534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1678305" algn="l"/>
              </a:tabLst>
            </a:pPr>
            <a:r>
              <a:rPr dirty="0" sz="3400" spc="-45">
                <a:solidFill>
                  <a:srgbClr val="263383"/>
                </a:solidFill>
                <a:latin typeface="Verdana"/>
                <a:cs typeface="Verdana"/>
              </a:rPr>
              <a:t>createEvent</a:t>
            </a:r>
            <a:endParaRPr sz="3400">
              <a:latin typeface="Verdana"/>
              <a:cs typeface="Verdana"/>
            </a:endParaRPr>
          </a:p>
          <a:p>
            <a:pPr marL="1688464" indent="-48133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1689100" algn="l"/>
              </a:tabLst>
            </a:pPr>
            <a:r>
              <a:rPr dirty="0" sz="3400" spc="-35">
                <a:solidFill>
                  <a:srgbClr val="263383"/>
                </a:solidFill>
                <a:latin typeface="Verdana"/>
                <a:cs typeface="Verdana"/>
              </a:rPr>
              <a:t>updateEvent</a:t>
            </a:r>
            <a:endParaRPr sz="3400">
              <a:latin typeface="Verdana"/>
              <a:cs typeface="Verdana"/>
            </a:endParaRPr>
          </a:p>
          <a:p>
            <a:pPr marL="1682114" indent="-47498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1682750" algn="l"/>
              </a:tabLst>
            </a:pPr>
            <a:r>
              <a:rPr dirty="0" sz="3400" spc="-55">
                <a:solidFill>
                  <a:srgbClr val="263383"/>
                </a:solidFill>
                <a:latin typeface="Verdana"/>
                <a:cs typeface="Verdana"/>
              </a:rPr>
              <a:t>deleteEvent.</a:t>
            </a:r>
            <a:endParaRPr sz="3400">
              <a:latin typeface="Verdana"/>
              <a:cs typeface="Verdana"/>
            </a:endParaRPr>
          </a:p>
          <a:p>
            <a:pPr marL="1704339" indent="-49720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1704975" algn="l"/>
              </a:tabLst>
            </a:pPr>
            <a:r>
              <a:rPr dirty="0" sz="3400" spc="-65">
                <a:solidFill>
                  <a:srgbClr val="263383"/>
                </a:solidFill>
                <a:latin typeface="Verdana"/>
                <a:cs typeface="Verdana"/>
              </a:rPr>
              <a:t>payment</a:t>
            </a:r>
            <a:endParaRPr sz="3400">
              <a:latin typeface="Verdana"/>
              <a:cs typeface="Verdana"/>
            </a:endParaRPr>
          </a:p>
          <a:p>
            <a:pPr marL="1640205" indent="-43307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1640839" algn="l"/>
              </a:tabLst>
            </a:pPr>
            <a:r>
              <a:rPr dirty="0" sz="3400" spc="-40">
                <a:solidFill>
                  <a:srgbClr val="263383"/>
                </a:solidFill>
                <a:latin typeface="Verdana"/>
                <a:cs typeface="Verdana"/>
              </a:rPr>
              <a:t>editInfo</a:t>
            </a:r>
            <a:endParaRPr sz="3400">
              <a:latin typeface="Verdana"/>
              <a:cs typeface="Verdana"/>
            </a:endParaRPr>
          </a:p>
          <a:p>
            <a:pPr marL="1687830" indent="-48069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1688464" algn="l"/>
              </a:tabLst>
            </a:pPr>
            <a:r>
              <a:rPr dirty="0" sz="3400" spc="-65">
                <a:solidFill>
                  <a:srgbClr val="263383"/>
                </a:solidFill>
                <a:latin typeface="Verdana"/>
                <a:cs typeface="Verdana"/>
              </a:rPr>
              <a:t>viewEvent</a:t>
            </a:r>
            <a:endParaRPr sz="3400">
              <a:latin typeface="Verdana"/>
              <a:cs typeface="Verdana"/>
            </a:endParaRPr>
          </a:p>
          <a:p>
            <a:pPr marL="1704339" indent="-49720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1704975" algn="l"/>
              </a:tabLst>
            </a:pPr>
            <a:r>
              <a:rPr dirty="0" sz="3400" spc="-25">
                <a:solidFill>
                  <a:srgbClr val="263383"/>
                </a:solidFill>
                <a:latin typeface="Verdana"/>
                <a:cs typeface="Verdana"/>
              </a:rPr>
              <a:t>logout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Mrinal Netkar</dc:creator>
  <cp:keywords>DAF9lG5lPDE,BAF9ZWlavi4</cp:keywords>
  <dc:title>Blue Gold Watercolour Group Project Presentation</dc:title>
  <dcterms:created xsi:type="dcterms:W3CDTF">2024-02-23T05:34:39Z</dcterms:created>
  <dcterms:modified xsi:type="dcterms:W3CDTF">2024-02-23T05:34:39Z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2024-02-23T00:00:00Z</vt:filetime>
  </property>
  <property fmtid="{D5CDD505-2E9C-101B-9397-08002B2CF9AE}" pid="3" name="Creator">
    <vt:lpwstr>Canva</vt:lpwstr>
  </property>
  <property fmtid="{D5CDD505-2E9C-101B-9397-08002B2CF9AE}" pid="4" name="LastSaved">
    <vt:filetime>2024-02-23T00:00:00Z</vt:filetime>
  </property>
</Properties>
</file>