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"/>
  </p:notesMasterIdLst>
  <p:sldIdLst>
    <p:sldId id="256" r:id="rId2"/>
    <p:sldId id="258" r:id="rId3"/>
    <p:sldId id="259" r:id="rId4"/>
    <p:sldId id="262" r:id="rId5"/>
    <p:sldId id="260" r:id="rId6"/>
    <p:sldId id="263" r:id="rId7"/>
    <p:sldId id="261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618" autoAdjust="0"/>
  </p:normalViewPr>
  <p:slideViewPr>
    <p:cSldViewPr snapToGrid="0">
      <p:cViewPr varScale="1">
        <p:scale>
          <a:sx n="85" d="100"/>
          <a:sy n="85" d="100"/>
        </p:scale>
        <p:origin x="54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32A31-B31E-4F92-B67C-A36C52F855E6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D43D6-34C2-4144-95C2-43CDB379D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635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3DA9-D276-4BB4-A682-124740805AB3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B9F5598-1540-461C-981D-3296E4581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135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3DA9-D276-4BB4-A682-124740805AB3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B9F5598-1540-461C-981D-3296E4581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822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3DA9-D276-4BB4-A682-124740805AB3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B9F5598-1540-461C-981D-3296E45818C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1045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3DA9-D276-4BB4-A682-124740805AB3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B9F5598-1540-461C-981D-3296E4581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362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3DA9-D276-4BB4-A682-124740805AB3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B9F5598-1540-461C-981D-3296E45818CE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5352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3DA9-D276-4BB4-A682-124740805AB3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B9F5598-1540-461C-981D-3296E4581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536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3DA9-D276-4BB4-A682-124740805AB3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5598-1540-461C-981D-3296E4581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164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3DA9-D276-4BB4-A682-124740805AB3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5598-1540-461C-981D-3296E4581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27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3DA9-D276-4BB4-A682-124740805AB3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5598-1540-461C-981D-3296E4581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83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3DA9-D276-4BB4-A682-124740805AB3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B9F5598-1540-461C-981D-3296E4581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955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3DA9-D276-4BB4-A682-124740805AB3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B9F5598-1540-461C-981D-3296E4581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54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3DA9-D276-4BB4-A682-124740805AB3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B9F5598-1540-461C-981D-3296E4581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428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3DA9-D276-4BB4-A682-124740805AB3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5598-1540-461C-981D-3296E4581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412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3DA9-D276-4BB4-A682-124740805AB3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5598-1540-461C-981D-3296E4581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23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3DA9-D276-4BB4-A682-124740805AB3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5598-1540-461C-981D-3296E4581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693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3DA9-D276-4BB4-A682-124740805AB3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B9F5598-1540-461C-981D-3296E4581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55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13DA9-D276-4BB4-A682-124740805AB3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B9F5598-1540-461C-981D-3296E4581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1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IOT Based Pump Control System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 smtClean="0"/>
              <a:t>Guided By : </a:t>
            </a:r>
            <a:r>
              <a:rPr lang="en-IN" dirty="0" smtClean="0"/>
              <a:t>Mr </a:t>
            </a:r>
            <a:r>
              <a:rPr lang="en-IN" dirty="0" smtClean="0"/>
              <a:t>A</a:t>
            </a:r>
            <a:r>
              <a:rPr lang="en-IN" dirty="0" smtClean="0"/>
              <a:t>. S. </a:t>
            </a:r>
            <a:r>
              <a:rPr lang="en-IN" dirty="0" err="1" smtClean="0"/>
              <a:t>Dabhole</a:t>
            </a:r>
            <a:endParaRPr lang="en-IN" dirty="0" smtClean="0"/>
          </a:p>
          <a:p>
            <a:pPr algn="r"/>
            <a:r>
              <a:rPr lang="en-IN" dirty="0" smtClean="0"/>
              <a:t>Presented By : Pratik Rohane    </a:t>
            </a:r>
            <a:endParaRPr lang="en-IN" dirty="0" smtClean="0"/>
          </a:p>
          <a:p>
            <a:pPr algn="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084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Internet of Things</a:t>
            </a:r>
          </a:p>
          <a:p>
            <a:r>
              <a:rPr lang="en-IN" dirty="0" smtClean="0"/>
              <a:t>Ability to collect and transfer data over Internet</a:t>
            </a:r>
          </a:p>
          <a:p>
            <a:r>
              <a:rPr lang="en-IN" dirty="0" smtClean="0"/>
              <a:t>Control from ANYWHERE!</a:t>
            </a:r>
          </a:p>
          <a:p>
            <a:r>
              <a:rPr lang="en-IN" dirty="0" smtClean="0"/>
              <a:t>Effective merging the digital and physical world</a:t>
            </a:r>
          </a:p>
          <a:p>
            <a:pPr marL="0" indent="0">
              <a:buNone/>
            </a:pPr>
            <a:r>
              <a:rPr lang="en-IN" dirty="0" smtClean="0"/>
              <a:t>Reduce Energy Consumption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938013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5835" y="1470212"/>
            <a:ext cx="7398777" cy="3777622"/>
          </a:xfrm>
        </p:spPr>
        <p:txBody>
          <a:bodyPr/>
          <a:lstStyle/>
          <a:p>
            <a:r>
              <a:rPr lang="en-IN" dirty="0" smtClean="0"/>
              <a:t>Monitor Pump Status  </a:t>
            </a:r>
          </a:p>
          <a:p>
            <a:r>
              <a:rPr lang="en-IN" dirty="0" smtClean="0"/>
              <a:t>Send Command to the Controller</a:t>
            </a:r>
          </a:p>
          <a:p>
            <a:r>
              <a:rPr lang="en-IN" dirty="0" smtClean="0"/>
              <a:t>Control Pump System over Internet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592924" y="3604874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 smtClean="0"/>
              <a:t>SYSTEMS</a:t>
            </a:r>
            <a:endParaRPr lang="en-IN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675529" y="4450976"/>
            <a:ext cx="7999412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IN" dirty="0" smtClean="0"/>
              <a:t>Control Unit system</a:t>
            </a:r>
            <a:endParaRPr lang="en-IN" sz="1400" dirty="0" smtClean="0"/>
          </a:p>
          <a:p>
            <a:pPr lvl="1"/>
            <a:r>
              <a:rPr lang="en-IN" dirty="0" smtClean="0"/>
              <a:t>User Interface (Cloud)</a:t>
            </a:r>
            <a:endParaRPr lang="en-IN" sz="1400" dirty="0" smtClean="0"/>
          </a:p>
          <a:p>
            <a:pPr marL="0" indent="0">
              <a:buFont typeface="Wingdings 3" charset="2"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5355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CONTROL UNIT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2269" y="1825625"/>
            <a:ext cx="7461530" cy="4351338"/>
          </a:xfrm>
        </p:spPr>
        <p:txBody>
          <a:bodyPr/>
          <a:lstStyle/>
          <a:p>
            <a:r>
              <a:rPr lang="en-IN" dirty="0" smtClean="0"/>
              <a:t>Controller 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Wi-Fi </a:t>
            </a:r>
            <a:r>
              <a:rPr lang="en-IN" dirty="0" smtClean="0"/>
              <a:t>Module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Relay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Current </a:t>
            </a:r>
            <a:r>
              <a:rPr lang="en-IN" dirty="0" smtClean="0"/>
              <a:t>Sensor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Indicator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8621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0" t="6436" r="38214" b="40789"/>
          <a:stretch/>
        </p:blipFill>
        <p:spPr>
          <a:xfrm>
            <a:off x="1616694" y="600320"/>
            <a:ext cx="9365071" cy="545085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16694" y="663632"/>
            <a:ext cx="25596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>
                <a:latin typeface="Calibri Light" panose="020F0302020204030204" pitchFamily="34" charset="0"/>
                <a:ea typeface="Calibri" panose="020F0502020204030204" pitchFamily="34" charset="0"/>
              </a:rPr>
              <a:t>ARCHITECHTURE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26312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85131" y="1219200"/>
            <a:ext cx="2563906" cy="3729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/>
          <p:cNvSpPr/>
          <p:nvPr/>
        </p:nvSpPr>
        <p:spPr>
          <a:xfrm>
            <a:off x="4509243" y="2218764"/>
            <a:ext cx="573741" cy="573742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700" dirty="0" smtClean="0"/>
              <a:t>LED3</a:t>
            </a:r>
            <a:endParaRPr lang="en-IN" sz="700" dirty="0"/>
          </a:p>
        </p:txBody>
      </p:sp>
      <p:sp>
        <p:nvSpPr>
          <p:cNvPr id="4" name="Oval 3"/>
          <p:cNvSpPr/>
          <p:nvPr/>
        </p:nvSpPr>
        <p:spPr>
          <a:xfrm>
            <a:off x="4509244" y="3182470"/>
            <a:ext cx="573741" cy="573742"/>
          </a:xfrm>
          <a:prstGeom prst="ellipse">
            <a:avLst/>
          </a:prstGeom>
          <a:solidFill>
            <a:srgbClr val="00B0F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700" dirty="0" smtClean="0"/>
              <a:t>LED2</a:t>
            </a:r>
            <a:endParaRPr lang="en-IN" sz="700" dirty="0"/>
          </a:p>
        </p:txBody>
      </p:sp>
      <p:sp>
        <p:nvSpPr>
          <p:cNvPr id="5" name="Oval 4"/>
          <p:cNvSpPr/>
          <p:nvPr/>
        </p:nvSpPr>
        <p:spPr>
          <a:xfrm>
            <a:off x="4509245" y="4150658"/>
            <a:ext cx="573741" cy="573742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700" dirty="0" smtClean="0"/>
              <a:t>LED1</a:t>
            </a:r>
            <a:endParaRPr lang="en-IN" sz="700" dirty="0"/>
          </a:p>
        </p:txBody>
      </p:sp>
      <p:sp>
        <p:nvSpPr>
          <p:cNvPr id="6" name="Rectangle 5"/>
          <p:cNvSpPr/>
          <p:nvPr/>
        </p:nvSpPr>
        <p:spPr>
          <a:xfrm>
            <a:off x="4762087" y="1393576"/>
            <a:ext cx="16099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Arial Black" panose="020B0A04020102020204" pitchFamily="34" charset="0"/>
              </a:rPr>
              <a:t>INDICATOR</a:t>
            </a:r>
            <a:endParaRPr lang="en-IN" dirty="0">
              <a:latin typeface="Arial Black" panose="020B0A04020102020204" pitchFamily="34" charset="0"/>
            </a:endParaRPr>
          </a:p>
          <a:p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503385" y="4252863"/>
            <a:ext cx="958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System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5459302" y="2320969"/>
            <a:ext cx="1047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Internet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5638838" y="3284675"/>
            <a:ext cx="688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Wi-Fi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3382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9741" y="633075"/>
            <a:ext cx="7622895" cy="1280890"/>
          </a:xfrm>
        </p:spPr>
        <p:txBody>
          <a:bodyPr/>
          <a:lstStyle/>
          <a:p>
            <a:r>
              <a:rPr lang="en-IN" dirty="0" smtClean="0"/>
              <a:t>USER INTERFACE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4590"/>
            <a:ext cx="12192000" cy="417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658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46641" y="2680464"/>
            <a:ext cx="469872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0" i="1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YOU!</a:t>
            </a:r>
            <a:endParaRPr lang="en-US" sz="5400" b="0" i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352361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603</TotalTime>
  <Words>90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Century Gothic</vt:lpstr>
      <vt:lpstr>Wingdings 3</vt:lpstr>
      <vt:lpstr>Wisp</vt:lpstr>
      <vt:lpstr>IOT Based Pump Control System</vt:lpstr>
      <vt:lpstr>INTRODUCTION</vt:lpstr>
      <vt:lpstr>OBJECTIVE</vt:lpstr>
      <vt:lpstr>CONTROL UNIT</vt:lpstr>
      <vt:lpstr>PowerPoint Presentation</vt:lpstr>
      <vt:lpstr>PowerPoint Presentation</vt:lpstr>
      <vt:lpstr>USER INTERFACE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Pratik HRohane</dc:creator>
  <cp:lastModifiedBy>Pratik HRohane</cp:lastModifiedBy>
  <cp:revision>30</cp:revision>
  <dcterms:created xsi:type="dcterms:W3CDTF">2019-09-16T16:45:36Z</dcterms:created>
  <dcterms:modified xsi:type="dcterms:W3CDTF">2019-09-18T00:13:21Z</dcterms:modified>
</cp:coreProperties>
</file>