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1" r:id="rId5"/>
    <p:sldId id="262" r:id="rId6"/>
    <p:sldId id="263" r:id="rId7"/>
    <p:sldId id="269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181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3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440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B3BB76-1DAA-461B-A70D-83D56001D1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6C8114-82AE-4147-9D15-1EB4A559D4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donblock.org/foru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BB1-D26F-411F-B24C-43E2FA40B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LAND-ON-BLOCK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8ACB8-5263-4505-8CA6-F084E2E8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574" y="4449357"/>
            <a:ext cx="8045373" cy="74227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Land registry and transfer on Blockchain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B815D-4F40-482B-88D8-84EEB743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609600" y="419227"/>
            <a:ext cx="11317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Want to be part of a success story?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B12D1-1FC9-436B-AB67-45923A796A3A}"/>
              </a:ext>
            </a:extLst>
          </p:cNvPr>
          <p:cNvSpPr txBox="1"/>
          <p:nvPr/>
        </p:nvSpPr>
        <p:spPr>
          <a:xfrm>
            <a:off x="901148" y="1793530"/>
            <a:ext cx="10402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Current efforts by various state governments to make land records online – needs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Let’s help India to make land records digital, transparent and </a:t>
            </a:r>
            <a:r>
              <a:rPr lang="en-US" sz="2400" u="sng" dirty="0">
                <a:solidFill>
                  <a:srgbClr val="002060"/>
                </a:solidFill>
              </a:rPr>
              <a:t>Trustworthy</a:t>
            </a:r>
            <a:r>
              <a:rPr lang="en-US" sz="2400" dirty="0">
                <a:solidFill>
                  <a:srgbClr val="002060"/>
                </a:solidFill>
              </a:rPr>
              <a:t> at the touch of fingertips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You can contribute with your technical and domain expertise on our forum with your proposals on </a:t>
            </a:r>
            <a:r>
              <a:rPr lang="en-US" sz="2400" dirty="0">
                <a:solidFill>
                  <a:srgbClr val="002060"/>
                </a:solidFill>
                <a:hlinkClick r:id="rId3"/>
              </a:rPr>
              <a:t>https://www.landonblock.org/forum</a:t>
            </a: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4949B-4D82-4564-BB60-DA657CA77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901148" y="490330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Person behind the idea!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B12D1-1FC9-436B-AB67-45923A796A3A}"/>
              </a:ext>
            </a:extLst>
          </p:cNvPr>
          <p:cNvSpPr txBox="1"/>
          <p:nvPr/>
        </p:nvSpPr>
        <p:spPr>
          <a:xfrm>
            <a:off x="3953022" y="1868359"/>
            <a:ext cx="72026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Pratik is agile professional with five years of experience in FinTech domain as Business Analyst.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Got an idea while finding my father’s land records from govt. office and faced lots of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Time taken: 3.5 months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Determine to solve the issue with help of Blockchain and help state government to make land records and transfer transparent for all citizens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F7FF-83A6-49DD-852E-6EBF866CC4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688121"/>
            <a:ext cx="2095270" cy="281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A2525-1695-4CCC-B94E-3E9AE7F8D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901148" y="490330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A6267-F1A5-43D8-AFD1-647F10F7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D375B3-21EF-4FC6-801C-A784EAE3B6E4}"/>
              </a:ext>
            </a:extLst>
          </p:cNvPr>
          <p:cNvGrpSpPr/>
          <p:nvPr/>
        </p:nvGrpSpPr>
        <p:grpSpPr>
          <a:xfrm>
            <a:off x="1060174" y="1855523"/>
            <a:ext cx="10402956" cy="959507"/>
            <a:chOff x="1060174" y="1855523"/>
            <a:chExt cx="10402956" cy="959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7B12D1-1FC9-436B-AB67-45923A796A3A}"/>
                </a:ext>
              </a:extLst>
            </p:cNvPr>
            <p:cNvSpPr txBox="1"/>
            <p:nvPr/>
          </p:nvSpPr>
          <p:spPr>
            <a:xfrm>
              <a:off x="1060174" y="2014811"/>
              <a:ext cx="104029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2060"/>
                  </a:solidFill>
                </a:rPr>
                <a:t>Missing land records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45244E-4FF9-4FEA-A4C8-D67C593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603" y="1855523"/>
              <a:ext cx="885527" cy="88552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BC382-77EA-434D-A9F8-359984ADA691}"/>
              </a:ext>
            </a:extLst>
          </p:cNvPr>
          <p:cNvGrpSpPr/>
          <p:nvPr/>
        </p:nvGrpSpPr>
        <p:grpSpPr>
          <a:xfrm>
            <a:off x="1060174" y="2517932"/>
            <a:ext cx="10402956" cy="1544581"/>
            <a:chOff x="1060174" y="2517932"/>
            <a:chExt cx="10402956" cy="15445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D674BE-612A-44ED-ADEF-80AA9C4F2DCD}"/>
                </a:ext>
              </a:extLst>
            </p:cNvPr>
            <p:cNvSpPr txBox="1"/>
            <p:nvPr/>
          </p:nvSpPr>
          <p:spPr>
            <a:xfrm>
              <a:off x="1060174" y="2831407"/>
              <a:ext cx="1040295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2060"/>
                  </a:solidFill>
                </a:rPr>
                <a:t>Fraudulent land records –  	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2060"/>
                  </a:solidFill>
                </a:rPr>
                <a:t>~1/3rd of legal dispute are of land claims 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FE32ED-25E5-4561-B953-0CE5BD6E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131" y="2517932"/>
              <a:ext cx="843950" cy="8439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790E40-DA07-40EA-8223-BFEDA77CC0F7}"/>
              </a:ext>
            </a:extLst>
          </p:cNvPr>
          <p:cNvGrpSpPr/>
          <p:nvPr/>
        </p:nvGrpSpPr>
        <p:grpSpPr>
          <a:xfrm>
            <a:off x="1060174" y="4015360"/>
            <a:ext cx="10402956" cy="1077218"/>
            <a:chOff x="1060174" y="4015360"/>
            <a:chExt cx="10402956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7BA45-E0BD-4E25-9BF7-AF2E2F4C3B8D}"/>
                </a:ext>
              </a:extLst>
            </p:cNvPr>
            <p:cNvSpPr txBox="1"/>
            <p:nvPr/>
          </p:nvSpPr>
          <p:spPr>
            <a:xfrm>
              <a:off x="1060174" y="4015360"/>
              <a:ext cx="10402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2060"/>
                  </a:solidFill>
                </a:rPr>
                <a:t>Lack of Transparency and accessibility</a:t>
              </a:r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211C91-6084-45B5-AAC6-9BC48475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136" y="4088854"/>
              <a:ext cx="753970" cy="753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1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7B12D1-1FC9-436B-AB67-45923A796A3A}"/>
              </a:ext>
            </a:extLst>
          </p:cNvPr>
          <p:cNvSpPr txBox="1"/>
          <p:nvPr/>
        </p:nvSpPr>
        <p:spPr>
          <a:xfrm>
            <a:off x="1998429" y="2598003"/>
            <a:ext cx="943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Introducing LAND-ON-BLOCK!	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8D860-C307-4F2B-A91F-73B0E8809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901148" y="490330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B12D1-1FC9-436B-AB67-45923A796A3A}"/>
              </a:ext>
            </a:extLst>
          </p:cNvPr>
          <p:cNvSpPr txBox="1"/>
          <p:nvPr/>
        </p:nvSpPr>
        <p:spPr>
          <a:xfrm>
            <a:off x="901148" y="1793530"/>
            <a:ext cx="10402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Business Overhead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Reduction fraud &amp;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Easy accessibility &amp; Improved traceability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0A878-DDCE-444B-AE6E-FC17E4D6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742121" y="331304"/>
            <a:ext cx="10721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Land Registry on Blockchain</a:t>
            </a:r>
          </a:p>
          <a:p>
            <a:endParaRPr lang="en-US" sz="4000" cap="all" dirty="0">
              <a:solidFill>
                <a:srgbClr val="002060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0879D-7557-449F-B8A9-E0A633BA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019FD-66BC-4AD0-AA38-124FCF85A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57" y="1753752"/>
            <a:ext cx="10120382" cy="2491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577AB-8FC5-4456-82D8-94781F7A800E}"/>
              </a:ext>
            </a:extLst>
          </p:cNvPr>
          <p:cNvSpPr txBox="1"/>
          <p:nvPr/>
        </p:nvSpPr>
        <p:spPr>
          <a:xfrm>
            <a:off x="1060174" y="4503193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 records on Legacy system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E8BAD-9670-477F-A438-A5BFEFA00540}"/>
              </a:ext>
            </a:extLst>
          </p:cNvPr>
          <p:cNvSpPr txBox="1"/>
          <p:nvPr/>
        </p:nvSpPr>
        <p:spPr>
          <a:xfrm>
            <a:off x="7626626" y="4423681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 records on Blockchain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8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742121" y="331304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How the app would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0879D-7557-449F-B8A9-E0A633BA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D200C-C71A-4C70-9352-04447AF1C623}"/>
              </a:ext>
            </a:extLst>
          </p:cNvPr>
          <p:cNvSpPr txBox="1"/>
          <p:nvPr/>
        </p:nvSpPr>
        <p:spPr>
          <a:xfrm>
            <a:off x="728870" y="1039190"/>
            <a:ext cx="323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Land Registry check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2DC87-1874-4899-B6DF-783CF4553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" y="1500855"/>
            <a:ext cx="2625569" cy="4317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51B10D-465C-48C1-9A52-2E725C6F4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99" y="1338729"/>
            <a:ext cx="2570922" cy="4590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74BC18-887F-45B8-8BA1-C6F34A3E8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1442862"/>
            <a:ext cx="2625569" cy="4375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5566D-D800-4FA7-826C-7435D08486AA}"/>
              </a:ext>
            </a:extLst>
          </p:cNvPr>
          <p:cNvSpPr txBox="1"/>
          <p:nvPr/>
        </p:nvSpPr>
        <p:spPr>
          <a:xfrm>
            <a:off x="1047739" y="5911143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514C1-7D45-48C7-BA44-A1A471277E47}"/>
              </a:ext>
            </a:extLst>
          </p:cNvPr>
          <p:cNvSpPr txBox="1"/>
          <p:nvPr/>
        </p:nvSpPr>
        <p:spPr>
          <a:xfrm>
            <a:off x="4652330" y="5911143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Fill out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30100-E2A8-4553-BC06-2CF237DC2720}"/>
              </a:ext>
            </a:extLst>
          </p:cNvPr>
          <p:cNvSpPr txBox="1"/>
          <p:nvPr/>
        </p:nvSpPr>
        <p:spPr>
          <a:xfrm>
            <a:off x="7933243" y="5911143"/>
            <a:ext cx="21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Get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67309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742121" y="331304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Land Transfer- How it works in background?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0879D-7557-449F-B8A9-E0A633BA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B80A1-579A-4476-A7CB-AD90E01E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35" y="1062380"/>
            <a:ext cx="9123707" cy="5687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14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795ED-94D1-4F5B-8052-9DF5A12C41FB}"/>
              </a:ext>
            </a:extLst>
          </p:cNvPr>
          <p:cNvSpPr txBox="1"/>
          <p:nvPr/>
        </p:nvSpPr>
        <p:spPr>
          <a:xfrm>
            <a:off x="901148" y="490330"/>
            <a:ext cx="1072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rgbClr val="00206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Market opportunity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B12D1-1FC9-436B-AB67-45923A796A3A}"/>
              </a:ext>
            </a:extLst>
          </p:cNvPr>
          <p:cNvSpPr txBox="1"/>
          <p:nvPr/>
        </p:nvSpPr>
        <p:spPr>
          <a:xfrm>
            <a:off x="901148" y="1793530"/>
            <a:ext cx="10402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Advantage of Digital India initiatives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Present online land records are only on web and vague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Increase in usage of  Mobile Applications and data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India witnessed a massive jump in its data traffic. A report by Nokia revealed it grew nearly 60x in the past five years — the highest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3424D-B56D-47EC-BF6D-1FE5E9232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47" y="5632174"/>
            <a:ext cx="189805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6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274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Gill Sans MT</vt:lpstr>
      <vt:lpstr>Badge</vt:lpstr>
      <vt:lpstr>LAND-ON-BLOCK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LAND-ON-BLOCK</dc:title>
  <dc:creator>Pratik Patel</dc:creator>
  <cp:lastModifiedBy>Pratik Patel</cp:lastModifiedBy>
  <cp:revision>39</cp:revision>
  <dcterms:created xsi:type="dcterms:W3CDTF">2021-04-14T00:16:53Z</dcterms:created>
  <dcterms:modified xsi:type="dcterms:W3CDTF">2021-04-22T00:43:09Z</dcterms:modified>
</cp:coreProperties>
</file>