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Lst>
  <p:sldSz cy="30266650" cx="21396950"/>
  <p:notesSz cx="6858000" cy="9144000"/>
  <p:embeddedFontLst>
    <p:embeddedFont>
      <p:font typeface="Nunito"/>
      <p:regular r:id="rId9"/>
      <p:bold r:id="rId10"/>
      <p:italic r:id="rId11"/>
      <p:boldItalic r:id="rId12"/>
    </p:embeddedFont>
    <p:embeddedFont>
      <p:font typeface="Playfair Display Regular"/>
      <p:bold r:id="rId13"/>
      <p:boldItalic r:id="rId14"/>
    </p:embeddedFont>
    <p:embeddedFont>
      <p:font typeface="Libre Baskerville"/>
      <p:regular r:id="rId15"/>
      <p:bold r:id="rId16"/>
      <p:italic r:id="rId17"/>
    </p:embeddedFont>
    <p:embeddedFont>
      <p:font typeface="Arial Black"/>
      <p:regular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533">
          <p15:clr>
            <a:srgbClr val="A4A3A4"/>
          </p15:clr>
        </p15:guide>
        <p15:guide id="2" pos="67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5AC7D04-A60B-4976-AA2A-A9166E692A91}">
  <a:tblStyle styleId="{05AC7D04-A60B-4976-AA2A-A9166E692A9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533" orient="horz"/>
        <p:guide pos="6739"/>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italic.fntdata"/><Relationship Id="rId10" Type="http://schemas.openxmlformats.org/officeDocument/2006/relationships/font" Target="fonts/Nunito-bold.fntdata"/><Relationship Id="rId13" Type="http://schemas.openxmlformats.org/officeDocument/2006/relationships/font" Target="fonts/PlayfairDisplayRegular-bold.fntdata"/><Relationship Id="rId12"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Nunito-regular.fntdata"/><Relationship Id="rId15" Type="http://schemas.openxmlformats.org/officeDocument/2006/relationships/font" Target="fonts/LibreBaskerville-regular.fntdata"/><Relationship Id="rId14" Type="http://schemas.openxmlformats.org/officeDocument/2006/relationships/font" Target="fonts/PlayfairDisplayRegular-boldItalic.fntdata"/><Relationship Id="rId17" Type="http://schemas.openxmlformats.org/officeDocument/2006/relationships/font" Target="fonts/LibreBaskerville-italic.fntdata"/><Relationship Id="rId16" Type="http://schemas.openxmlformats.org/officeDocument/2006/relationships/font" Target="fonts/LibreBaskerville-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ArialBlack-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17260" y="685800"/>
            <a:ext cx="2424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2217260" y="685800"/>
            <a:ext cx="2424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9b7484a1a_0_143:notes"/>
          <p:cNvSpPr/>
          <p:nvPr>
            <p:ph idx="2" type="sldImg"/>
          </p:nvPr>
        </p:nvSpPr>
        <p:spPr>
          <a:xfrm>
            <a:off x="2217260" y="685800"/>
            <a:ext cx="2424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9b7484a1a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72" y="16620619"/>
            <a:ext cx="17246700" cy="13646100"/>
          </a:xfrm>
          <a:prstGeom prst="rtTriangle">
            <a:avLst/>
          </a:prstGeom>
          <a:solidFill>
            <a:schemeClr val="accent1"/>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11" name="Google Shape;11;p2"/>
          <p:cNvSpPr/>
          <p:nvPr/>
        </p:nvSpPr>
        <p:spPr>
          <a:xfrm flipH="1">
            <a:off x="8383250" y="9125011"/>
            <a:ext cx="13013700" cy="21141600"/>
          </a:xfrm>
          <a:prstGeom prst="rtTriangle">
            <a:avLst/>
          </a:prstGeom>
          <a:solidFill>
            <a:schemeClr val="accent3"/>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12" name="Google Shape;12;p2"/>
          <p:cNvSpPr/>
          <p:nvPr/>
        </p:nvSpPr>
        <p:spPr>
          <a:xfrm rot="10800000">
            <a:off x="11837761" y="115"/>
            <a:ext cx="9559200" cy="12078300"/>
          </a:xfrm>
          <a:prstGeom prst="rtTriangle">
            <a:avLst/>
          </a:prstGeom>
          <a:solidFill>
            <a:schemeClr val="dk2"/>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13" name="Google Shape;13;p2"/>
          <p:cNvSpPr/>
          <p:nvPr/>
        </p:nvSpPr>
        <p:spPr>
          <a:xfrm>
            <a:off x="475663" y="1213667"/>
            <a:ext cx="20445600" cy="278394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grpSp>
        <p:nvGrpSpPr>
          <p:cNvPr id="14" name="Google Shape;14;p2"/>
          <p:cNvGrpSpPr/>
          <p:nvPr/>
        </p:nvGrpSpPr>
        <p:grpSpPr>
          <a:xfrm>
            <a:off x="597169" y="3486"/>
            <a:ext cx="5265849" cy="6145079"/>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2118624" y="3486"/>
            <a:ext cx="5265849" cy="6145079"/>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16514196" y="29942"/>
            <a:ext cx="4331912" cy="4425702"/>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15333984" y="24819721"/>
            <a:ext cx="5590383" cy="5447450"/>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465796" y="23865266"/>
            <a:ext cx="6541198" cy="6374655"/>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4349363" y="10726364"/>
            <a:ext cx="12545400" cy="8521200"/>
          </a:xfrm>
          <a:prstGeom prst="rect">
            <a:avLst/>
          </a:prstGeom>
        </p:spPr>
        <p:txBody>
          <a:bodyPr anchorCtr="0" anchor="ctr" bIns="321950" lIns="321950" spcFirstLastPara="1" rIns="321950" wrap="square" tIns="321950">
            <a:normAutofit/>
          </a:bodyPr>
          <a:lstStyle>
            <a:lvl1pPr lvl="0" algn="ctr">
              <a:spcBef>
                <a:spcPts val="0"/>
              </a:spcBef>
              <a:spcAft>
                <a:spcPts val="0"/>
              </a:spcAft>
              <a:buSzPts val="13400"/>
              <a:buNone/>
              <a:defRPr sz="13400"/>
            </a:lvl1pPr>
            <a:lvl2pPr lvl="1" algn="ctr">
              <a:spcBef>
                <a:spcPts val="0"/>
              </a:spcBef>
              <a:spcAft>
                <a:spcPts val="0"/>
              </a:spcAft>
              <a:buSzPts val="13400"/>
              <a:buNone/>
              <a:defRPr sz="13400"/>
            </a:lvl2pPr>
            <a:lvl3pPr lvl="2" algn="ctr">
              <a:spcBef>
                <a:spcPts val="0"/>
              </a:spcBef>
              <a:spcAft>
                <a:spcPts val="0"/>
              </a:spcAft>
              <a:buSzPts val="13400"/>
              <a:buNone/>
              <a:defRPr sz="13400"/>
            </a:lvl3pPr>
            <a:lvl4pPr lvl="3" algn="ctr">
              <a:spcBef>
                <a:spcPts val="0"/>
              </a:spcBef>
              <a:spcAft>
                <a:spcPts val="0"/>
              </a:spcAft>
              <a:buSzPts val="13400"/>
              <a:buNone/>
              <a:defRPr sz="13400"/>
            </a:lvl4pPr>
            <a:lvl5pPr lvl="4" algn="ctr">
              <a:spcBef>
                <a:spcPts val="0"/>
              </a:spcBef>
              <a:spcAft>
                <a:spcPts val="0"/>
              </a:spcAft>
              <a:buSzPts val="13400"/>
              <a:buNone/>
              <a:defRPr sz="13400"/>
            </a:lvl5pPr>
            <a:lvl6pPr lvl="5" algn="ctr">
              <a:spcBef>
                <a:spcPts val="0"/>
              </a:spcBef>
              <a:spcAft>
                <a:spcPts val="0"/>
              </a:spcAft>
              <a:buSzPts val="13400"/>
              <a:buNone/>
              <a:defRPr sz="13400"/>
            </a:lvl6pPr>
            <a:lvl7pPr lvl="6" algn="ctr">
              <a:spcBef>
                <a:spcPts val="0"/>
              </a:spcBef>
              <a:spcAft>
                <a:spcPts val="0"/>
              </a:spcAft>
              <a:buSzPts val="13400"/>
              <a:buNone/>
              <a:defRPr sz="13400"/>
            </a:lvl7pPr>
            <a:lvl8pPr lvl="7" algn="ctr">
              <a:spcBef>
                <a:spcPts val="0"/>
              </a:spcBef>
              <a:spcAft>
                <a:spcPts val="0"/>
              </a:spcAft>
              <a:buSzPts val="13400"/>
              <a:buNone/>
              <a:defRPr sz="13400"/>
            </a:lvl8pPr>
            <a:lvl9pPr lvl="8" algn="ctr">
              <a:spcBef>
                <a:spcPts val="0"/>
              </a:spcBef>
              <a:spcAft>
                <a:spcPts val="0"/>
              </a:spcAft>
              <a:buSzPts val="13400"/>
              <a:buNone/>
              <a:defRPr sz="13400"/>
            </a:lvl9pPr>
          </a:lstStyle>
          <a:p/>
        </p:txBody>
      </p:sp>
      <p:sp>
        <p:nvSpPr>
          <p:cNvPr id="35" name="Google Shape;35;p2"/>
          <p:cNvSpPr txBox="1"/>
          <p:nvPr>
            <p:ph idx="1" type="subTitle"/>
          </p:nvPr>
        </p:nvSpPr>
        <p:spPr>
          <a:xfrm>
            <a:off x="4349356" y="20084546"/>
            <a:ext cx="12545400" cy="3075300"/>
          </a:xfrm>
          <a:prstGeom prst="rect">
            <a:avLst/>
          </a:prstGeom>
        </p:spPr>
        <p:txBody>
          <a:bodyPr anchorCtr="0" anchor="t" bIns="321950" lIns="321950" spcFirstLastPara="1" rIns="321950" wrap="square" tIns="321950">
            <a:normAutofit/>
          </a:bodyPr>
          <a:lstStyle>
            <a:lvl1pPr lvl="0" algn="ctr">
              <a:lnSpc>
                <a:spcPct val="100000"/>
              </a:lnSpc>
              <a:spcBef>
                <a:spcPts val="0"/>
              </a:spcBef>
              <a:spcAft>
                <a:spcPts val="0"/>
              </a:spcAft>
              <a:buClr>
                <a:schemeClr val="lt1"/>
              </a:buClr>
              <a:buSzPts val="5600"/>
              <a:buNone/>
              <a:defRPr sz="5600">
                <a:solidFill>
                  <a:schemeClr val="lt1"/>
                </a:solidFill>
              </a:defRPr>
            </a:lvl1pPr>
            <a:lvl2pPr lvl="1" algn="ctr">
              <a:lnSpc>
                <a:spcPct val="100000"/>
              </a:lnSpc>
              <a:spcBef>
                <a:spcPts val="0"/>
              </a:spcBef>
              <a:spcAft>
                <a:spcPts val="0"/>
              </a:spcAft>
              <a:buClr>
                <a:schemeClr val="lt1"/>
              </a:buClr>
              <a:buSzPts val="5600"/>
              <a:buNone/>
              <a:defRPr sz="5600">
                <a:solidFill>
                  <a:schemeClr val="lt1"/>
                </a:solidFill>
              </a:defRPr>
            </a:lvl2pPr>
            <a:lvl3pPr lvl="2" algn="ctr">
              <a:lnSpc>
                <a:spcPct val="100000"/>
              </a:lnSpc>
              <a:spcBef>
                <a:spcPts val="0"/>
              </a:spcBef>
              <a:spcAft>
                <a:spcPts val="0"/>
              </a:spcAft>
              <a:buClr>
                <a:schemeClr val="lt1"/>
              </a:buClr>
              <a:buSzPts val="5600"/>
              <a:buNone/>
              <a:defRPr sz="5600">
                <a:solidFill>
                  <a:schemeClr val="lt1"/>
                </a:solidFill>
              </a:defRPr>
            </a:lvl3pPr>
            <a:lvl4pPr lvl="3" algn="ctr">
              <a:lnSpc>
                <a:spcPct val="100000"/>
              </a:lnSpc>
              <a:spcBef>
                <a:spcPts val="0"/>
              </a:spcBef>
              <a:spcAft>
                <a:spcPts val="0"/>
              </a:spcAft>
              <a:buClr>
                <a:schemeClr val="lt1"/>
              </a:buClr>
              <a:buSzPts val="5600"/>
              <a:buNone/>
              <a:defRPr sz="5600">
                <a:solidFill>
                  <a:schemeClr val="lt1"/>
                </a:solidFill>
              </a:defRPr>
            </a:lvl4pPr>
            <a:lvl5pPr lvl="4" algn="ctr">
              <a:lnSpc>
                <a:spcPct val="100000"/>
              </a:lnSpc>
              <a:spcBef>
                <a:spcPts val="0"/>
              </a:spcBef>
              <a:spcAft>
                <a:spcPts val="0"/>
              </a:spcAft>
              <a:buClr>
                <a:schemeClr val="lt1"/>
              </a:buClr>
              <a:buSzPts val="5600"/>
              <a:buNone/>
              <a:defRPr sz="5600">
                <a:solidFill>
                  <a:schemeClr val="lt1"/>
                </a:solidFill>
              </a:defRPr>
            </a:lvl5pPr>
            <a:lvl6pPr lvl="5" algn="ctr">
              <a:lnSpc>
                <a:spcPct val="100000"/>
              </a:lnSpc>
              <a:spcBef>
                <a:spcPts val="0"/>
              </a:spcBef>
              <a:spcAft>
                <a:spcPts val="0"/>
              </a:spcAft>
              <a:buClr>
                <a:schemeClr val="lt1"/>
              </a:buClr>
              <a:buSzPts val="5600"/>
              <a:buNone/>
              <a:defRPr sz="5600">
                <a:solidFill>
                  <a:schemeClr val="lt1"/>
                </a:solidFill>
              </a:defRPr>
            </a:lvl6pPr>
            <a:lvl7pPr lvl="6" algn="ctr">
              <a:lnSpc>
                <a:spcPct val="100000"/>
              </a:lnSpc>
              <a:spcBef>
                <a:spcPts val="0"/>
              </a:spcBef>
              <a:spcAft>
                <a:spcPts val="0"/>
              </a:spcAft>
              <a:buClr>
                <a:schemeClr val="lt1"/>
              </a:buClr>
              <a:buSzPts val="5600"/>
              <a:buNone/>
              <a:defRPr sz="5600">
                <a:solidFill>
                  <a:schemeClr val="lt1"/>
                </a:solidFill>
              </a:defRPr>
            </a:lvl7pPr>
            <a:lvl8pPr lvl="7" algn="ctr">
              <a:lnSpc>
                <a:spcPct val="100000"/>
              </a:lnSpc>
              <a:spcBef>
                <a:spcPts val="0"/>
              </a:spcBef>
              <a:spcAft>
                <a:spcPts val="0"/>
              </a:spcAft>
              <a:buClr>
                <a:schemeClr val="lt1"/>
              </a:buClr>
              <a:buSzPts val="5600"/>
              <a:buNone/>
              <a:defRPr sz="5600">
                <a:solidFill>
                  <a:schemeClr val="lt1"/>
                </a:solidFill>
              </a:defRPr>
            </a:lvl8pPr>
            <a:lvl9pPr lvl="8" algn="ctr">
              <a:lnSpc>
                <a:spcPct val="100000"/>
              </a:lnSpc>
              <a:spcBef>
                <a:spcPts val="0"/>
              </a:spcBef>
              <a:spcAft>
                <a:spcPts val="0"/>
              </a:spcAft>
              <a:buClr>
                <a:schemeClr val="lt1"/>
              </a:buClr>
              <a:buSzPts val="5600"/>
              <a:buNone/>
              <a:defRPr sz="5600">
                <a:solidFill>
                  <a:schemeClr val="lt1"/>
                </a:solidFill>
              </a:defRPr>
            </a:lvl9pPr>
          </a:lstStyle>
          <a:p/>
        </p:txBody>
      </p:sp>
      <p:sp>
        <p:nvSpPr>
          <p:cNvPr id="36" name="Google Shape;36;p2"/>
          <p:cNvSpPr txBox="1"/>
          <p:nvPr>
            <p:ph idx="12" type="sldNum"/>
          </p:nvPr>
        </p:nvSpPr>
        <p:spPr>
          <a:xfrm>
            <a:off x="19634307" y="26736973"/>
            <a:ext cx="1284000" cy="2316000"/>
          </a:xfrm>
          <a:prstGeom prst="rect">
            <a:avLst/>
          </a:prstGeom>
        </p:spPr>
        <p:txBody>
          <a:bodyPr anchorCtr="0" anchor="ctr" bIns="321950" lIns="321950" spcFirstLastPara="1" rIns="321950" wrap="square" tIns="321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13032050" y="16676962"/>
            <a:ext cx="8364900" cy="13589400"/>
          </a:xfrm>
          <a:prstGeom prst="rtTriangle">
            <a:avLst/>
          </a:prstGeom>
          <a:solidFill>
            <a:schemeClr val="dk1"/>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grpSp>
        <p:nvGrpSpPr>
          <p:cNvPr id="111" name="Google Shape;111;p11"/>
          <p:cNvGrpSpPr/>
          <p:nvPr/>
        </p:nvGrpSpPr>
        <p:grpSpPr>
          <a:xfrm>
            <a:off x="13944277" y="24241425"/>
            <a:ext cx="5898930" cy="6026618"/>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465796" y="12"/>
            <a:ext cx="6541198" cy="6374655"/>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3242887" y="8143191"/>
            <a:ext cx="14911200" cy="8118900"/>
          </a:xfrm>
          <a:prstGeom prst="rect">
            <a:avLst/>
          </a:prstGeom>
        </p:spPr>
        <p:txBody>
          <a:bodyPr anchorCtr="0" anchor="ctr" bIns="321950" lIns="321950" spcFirstLastPara="1" rIns="321950" wrap="square" tIns="321950">
            <a:normAutofit/>
          </a:bodyPr>
          <a:lstStyle>
            <a:lvl1pPr lvl="0" algn="ctr">
              <a:spcBef>
                <a:spcPts val="0"/>
              </a:spcBef>
              <a:spcAft>
                <a:spcPts val="0"/>
              </a:spcAft>
              <a:buClr>
                <a:schemeClr val="dk2"/>
              </a:buClr>
              <a:buSzPts val="30300"/>
              <a:buNone/>
              <a:defRPr sz="30300">
                <a:solidFill>
                  <a:schemeClr val="dk2"/>
                </a:solidFill>
              </a:defRPr>
            </a:lvl1pPr>
            <a:lvl2pPr lvl="1" algn="ctr">
              <a:spcBef>
                <a:spcPts val="0"/>
              </a:spcBef>
              <a:spcAft>
                <a:spcPts val="0"/>
              </a:spcAft>
              <a:buClr>
                <a:schemeClr val="dk2"/>
              </a:buClr>
              <a:buSzPts val="30300"/>
              <a:buNone/>
              <a:defRPr sz="30300">
                <a:solidFill>
                  <a:schemeClr val="dk2"/>
                </a:solidFill>
              </a:defRPr>
            </a:lvl2pPr>
            <a:lvl3pPr lvl="2" algn="ctr">
              <a:spcBef>
                <a:spcPts val="0"/>
              </a:spcBef>
              <a:spcAft>
                <a:spcPts val="0"/>
              </a:spcAft>
              <a:buClr>
                <a:schemeClr val="dk2"/>
              </a:buClr>
              <a:buSzPts val="30300"/>
              <a:buNone/>
              <a:defRPr sz="30300">
                <a:solidFill>
                  <a:schemeClr val="dk2"/>
                </a:solidFill>
              </a:defRPr>
            </a:lvl3pPr>
            <a:lvl4pPr lvl="3" algn="ctr">
              <a:spcBef>
                <a:spcPts val="0"/>
              </a:spcBef>
              <a:spcAft>
                <a:spcPts val="0"/>
              </a:spcAft>
              <a:buClr>
                <a:schemeClr val="dk2"/>
              </a:buClr>
              <a:buSzPts val="30300"/>
              <a:buNone/>
              <a:defRPr sz="30300">
                <a:solidFill>
                  <a:schemeClr val="dk2"/>
                </a:solidFill>
              </a:defRPr>
            </a:lvl4pPr>
            <a:lvl5pPr lvl="4" algn="ctr">
              <a:spcBef>
                <a:spcPts val="0"/>
              </a:spcBef>
              <a:spcAft>
                <a:spcPts val="0"/>
              </a:spcAft>
              <a:buClr>
                <a:schemeClr val="dk2"/>
              </a:buClr>
              <a:buSzPts val="30300"/>
              <a:buNone/>
              <a:defRPr sz="30300">
                <a:solidFill>
                  <a:schemeClr val="dk2"/>
                </a:solidFill>
              </a:defRPr>
            </a:lvl5pPr>
            <a:lvl6pPr lvl="5" algn="ctr">
              <a:spcBef>
                <a:spcPts val="0"/>
              </a:spcBef>
              <a:spcAft>
                <a:spcPts val="0"/>
              </a:spcAft>
              <a:buClr>
                <a:schemeClr val="dk2"/>
              </a:buClr>
              <a:buSzPts val="30300"/>
              <a:buNone/>
              <a:defRPr sz="30300">
                <a:solidFill>
                  <a:schemeClr val="dk2"/>
                </a:solidFill>
              </a:defRPr>
            </a:lvl6pPr>
            <a:lvl7pPr lvl="6" algn="ctr">
              <a:spcBef>
                <a:spcPts val="0"/>
              </a:spcBef>
              <a:spcAft>
                <a:spcPts val="0"/>
              </a:spcAft>
              <a:buClr>
                <a:schemeClr val="dk2"/>
              </a:buClr>
              <a:buSzPts val="30300"/>
              <a:buNone/>
              <a:defRPr sz="30300">
                <a:solidFill>
                  <a:schemeClr val="dk2"/>
                </a:solidFill>
              </a:defRPr>
            </a:lvl7pPr>
            <a:lvl8pPr lvl="7" algn="ctr">
              <a:spcBef>
                <a:spcPts val="0"/>
              </a:spcBef>
              <a:spcAft>
                <a:spcPts val="0"/>
              </a:spcAft>
              <a:buClr>
                <a:schemeClr val="dk2"/>
              </a:buClr>
              <a:buSzPts val="30300"/>
              <a:buNone/>
              <a:defRPr sz="30300">
                <a:solidFill>
                  <a:schemeClr val="dk2"/>
                </a:solidFill>
              </a:defRPr>
            </a:lvl8pPr>
            <a:lvl9pPr lvl="8" algn="ctr">
              <a:spcBef>
                <a:spcPts val="0"/>
              </a:spcBef>
              <a:spcAft>
                <a:spcPts val="0"/>
              </a:spcAft>
              <a:buClr>
                <a:schemeClr val="dk2"/>
              </a:buClr>
              <a:buSzPts val="30300"/>
              <a:buNone/>
              <a:defRPr sz="30300">
                <a:solidFill>
                  <a:schemeClr val="dk2"/>
                </a:solidFill>
              </a:defRPr>
            </a:lvl9pPr>
          </a:lstStyle>
          <a:p>
            <a:r>
              <a:t>xx%</a:t>
            </a:r>
          </a:p>
        </p:txBody>
      </p:sp>
      <p:sp>
        <p:nvSpPr>
          <p:cNvPr id="120" name="Google Shape;120;p11"/>
          <p:cNvSpPr txBox="1"/>
          <p:nvPr>
            <p:ph idx="1" type="body"/>
          </p:nvPr>
        </p:nvSpPr>
        <p:spPr>
          <a:xfrm>
            <a:off x="3242887" y="16852172"/>
            <a:ext cx="14911200" cy="3772500"/>
          </a:xfrm>
          <a:prstGeom prst="rect">
            <a:avLst/>
          </a:prstGeom>
        </p:spPr>
        <p:txBody>
          <a:bodyPr anchorCtr="0" anchor="t" bIns="321950" lIns="321950" spcFirstLastPara="1" rIns="321950" wrap="square" tIns="321950">
            <a:normAutofit/>
          </a:bodyPr>
          <a:lstStyle>
            <a:lvl1pPr indent="-520700" lvl="0" marL="457200" algn="ctr">
              <a:spcBef>
                <a:spcPts val="0"/>
              </a:spcBef>
              <a:spcAft>
                <a:spcPts val="0"/>
              </a:spcAft>
              <a:buSzPts val="4600"/>
              <a:buChar char="●"/>
              <a:defRPr/>
            </a:lvl1pPr>
            <a:lvl2pPr indent="-476250" lvl="1" marL="914400" algn="ctr">
              <a:spcBef>
                <a:spcPts val="0"/>
              </a:spcBef>
              <a:spcAft>
                <a:spcPts val="0"/>
              </a:spcAft>
              <a:buSzPts val="3900"/>
              <a:buChar char="○"/>
              <a:defRPr/>
            </a:lvl2pPr>
            <a:lvl3pPr indent="-476250" lvl="2" marL="1371600" algn="ctr">
              <a:spcBef>
                <a:spcPts val="0"/>
              </a:spcBef>
              <a:spcAft>
                <a:spcPts val="0"/>
              </a:spcAft>
              <a:buSzPts val="3900"/>
              <a:buChar char="■"/>
              <a:defRPr/>
            </a:lvl3pPr>
            <a:lvl4pPr indent="-476250" lvl="3" marL="1828800" algn="ctr">
              <a:spcBef>
                <a:spcPts val="0"/>
              </a:spcBef>
              <a:spcAft>
                <a:spcPts val="0"/>
              </a:spcAft>
              <a:buSzPts val="3900"/>
              <a:buChar char="●"/>
              <a:defRPr/>
            </a:lvl4pPr>
            <a:lvl5pPr indent="-476250" lvl="4" marL="2286000" algn="ctr">
              <a:spcBef>
                <a:spcPts val="0"/>
              </a:spcBef>
              <a:spcAft>
                <a:spcPts val="0"/>
              </a:spcAft>
              <a:buSzPts val="3900"/>
              <a:buChar char="○"/>
              <a:defRPr/>
            </a:lvl5pPr>
            <a:lvl6pPr indent="-476250" lvl="5" marL="2743200" algn="ctr">
              <a:spcBef>
                <a:spcPts val="0"/>
              </a:spcBef>
              <a:spcAft>
                <a:spcPts val="0"/>
              </a:spcAft>
              <a:buSzPts val="3900"/>
              <a:buChar char="■"/>
              <a:defRPr/>
            </a:lvl6pPr>
            <a:lvl7pPr indent="-476250" lvl="6" marL="3200400" algn="ctr">
              <a:spcBef>
                <a:spcPts val="0"/>
              </a:spcBef>
              <a:spcAft>
                <a:spcPts val="0"/>
              </a:spcAft>
              <a:buSzPts val="3900"/>
              <a:buChar char="●"/>
              <a:defRPr/>
            </a:lvl7pPr>
            <a:lvl8pPr indent="-476250" lvl="7" marL="3657600" algn="ctr">
              <a:spcBef>
                <a:spcPts val="0"/>
              </a:spcBef>
              <a:spcAft>
                <a:spcPts val="0"/>
              </a:spcAft>
              <a:buSzPts val="3900"/>
              <a:buChar char="○"/>
              <a:defRPr/>
            </a:lvl8pPr>
            <a:lvl9pPr indent="-476250" lvl="8" marL="4114800" algn="ctr">
              <a:spcBef>
                <a:spcPts val="0"/>
              </a:spcBef>
              <a:spcAft>
                <a:spcPts val="0"/>
              </a:spcAft>
              <a:buSzPts val="3900"/>
              <a:buChar char="■"/>
              <a:defRPr/>
            </a:lvl9pPr>
          </a:lstStyle>
          <a:p/>
        </p:txBody>
      </p:sp>
      <p:sp>
        <p:nvSpPr>
          <p:cNvPr id="121" name="Google Shape;121;p11"/>
          <p:cNvSpPr txBox="1"/>
          <p:nvPr>
            <p:ph idx="12" type="sldNum"/>
          </p:nvPr>
        </p:nvSpPr>
        <p:spPr>
          <a:xfrm>
            <a:off x="19634307" y="26736973"/>
            <a:ext cx="1284000" cy="2316000"/>
          </a:xfrm>
          <a:prstGeom prst="rect">
            <a:avLst/>
          </a:prstGeom>
        </p:spPr>
        <p:txBody>
          <a:bodyPr anchorCtr="0" anchor="ctr" bIns="321950" lIns="321950" spcFirstLastPara="1" rIns="321950" wrap="square" tIns="321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19634307" y="26736973"/>
            <a:ext cx="1284000" cy="2316000"/>
          </a:xfrm>
          <a:prstGeom prst="rect">
            <a:avLst/>
          </a:prstGeom>
        </p:spPr>
        <p:txBody>
          <a:bodyPr anchorCtr="0" anchor="ctr" bIns="321950" lIns="321950" spcFirstLastPara="1" rIns="321950" wrap="square" tIns="321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11131550" y="13589540"/>
            <a:ext cx="10265400" cy="16677000"/>
          </a:xfrm>
          <a:prstGeom prst="rtTriangle">
            <a:avLst/>
          </a:prstGeom>
          <a:solidFill>
            <a:schemeClr val="dk1"/>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grpSp>
        <p:nvGrpSpPr>
          <p:cNvPr id="39" name="Google Shape;39;p3"/>
          <p:cNvGrpSpPr/>
          <p:nvPr/>
        </p:nvGrpSpPr>
        <p:grpSpPr>
          <a:xfrm>
            <a:off x="13090120" y="23308968"/>
            <a:ext cx="6809645" cy="695745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465796" y="12"/>
            <a:ext cx="6541198" cy="6374655"/>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4419518" y="10274832"/>
            <a:ext cx="12583200" cy="9686400"/>
          </a:xfrm>
          <a:prstGeom prst="rect">
            <a:avLst/>
          </a:prstGeom>
        </p:spPr>
        <p:txBody>
          <a:bodyPr anchorCtr="0" anchor="ctr" bIns="321950" lIns="321950" spcFirstLastPara="1" rIns="321950" wrap="square" tIns="321950">
            <a:normAutofit/>
          </a:bodyPr>
          <a:lstStyle>
            <a:lvl1pPr lvl="0" algn="ctr">
              <a:spcBef>
                <a:spcPts val="0"/>
              </a:spcBef>
              <a:spcAft>
                <a:spcPts val="0"/>
              </a:spcAft>
              <a:buClr>
                <a:schemeClr val="dk2"/>
              </a:buClr>
              <a:buSzPts val="11300"/>
              <a:buNone/>
              <a:defRPr sz="11300">
                <a:solidFill>
                  <a:schemeClr val="dk2"/>
                </a:solidFill>
              </a:defRPr>
            </a:lvl1pPr>
            <a:lvl2pPr lvl="1" algn="ctr">
              <a:spcBef>
                <a:spcPts val="0"/>
              </a:spcBef>
              <a:spcAft>
                <a:spcPts val="0"/>
              </a:spcAft>
              <a:buClr>
                <a:schemeClr val="dk2"/>
              </a:buClr>
              <a:buSzPts val="11300"/>
              <a:buNone/>
              <a:defRPr sz="11300">
                <a:solidFill>
                  <a:schemeClr val="dk2"/>
                </a:solidFill>
              </a:defRPr>
            </a:lvl2pPr>
            <a:lvl3pPr lvl="2" algn="ctr">
              <a:spcBef>
                <a:spcPts val="0"/>
              </a:spcBef>
              <a:spcAft>
                <a:spcPts val="0"/>
              </a:spcAft>
              <a:buClr>
                <a:schemeClr val="dk2"/>
              </a:buClr>
              <a:buSzPts val="11300"/>
              <a:buNone/>
              <a:defRPr sz="11300">
                <a:solidFill>
                  <a:schemeClr val="dk2"/>
                </a:solidFill>
              </a:defRPr>
            </a:lvl3pPr>
            <a:lvl4pPr lvl="3" algn="ctr">
              <a:spcBef>
                <a:spcPts val="0"/>
              </a:spcBef>
              <a:spcAft>
                <a:spcPts val="0"/>
              </a:spcAft>
              <a:buClr>
                <a:schemeClr val="dk2"/>
              </a:buClr>
              <a:buSzPts val="11300"/>
              <a:buNone/>
              <a:defRPr sz="11300">
                <a:solidFill>
                  <a:schemeClr val="dk2"/>
                </a:solidFill>
              </a:defRPr>
            </a:lvl4pPr>
            <a:lvl5pPr lvl="4" algn="ctr">
              <a:spcBef>
                <a:spcPts val="0"/>
              </a:spcBef>
              <a:spcAft>
                <a:spcPts val="0"/>
              </a:spcAft>
              <a:buClr>
                <a:schemeClr val="dk2"/>
              </a:buClr>
              <a:buSzPts val="11300"/>
              <a:buNone/>
              <a:defRPr sz="11300">
                <a:solidFill>
                  <a:schemeClr val="dk2"/>
                </a:solidFill>
              </a:defRPr>
            </a:lvl5pPr>
            <a:lvl6pPr lvl="5" algn="ctr">
              <a:spcBef>
                <a:spcPts val="0"/>
              </a:spcBef>
              <a:spcAft>
                <a:spcPts val="0"/>
              </a:spcAft>
              <a:buClr>
                <a:schemeClr val="dk2"/>
              </a:buClr>
              <a:buSzPts val="11300"/>
              <a:buNone/>
              <a:defRPr sz="11300">
                <a:solidFill>
                  <a:schemeClr val="dk2"/>
                </a:solidFill>
              </a:defRPr>
            </a:lvl6pPr>
            <a:lvl7pPr lvl="6" algn="ctr">
              <a:spcBef>
                <a:spcPts val="0"/>
              </a:spcBef>
              <a:spcAft>
                <a:spcPts val="0"/>
              </a:spcAft>
              <a:buClr>
                <a:schemeClr val="dk2"/>
              </a:buClr>
              <a:buSzPts val="11300"/>
              <a:buNone/>
              <a:defRPr sz="11300">
                <a:solidFill>
                  <a:schemeClr val="dk2"/>
                </a:solidFill>
              </a:defRPr>
            </a:lvl7pPr>
            <a:lvl8pPr lvl="7" algn="ctr">
              <a:spcBef>
                <a:spcPts val="0"/>
              </a:spcBef>
              <a:spcAft>
                <a:spcPts val="0"/>
              </a:spcAft>
              <a:buClr>
                <a:schemeClr val="dk2"/>
              </a:buClr>
              <a:buSzPts val="11300"/>
              <a:buNone/>
              <a:defRPr sz="11300">
                <a:solidFill>
                  <a:schemeClr val="dk2"/>
                </a:solidFill>
              </a:defRPr>
            </a:lvl8pPr>
            <a:lvl9pPr lvl="8" algn="ctr">
              <a:spcBef>
                <a:spcPts val="0"/>
              </a:spcBef>
              <a:spcAft>
                <a:spcPts val="0"/>
              </a:spcAft>
              <a:buClr>
                <a:schemeClr val="dk2"/>
              </a:buClr>
              <a:buSzPts val="11300"/>
              <a:buNone/>
              <a:defRPr sz="11300">
                <a:solidFill>
                  <a:schemeClr val="dk2"/>
                </a:solidFill>
              </a:defRPr>
            </a:lvl9pPr>
          </a:lstStyle>
          <a:p/>
        </p:txBody>
      </p:sp>
      <p:sp>
        <p:nvSpPr>
          <p:cNvPr id="48" name="Google Shape;48;p3"/>
          <p:cNvSpPr txBox="1"/>
          <p:nvPr>
            <p:ph idx="12" type="sldNum"/>
          </p:nvPr>
        </p:nvSpPr>
        <p:spPr>
          <a:xfrm>
            <a:off x="19634307" y="26736973"/>
            <a:ext cx="1284000" cy="2316000"/>
          </a:xfrm>
          <a:prstGeom prst="rect">
            <a:avLst/>
          </a:prstGeom>
        </p:spPr>
        <p:txBody>
          <a:bodyPr anchorCtr="0" anchor="ctr" bIns="321950" lIns="321950" spcFirstLastPara="1" rIns="321950" wrap="square" tIns="321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8383250" y="9125011"/>
            <a:ext cx="13013700" cy="21141600"/>
          </a:xfrm>
          <a:prstGeom prst="rtTriangle">
            <a:avLst/>
          </a:prstGeom>
          <a:solidFill>
            <a:schemeClr val="lt2"/>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51" name="Google Shape;51;p4"/>
          <p:cNvSpPr/>
          <p:nvPr/>
        </p:nvSpPr>
        <p:spPr>
          <a:xfrm>
            <a:off x="72" y="16620619"/>
            <a:ext cx="17246700" cy="13646100"/>
          </a:xfrm>
          <a:prstGeom prst="rtTriangle">
            <a:avLst/>
          </a:prstGeom>
          <a:solidFill>
            <a:schemeClr val="accent3"/>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52" name="Google Shape;52;p4"/>
          <p:cNvSpPr/>
          <p:nvPr/>
        </p:nvSpPr>
        <p:spPr>
          <a:xfrm>
            <a:off x="475546" y="1213667"/>
            <a:ext cx="20445600" cy="278394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1916810" y="4975888"/>
            <a:ext cx="17563200" cy="5617200"/>
          </a:xfrm>
          <a:prstGeom prst="rect">
            <a:avLst/>
          </a:prstGeom>
        </p:spPr>
        <p:txBody>
          <a:bodyPr anchorCtr="0" anchor="t" bIns="321950" lIns="321950" spcFirstLastPara="1" rIns="321950" wrap="square" tIns="321950">
            <a:normAutofit/>
          </a:bodyPr>
          <a:lstStyle>
            <a:lvl1pPr lvl="0">
              <a:spcBef>
                <a:spcPts val="0"/>
              </a:spcBef>
              <a:spcAft>
                <a:spcPts val="0"/>
              </a:spcAft>
              <a:buSzPts val="10600"/>
              <a:buNone/>
              <a:defRPr sz="10600"/>
            </a:lvl1pPr>
            <a:lvl2pPr lvl="1">
              <a:spcBef>
                <a:spcPts val="0"/>
              </a:spcBef>
              <a:spcAft>
                <a:spcPts val="0"/>
              </a:spcAft>
              <a:buSzPts val="10600"/>
              <a:buNone/>
              <a:defRPr sz="10600"/>
            </a:lvl2pPr>
            <a:lvl3pPr lvl="2">
              <a:spcBef>
                <a:spcPts val="0"/>
              </a:spcBef>
              <a:spcAft>
                <a:spcPts val="0"/>
              </a:spcAft>
              <a:buSzPts val="10600"/>
              <a:buNone/>
              <a:defRPr sz="10600"/>
            </a:lvl3pPr>
            <a:lvl4pPr lvl="3">
              <a:spcBef>
                <a:spcPts val="0"/>
              </a:spcBef>
              <a:spcAft>
                <a:spcPts val="0"/>
              </a:spcAft>
              <a:buSzPts val="10600"/>
              <a:buNone/>
              <a:defRPr sz="10600"/>
            </a:lvl4pPr>
            <a:lvl5pPr lvl="4">
              <a:spcBef>
                <a:spcPts val="0"/>
              </a:spcBef>
              <a:spcAft>
                <a:spcPts val="0"/>
              </a:spcAft>
              <a:buSzPts val="10600"/>
              <a:buNone/>
              <a:defRPr sz="10600"/>
            </a:lvl5pPr>
            <a:lvl6pPr lvl="5">
              <a:spcBef>
                <a:spcPts val="0"/>
              </a:spcBef>
              <a:spcAft>
                <a:spcPts val="0"/>
              </a:spcAft>
              <a:buSzPts val="10600"/>
              <a:buNone/>
              <a:defRPr sz="10600"/>
            </a:lvl6pPr>
            <a:lvl7pPr lvl="6">
              <a:spcBef>
                <a:spcPts val="0"/>
              </a:spcBef>
              <a:spcAft>
                <a:spcPts val="0"/>
              </a:spcAft>
              <a:buSzPts val="10600"/>
              <a:buNone/>
              <a:defRPr sz="10600"/>
            </a:lvl7pPr>
            <a:lvl8pPr lvl="7">
              <a:spcBef>
                <a:spcPts val="0"/>
              </a:spcBef>
              <a:spcAft>
                <a:spcPts val="0"/>
              </a:spcAft>
              <a:buSzPts val="10600"/>
              <a:buNone/>
              <a:defRPr sz="10600"/>
            </a:lvl8pPr>
            <a:lvl9pPr lvl="8">
              <a:spcBef>
                <a:spcPts val="0"/>
              </a:spcBef>
              <a:spcAft>
                <a:spcPts val="0"/>
              </a:spcAft>
              <a:buSzPts val="10600"/>
              <a:buNone/>
              <a:defRPr sz="10600"/>
            </a:lvl9pPr>
          </a:lstStyle>
          <a:p/>
        </p:txBody>
      </p:sp>
      <p:sp>
        <p:nvSpPr>
          <p:cNvPr id="54" name="Google Shape;54;p4"/>
          <p:cNvSpPr txBox="1"/>
          <p:nvPr>
            <p:ph idx="1" type="body"/>
          </p:nvPr>
        </p:nvSpPr>
        <p:spPr>
          <a:xfrm>
            <a:off x="1916810" y="11714315"/>
            <a:ext cx="17563200" cy="14405100"/>
          </a:xfrm>
          <a:prstGeom prst="rect">
            <a:avLst/>
          </a:prstGeom>
        </p:spPr>
        <p:txBody>
          <a:bodyPr anchorCtr="0" anchor="t" bIns="321950" lIns="321950" spcFirstLastPara="1" rIns="321950" wrap="square" tIns="321950">
            <a:normAutofit/>
          </a:bodyPr>
          <a:lstStyle>
            <a:lvl1pPr indent="-520700" lvl="0" marL="457200">
              <a:spcBef>
                <a:spcPts val="0"/>
              </a:spcBef>
              <a:spcAft>
                <a:spcPts val="0"/>
              </a:spcAft>
              <a:buSzPts val="4600"/>
              <a:buChar char="●"/>
              <a:defRPr/>
            </a:lvl1pPr>
            <a:lvl2pPr indent="-476250" lvl="1" marL="914400">
              <a:spcBef>
                <a:spcPts val="0"/>
              </a:spcBef>
              <a:spcAft>
                <a:spcPts val="0"/>
              </a:spcAft>
              <a:buSzPts val="3900"/>
              <a:buChar char="○"/>
              <a:defRPr/>
            </a:lvl2pPr>
            <a:lvl3pPr indent="-476250" lvl="2" marL="1371600">
              <a:spcBef>
                <a:spcPts val="0"/>
              </a:spcBef>
              <a:spcAft>
                <a:spcPts val="0"/>
              </a:spcAft>
              <a:buSzPts val="3900"/>
              <a:buChar char="■"/>
              <a:defRPr/>
            </a:lvl3pPr>
            <a:lvl4pPr indent="-476250" lvl="3" marL="1828800">
              <a:spcBef>
                <a:spcPts val="0"/>
              </a:spcBef>
              <a:spcAft>
                <a:spcPts val="0"/>
              </a:spcAft>
              <a:buSzPts val="3900"/>
              <a:buChar char="●"/>
              <a:defRPr/>
            </a:lvl4pPr>
            <a:lvl5pPr indent="-476250" lvl="4" marL="2286000">
              <a:spcBef>
                <a:spcPts val="0"/>
              </a:spcBef>
              <a:spcAft>
                <a:spcPts val="0"/>
              </a:spcAft>
              <a:buSzPts val="3900"/>
              <a:buChar char="○"/>
              <a:defRPr/>
            </a:lvl5pPr>
            <a:lvl6pPr indent="-476250" lvl="5" marL="2743200">
              <a:spcBef>
                <a:spcPts val="0"/>
              </a:spcBef>
              <a:spcAft>
                <a:spcPts val="0"/>
              </a:spcAft>
              <a:buSzPts val="3900"/>
              <a:buChar char="■"/>
              <a:defRPr/>
            </a:lvl6pPr>
            <a:lvl7pPr indent="-476250" lvl="6" marL="3200400">
              <a:spcBef>
                <a:spcPts val="0"/>
              </a:spcBef>
              <a:spcAft>
                <a:spcPts val="0"/>
              </a:spcAft>
              <a:buSzPts val="3900"/>
              <a:buChar char="●"/>
              <a:defRPr/>
            </a:lvl7pPr>
            <a:lvl8pPr indent="-476250" lvl="7" marL="3657600">
              <a:spcBef>
                <a:spcPts val="0"/>
              </a:spcBef>
              <a:spcAft>
                <a:spcPts val="0"/>
              </a:spcAft>
              <a:buSzPts val="3900"/>
              <a:buChar char="○"/>
              <a:defRPr/>
            </a:lvl8pPr>
            <a:lvl9pPr indent="-476250" lvl="8" marL="4114800">
              <a:spcBef>
                <a:spcPts val="0"/>
              </a:spcBef>
              <a:spcAft>
                <a:spcPts val="0"/>
              </a:spcAft>
              <a:buSzPts val="3900"/>
              <a:buChar char="■"/>
              <a:defRPr/>
            </a:lvl9pPr>
          </a:lstStyle>
          <a:p/>
        </p:txBody>
      </p:sp>
      <p:sp>
        <p:nvSpPr>
          <p:cNvPr id="55" name="Google Shape;55;p4"/>
          <p:cNvSpPr txBox="1"/>
          <p:nvPr>
            <p:ph idx="12" type="sldNum"/>
          </p:nvPr>
        </p:nvSpPr>
        <p:spPr>
          <a:xfrm>
            <a:off x="19634307" y="26736973"/>
            <a:ext cx="1284000" cy="2316000"/>
          </a:xfrm>
          <a:prstGeom prst="rect">
            <a:avLst/>
          </a:prstGeom>
        </p:spPr>
        <p:txBody>
          <a:bodyPr anchorCtr="0" anchor="ctr" bIns="321950" lIns="321950" spcFirstLastPara="1" rIns="321950" wrap="square" tIns="321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8383250" y="9125011"/>
            <a:ext cx="13013700" cy="21141600"/>
          </a:xfrm>
          <a:prstGeom prst="rtTriangle">
            <a:avLst/>
          </a:prstGeom>
          <a:solidFill>
            <a:schemeClr val="lt2"/>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58" name="Google Shape;58;p5"/>
          <p:cNvSpPr/>
          <p:nvPr/>
        </p:nvSpPr>
        <p:spPr>
          <a:xfrm>
            <a:off x="72" y="16620619"/>
            <a:ext cx="17246700" cy="13646100"/>
          </a:xfrm>
          <a:prstGeom prst="rtTriangle">
            <a:avLst/>
          </a:prstGeom>
          <a:solidFill>
            <a:schemeClr val="accent3"/>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59" name="Google Shape;59;p5"/>
          <p:cNvSpPr/>
          <p:nvPr/>
        </p:nvSpPr>
        <p:spPr>
          <a:xfrm>
            <a:off x="475546" y="1213667"/>
            <a:ext cx="20445600" cy="278394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1916810" y="4975888"/>
            <a:ext cx="17563200" cy="5617200"/>
          </a:xfrm>
          <a:prstGeom prst="rect">
            <a:avLst/>
          </a:prstGeom>
        </p:spPr>
        <p:txBody>
          <a:bodyPr anchorCtr="0" anchor="t" bIns="321950" lIns="321950" spcFirstLastPara="1" rIns="321950" wrap="square" tIns="321950">
            <a:normAutofit/>
          </a:bodyPr>
          <a:lstStyle>
            <a:lvl1pPr lvl="0">
              <a:spcBef>
                <a:spcPts val="0"/>
              </a:spcBef>
              <a:spcAft>
                <a:spcPts val="0"/>
              </a:spcAft>
              <a:buSzPts val="10600"/>
              <a:buNone/>
              <a:defRPr sz="10600"/>
            </a:lvl1pPr>
            <a:lvl2pPr lvl="1">
              <a:spcBef>
                <a:spcPts val="0"/>
              </a:spcBef>
              <a:spcAft>
                <a:spcPts val="0"/>
              </a:spcAft>
              <a:buSzPts val="10600"/>
              <a:buNone/>
              <a:defRPr sz="10600"/>
            </a:lvl2pPr>
            <a:lvl3pPr lvl="2">
              <a:spcBef>
                <a:spcPts val="0"/>
              </a:spcBef>
              <a:spcAft>
                <a:spcPts val="0"/>
              </a:spcAft>
              <a:buSzPts val="10600"/>
              <a:buNone/>
              <a:defRPr sz="10600"/>
            </a:lvl3pPr>
            <a:lvl4pPr lvl="3">
              <a:spcBef>
                <a:spcPts val="0"/>
              </a:spcBef>
              <a:spcAft>
                <a:spcPts val="0"/>
              </a:spcAft>
              <a:buSzPts val="10600"/>
              <a:buNone/>
              <a:defRPr sz="10600"/>
            </a:lvl4pPr>
            <a:lvl5pPr lvl="4">
              <a:spcBef>
                <a:spcPts val="0"/>
              </a:spcBef>
              <a:spcAft>
                <a:spcPts val="0"/>
              </a:spcAft>
              <a:buSzPts val="10600"/>
              <a:buNone/>
              <a:defRPr sz="10600"/>
            </a:lvl5pPr>
            <a:lvl6pPr lvl="5">
              <a:spcBef>
                <a:spcPts val="0"/>
              </a:spcBef>
              <a:spcAft>
                <a:spcPts val="0"/>
              </a:spcAft>
              <a:buSzPts val="10600"/>
              <a:buNone/>
              <a:defRPr sz="10600"/>
            </a:lvl6pPr>
            <a:lvl7pPr lvl="6">
              <a:spcBef>
                <a:spcPts val="0"/>
              </a:spcBef>
              <a:spcAft>
                <a:spcPts val="0"/>
              </a:spcAft>
              <a:buSzPts val="10600"/>
              <a:buNone/>
              <a:defRPr sz="10600"/>
            </a:lvl7pPr>
            <a:lvl8pPr lvl="7">
              <a:spcBef>
                <a:spcPts val="0"/>
              </a:spcBef>
              <a:spcAft>
                <a:spcPts val="0"/>
              </a:spcAft>
              <a:buSzPts val="10600"/>
              <a:buNone/>
              <a:defRPr sz="10600"/>
            </a:lvl8pPr>
            <a:lvl9pPr lvl="8">
              <a:spcBef>
                <a:spcPts val="0"/>
              </a:spcBef>
              <a:spcAft>
                <a:spcPts val="0"/>
              </a:spcAft>
              <a:buSzPts val="10600"/>
              <a:buNone/>
              <a:defRPr sz="10600"/>
            </a:lvl9pPr>
          </a:lstStyle>
          <a:p/>
        </p:txBody>
      </p:sp>
      <p:sp>
        <p:nvSpPr>
          <p:cNvPr id="61" name="Google Shape;61;p5"/>
          <p:cNvSpPr txBox="1"/>
          <p:nvPr>
            <p:ph idx="1" type="body"/>
          </p:nvPr>
        </p:nvSpPr>
        <p:spPr>
          <a:xfrm>
            <a:off x="1916810" y="11714315"/>
            <a:ext cx="8625600" cy="14405100"/>
          </a:xfrm>
          <a:prstGeom prst="rect">
            <a:avLst/>
          </a:prstGeom>
        </p:spPr>
        <p:txBody>
          <a:bodyPr anchorCtr="0" anchor="t" bIns="321950" lIns="321950" spcFirstLastPara="1" rIns="321950" wrap="square" tIns="321950">
            <a:normAutofit/>
          </a:bodyPr>
          <a:lstStyle>
            <a:lvl1pPr indent="-520700" lvl="0" marL="457200">
              <a:spcBef>
                <a:spcPts val="0"/>
              </a:spcBef>
              <a:spcAft>
                <a:spcPts val="0"/>
              </a:spcAft>
              <a:buSzPts val="4600"/>
              <a:buChar char="●"/>
              <a:defRPr/>
            </a:lvl1pPr>
            <a:lvl2pPr indent="-476250" lvl="1" marL="914400">
              <a:spcBef>
                <a:spcPts val="0"/>
              </a:spcBef>
              <a:spcAft>
                <a:spcPts val="0"/>
              </a:spcAft>
              <a:buSzPts val="3900"/>
              <a:buChar char="○"/>
              <a:defRPr/>
            </a:lvl2pPr>
            <a:lvl3pPr indent="-476250" lvl="2" marL="1371600">
              <a:spcBef>
                <a:spcPts val="0"/>
              </a:spcBef>
              <a:spcAft>
                <a:spcPts val="0"/>
              </a:spcAft>
              <a:buSzPts val="3900"/>
              <a:buChar char="■"/>
              <a:defRPr/>
            </a:lvl3pPr>
            <a:lvl4pPr indent="-476250" lvl="3" marL="1828800">
              <a:spcBef>
                <a:spcPts val="0"/>
              </a:spcBef>
              <a:spcAft>
                <a:spcPts val="0"/>
              </a:spcAft>
              <a:buSzPts val="3900"/>
              <a:buChar char="●"/>
              <a:defRPr/>
            </a:lvl4pPr>
            <a:lvl5pPr indent="-476250" lvl="4" marL="2286000">
              <a:spcBef>
                <a:spcPts val="0"/>
              </a:spcBef>
              <a:spcAft>
                <a:spcPts val="0"/>
              </a:spcAft>
              <a:buSzPts val="3900"/>
              <a:buChar char="○"/>
              <a:defRPr/>
            </a:lvl5pPr>
            <a:lvl6pPr indent="-476250" lvl="5" marL="2743200">
              <a:spcBef>
                <a:spcPts val="0"/>
              </a:spcBef>
              <a:spcAft>
                <a:spcPts val="0"/>
              </a:spcAft>
              <a:buSzPts val="3900"/>
              <a:buChar char="■"/>
              <a:defRPr/>
            </a:lvl6pPr>
            <a:lvl7pPr indent="-476250" lvl="6" marL="3200400">
              <a:spcBef>
                <a:spcPts val="0"/>
              </a:spcBef>
              <a:spcAft>
                <a:spcPts val="0"/>
              </a:spcAft>
              <a:buSzPts val="3900"/>
              <a:buChar char="●"/>
              <a:defRPr/>
            </a:lvl7pPr>
            <a:lvl8pPr indent="-476250" lvl="7" marL="3657600">
              <a:spcBef>
                <a:spcPts val="0"/>
              </a:spcBef>
              <a:spcAft>
                <a:spcPts val="0"/>
              </a:spcAft>
              <a:buSzPts val="3900"/>
              <a:buChar char="○"/>
              <a:defRPr/>
            </a:lvl8pPr>
            <a:lvl9pPr indent="-476250" lvl="8" marL="4114800">
              <a:spcBef>
                <a:spcPts val="0"/>
              </a:spcBef>
              <a:spcAft>
                <a:spcPts val="0"/>
              </a:spcAft>
              <a:buSzPts val="3900"/>
              <a:buChar char="■"/>
              <a:defRPr/>
            </a:lvl9pPr>
          </a:lstStyle>
          <a:p/>
        </p:txBody>
      </p:sp>
      <p:sp>
        <p:nvSpPr>
          <p:cNvPr id="62" name="Google Shape;62;p5"/>
          <p:cNvSpPr txBox="1"/>
          <p:nvPr>
            <p:ph idx="2" type="body"/>
          </p:nvPr>
        </p:nvSpPr>
        <p:spPr>
          <a:xfrm>
            <a:off x="10854494" y="11714315"/>
            <a:ext cx="8625600" cy="14405100"/>
          </a:xfrm>
          <a:prstGeom prst="rect">
            <a:avLst/>
          </a:prstGeom>
        </p:spPr>
        <p:txBody>
          <a:bodyPr anchorCtr="0" anchor="t" bIns="321950" lIns="321950" spcFirstLastPara="1" rIns="321950" wrap="square" tIns="321950">
            <a:normAutofit/>
          </a:bodyPr>
          <a:lstStyle>
            <a:lvl1pPr indent="-520700" lvl="0" marL="457200">
              <a:spcBef>
                <a:spcPts val="0"/>
              </a:spcBef>
              <a:spcAft>
                <a:spcPts val="0"/>
              </a:spcAft>
              <a:buSzPts val="4600"/>
              <a:buChar char="●"/>
              <a:defRPr/>
            </a:lvl1pPr>
            <a:lvl2pPr indent="-476250" lvl="1" marL="914400">
              <a:spcBef>
                <a:spcPts val="0"/>
              </a:spcBef>
              <a:spcAft>
                <a:spcPts val="0"/>
              </a:spcAft>
              <a:buSzPts val="3900"/>
              <a:buChar char="○"/>
              <a:defRPr/>
            </a:lvl2pPr>
            <a:lvl3pPr indent="-476250" lvl="2" marL="1371600">
              <a:spcBef>
                <a:spcPts val="0"/>
              </a:spcBef>
              <a:spcAft>
                <a:spcPts val="0"/>
              </a:spcAft>
              <a:buSzPts val="3900"/>
              <a:buChar char="■"/>
              <a:defRPr/>
            </a:lvl3pPr>
            <a:lvl4pPr indent="-476250" lvl="3" marL="1828800">
              <a:spcBef>
                <a:spcPts val="0"/>
              </a:spcBef>
              <a:spcAft>
                <a:spcPts val="0"/>
              </a:spcAft>
              <a:buSzPts val="3900"/>
              <a:buChar char="●"/>
              <a:defRPr/>
            </a:lvl4pPr>
            <a:lvl5pPr indent="-476250" lvl="4" marL="2286000">
              <a:spcBef>
                <a:spcPts val="0"/>
              </a:spcBef>
              <a:spcAft>
                <a:spcPts val="0"/>
              </a:spcAft>
              <a:buSzPts val="3900"/>
              <a:buChar char="○"/>
              <a:defRPr/>
            </a:lvl5pPr>
            <a:lvl6pPr indent="-476250" lvl="5" marL="2743200">
              <a:spcBef>
                <a:spcPts val="0"/>
              </a:spcBef>
              <a:spcAft>
                <a:spcPts val="0"/>
              </a:spcAft>
              <a:buSzPts val="3900"/>
              <a:buChar char="■"/>
              <a:defRPr/>
            </a:lvl6pPr>
            <a:lvl7pPr indent="-476250" lvl="6" marL="3200400">
              <a:spcBef>
                <a:spcPts val="0"/>
              </a:spcBef>
              <a:spcAft>
                <a:spcPts val="0"/>
              </a:spcAft>
              <a:buSzPts val="3900"/>
              <a:buChar char="●"/>
              <a:defRPr/>
            </a:lvl7pPr>
            <a:lvl8pPr indent="-476250" lvl="7" marL="3657600">
              <a:spcBef>
                <a:spcPts val="0"/>
              </a:spcBef>
              <a:spcAft>
                <a:spcPts val="0"/>
              </a:spcAft>
              <a:buSzPts val="3900"/>
              <a:buChar char="○"/>
              <a:defRPr/>
            </a:lvl8pPr>
            <a:lvl9pPr indent="-476250" lvl="8" marL="4114800">
              <a:spcBef>
                <a:spcPts val="0"/>
              </a:spcBef>
              <a:spcAft>
                <a:spcPts val="0"/>
              </a:spcAft>
              <a:buSzPts val="3900"/>
              <a:buChar char="■"/>
              <a:defRPr/>
            </a:lvl9pPr>
          </a:lstStyle>
          <a:p/>
        </p:txBody>
      </p:sp>
      <p:sp>
        <p:nvSpPr>
          <p:cNvPr id="63" name="Google Shape;63;p5"/>
          <p:cNvSpPr txBox="1"/>
          <p:nvPr>
            <p:ph idx="12" type="sldNum"/>
          </p:nvPr>
        </p:nvSpPr>
        <p:spPr>
          <a:xfrm>
            <a:off x="19634307" y="26736973"/>
            <a:ext cx="1284000" cy="2316000"/>
          </a:xfrm>
          <a:prstGeom prst="rect">
            <a:avLst/>
          </a:prstGeom>
        </p:spPr>
        <p:txBody>
          <a:bodyPr anchorCtr="0" anchor="ctr" bIns="321950" lIns="321950" spcFirstLastPara="1" rIns="321950" wrap="square" tIns="321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8383250" y="9125011"/>
            <a:ext cx="13013700" cy="21141600"/>
          </a:xfrm>
          <a:prstGeom prst="rtTriangle">
            <a:avLst/>
          </a:prstGeom>
          <a:solidFill>
            <a:schemeClr val="lt2"/>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66" name="Google Shape;66;p6"/>
          <p:cNvSpPr/>
          <p:nvPr/>
        </p:nvSpPr>
        <p:spPr>
          <a:xfrm>
            <a:off x="72" y="16620619"/>
            <a:ext cx="17246700" cy="13646100"/>
          </a:xfrm>
          <a:prstGeom prst="rtTriangle">
            <a:avLst/>
          </a:prstGeom>
          <a:solidFill>
            <a:schemeClr val="accent3"/>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67" name="Google Shape;67;p6"/>
          <p:cNvSpPr/>
          <p:nvPr/>
        </p:nvSpPr>
        <p:spPr>
          <a:xfrm>
            <a:off x="475546" y="1213667"/>
            <a:ext cx="20445600" cy="278394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1916810" y="4975888"/>
            <a:ext cx="17563200" cy="5617200"/>
          </a:xfrm>
          <a:prstGeom prst="rect">
            <a:avLst/>
          </a:prstGeom>
        </p:spPr>
        <p:txBody>
          <a:bodyPr anchorCtr="0" anchor="t" bIns="321950" lIns="321950" spcFirstLastPara="1" rIns="321950" wrap="square" tIns="321950">
            <a:normAutofit/>
          </a:bodyPr>
          <a:lstStyle>
            <a:lvl1pPr lvl="0">
              <a:spcBef>
                <a:spcPts val="0"/>
              </a:spcBef>
              <a:spcAft>
                <a:spcPts val="0"/>
              </a:spcAft>
              <a:buSzPts val="10600"/>
              <a:buNone/>
              <a:defRPr sz="10600"/>
            </a:lvl1pPr>
            <a:lvl2pPr lvl="1">
              <a:spcBef>
                <a:spcPts val="0"/>
              </a:spcBef>
              <a:spcAft>
                <a:spcPts val="0"/>
              </a:spcAft>
              <a:buSzPts val="10600"/>
              <a:buNone/>
              <a:defRPr sz="10600"/>
            </a:lvl2pPr>
            <a:lvl3pPr lvl="2">
              <a:spcBef>
                <a:spcPts val="0"/>
              </a:spcBef>
              <a:spcAft>
                <a:spcPts val="0"/>
              </a:spcAft>
              <a:buSzPts val="10600"/>
              <a:buNone/>
              <a:defRPr sz="10600"/>
            </a:lvl3pPr>
            <a:lvl4pPr lvl="3">
              <a:spcBef>
                <a:spcPts val="0"/>
              </a:spcBef>
              <a:spcAft>
                <a:spcPts val="0"/>
              </a:spcAft>
              <a:buSzPts val="10600"/>
              <a:buNone/>
              <a:defRPr sz="10600"/>
            </a:lvl4pPr>
            <a:lvl5pPr lvl="4">
              <a:spcBef>
                <a:spcPts val="0"/>
              </a:spcBef>
              <a:spcAft>
                <a:spcPts val="0"/>
              </a:spcAft>
              <a:buSzPts val="10600"/>
              <a:buNone/>
              <a:defRPr sz="10600"/>
            </a:lvl5pPr>
            <a:lvl6pPr lvl="5">
              <a:spcBef>
                <a:spcPts val="0"/>
              </a:spcBef>
              <a:spcAft>
                <a:spcPts val="0"/>
              </a:spcAft>
              <a:buSzPts val="10600"/>
              <a:buNone/>
              <a:defRPr sz="10600"/>
            </a:lvl6pPr>
            <a:lvl7pPr lvl="6">
              <a:spcBef>
                <a:spcPts val="0"/>
              </a:spcBef>
              <a:spcAft>
                <a:spcPts val="0"/>
              </a:spcAft>
              <a:buSzPts val="10600"/>
              <a:buNone/>
              <a:defRPr sz="10600"/>
            </a:lvl7pPr>
            <a:lvl8pPr lvl="7">
              <a:spcBef>
                <a:spcPts val="0"/>
              </a:spcBef>
              <a:spcAft>
                <a:spcPts val="0"/>
              </a:spcAft>
              <a:buSzPts val="10600"/>
              <a:buNone/>
              <a:defRPr sz="10600"/>
            </a:lvl8pPr>
            <a:lvl9pPr lvl="8">
              <a:spcBef>
                <a:spcPts val="0"/>
              </a:spcBef>
              <a:spcAft>
                <a:spcPts val="0"/>
              </a:spcAft>
              <a:buSzPts val="10600"/>
              <a:buNone/>
              <a:defRPr sz="10600"/>
            </a:lvl9pPr>
          </a:lstStyle>
          <a:p/>
        </p:txBody>
      </p:sp>
      <p:sp>
        <p:nvSpPr>
          <p:cNvPr id="69" name="Google Shape;69;p6"/>
          <p:cNvSpPr txBox="1"/>
          <p:nvPr>
            <p:ph idx="12" type="sldNum"/>
          </p:nvPr>
        </p:nvSpPr>
        <p:spPr>
          <a:xfrm>
            <a:off x="19634307" y="26736973"/>
            <a:ext cx="1284000" cy="2316000"/>
          </a:xfrm>
          <a:prstGeom prst="rect">
            <a:avLst/>
          </a:prstGeom>
        </p:spPr>
        <p:txBody>
          <a:bodyPr anchorCtr="0" anchor="ctr" bIns="321950" lIns="321950" spcFirstLastPara="1" rIns="321950" wrap="square" tIns="321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8383250" y="9125011"/>
            <a:ext cx="13013700" cy="21141600"/>
          </a:xfrm>
          <a:prstGeom prst="rtTriangle">
            <a:avLst/>
          </a:prstGeom>
          <a:solidFill>
            <a:schemeClr val="lt2"/>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72" name="Google Shape;72;p7"/>
          <p:cNvSpPr/>
          <p:nvPr/>
        </p:nvSpPr>
        <p:spPr>
          <a:xfrm>
            <a:off x="72" y="16620619"/>
            <a:ext cx="17246700" cy="13646100"/>
          </a:xfrm>
          <a:prstGeom prst="rtTriangle">
            <a:avLst/>
          </a:prstGeom>
          <a:solidFill>
            <a:schemeClr val="dk2"/>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73" name="Google Shape;73;p7"/>
          <p:cNvSpPr/>
          <p:nvPr/>
        </p:nvSpPr>
        <p:spPr>
          <a:xfrm>
            <a:off x="475546" y="1213667"/>
            <a:ext cx="20445600" cy="278394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1916810" y="4975888"/>
            <a:ext cx="8679600" cy="8138100"/>
          </a:xfrm>
          <a:prstGeom prst="rect">
            <a:avLst/>
          </a:prstGeom>
        </p:spPr>
        <p:txBody>
          <a:bodyPr anchorCtr="0" anchor="t" bIns="321950" lIns="321950" spcFirstLastPara="1" rIns="321950" wrap="square" tIns="321950">
            <a:normAutofit/>
          </a:bodyPr>
          <a:lstStyle>
            <a:lvl1pPr lvl="0">
              <a:spcBef>
                <a:spcPts val="0"/>
              </a:spcBef>
              <a:spcAft>
                <a:spcPts val="0"/>
              </a:spcAft>
              <a:buSzPts val="10600"/>
              <a:buNone/>
              <a:defRPr sz="10600"/>
            </a:lvl1pPr>
            <a:lvl2pPr lvl="1">
              <a:spcBef>
                <a:spcPts val="0"/>
              </a:spcBef>
              <a:spcAft>
                <a:spcPts val="0"/>
              </a:spcAft>
              <a:buSzPts val="10600"/>
              <a:buNone/>
              <a:defRPr sz="10600"/>
            </a:lvl2pPr>
            <a:lvl3pPr lvl="2">
              <a:spcBef>
                <a:spcPts val="0"/>
              </a:spcBef>
              <a:spcAft>
                <a:spcPts val="0"/>
              </a:spcAft>
              <a:buSzPts val="10600"/>
              <a:buNone/>
              <a:defRPr sz="10600"/>
            </a:lvl3pPr>
            <a:lvl4pPr lvl="3">
              <a:spcBef>
                <a:spcPts val="0"/>
              </a:spcBef>
              <a:spcAft>
                <a:spcPts val="0"/>
              </a:spcAft>
              <a:buSzPts val="10600"/>
              <a:buNone/>
              <a:defRPr sz="10600"/>
            </a:lvl4pPr>
            <a:lvl5pPr lvl="4">
              <a:spcBef>
                <a:spcPts val="0"/>
              </a:spcBef>
              <a:spcAft>
                <a:spcPts val="0"/>
              </a:spcAft>
              <a:buSzPts val="10600"/>
              <a:buNone/>
              <a:defRPr sz="10600"/>
            </a:lvl5pPr>
            <a:lvl6pPr lvl="5">
              <a:spcBef>
                <a:spcPts val="0"/>
              </a:spcBef>
              <a:spcAft>
                <a:spcPts val="0"/>
              </a:spcAft>
              <a:buSzPts val="10600"/>
              <a:buNone/>
              <a:defRPr sz="10600"/>
            </a:lvl6pPr>
            <a:lvl7pPr lvl="6">
              <a:spcBef>
                <a:spcPts val="0"/>
              </a:spcBef>
              <a:spcAft>
                <a:spcPts val="0"/>
              </a:spcAft>
              <a:buSzPts val="10600"/>
              <a:buNone/>
              <a:defRPr sz="10600"/>
            </a:lvl7pPr>
            <a:lvl8pPr lvl="7">
              <a:spcBef>
                <a:spcPts val="0"/>
              </a:spcBef>
              <a:spcAft>
                <a:spcPts val="0"/>
              </a:spcAft>
              <a:buSzPts val="10600"/>
              <a:buNone/>
              <a:defRPr sz="10600"/>
            </a:lvl8pPr>
            <a:lvl9pPr lvl="8">
              <a:spcBef>
                <a:spcPts val="0"/>
              </a:spcBef>
              <a:spcAft>
                <a:spcPts val="0"/>
              </a:spcAft>
              <a:buSzPts val="10600"/>
              <a:buNone/>
              <a:defRPr sz="10600"/>
            </a:lvl9pPr>
          </a:lstStyle>
          <a:p/>
        </p:txBody>
      </p:sp>
      <p:sp>
        <p:nvSpPr>
          <p:cNvPr id="75" name="Google Shape;75;p7"/>
          <p:cNvSpPr txBox="1"/>
          <p:nvPr>
            <p:ph idx="1" type="body"/>
          </p:nvPr>
        </p:nvSpPr>
        <p:spPr>
          <a:xfrm>
            <a:off x="1943837" y="13646325"/>
            <a:ext cx="8679600" cy="12473700"/>
          </a:xfrm>
          <a:prstGeom prst="rect">
            <a:avLst/>
          </a:prstGeom>
        </p:spPr>
        <p:txBody>
          <a:bodyPr anchorCtr="0" anchor="t" bIns="321950" lIns="321950" spcFirstLastPara="1" rIns="321950" wrap="square" tIns="321950">
            <a:normAutofit/>
          </a:bodyPr>
          <a:lstStyle>
            <a:lvl1pPr indent="-520700" lvl="0" marL="457200">
              <a:spcBef>
                <a:spcPts val="0"/>
              </a:spcBef>
              <a:spcAft>
                <a:spcPts val="0"/>
              </a:spcAft>
              <a:buSzPts val="4600"/>
              <a:buChar char="●"/>
              <a:defRPr/>
            </a:lvl1pPr>
            <a:lvl2pPr indent="-476250" lvl="1" marL="914400">
              <a:spcBef>
                <a:spcPts val="0"/>
              </a:spcBef>
              <a:spcAft>
                <a:spcPts val="0"/>
              </a:spcAft>
              <a:buSzPts val="3900"/>
              <a:buChar char="○"/>
              <a:defRPr/>
            </a:lvl2pPr>
            <a:lvl3pPr indent="-476250" lvl="2" marL="1371600">
              <a:spcBef>
                <a:spcPts val="0"/>
              </a:spcBef>
              <a:spcAft>
                <a:spcPts val="0"/>
              </a:spcAft>
              <a:buSzPts val="3900"/>
              <a:buChar char="■"/>
              <a:defRPr/>
            </a:lvl3pPr>
            <a:lvl4pPr indent="-476250" lvl="3" marL="1828800">
              <a:spcBef>
                <a:spcPts val="0"/>
              </a:spcBef>
              <a:spcAft>
                <a:spcPts val="0"/>
              </a:spcAft>
              <a:buSzPts val="3900"/>
              <a:buChar char="●"/>
              <a:defRPr/>
            </a:lvl4pPr>
            <a:lvl5pPr indent="-476250" lvl="4" marL="2286000">
              <a:spcBef>
                <a:spcPts val="0"/>
              </a:spcBef>
              <a:spcAft>
                <a:spcPts val="0"/>
              </a:spcAft>
              <a:buSzPts val="3900"/>
              <a:buChar char="○"/>
              <a:defRPr/>
            </a:lvl5pPr>
            <a:lvl6pPr indent="-476250" lvl="5" marL="2743200">
              <a:spcBef>
                <a:spcPts val="0"/>
              </a:spcBef>
              <a:spcAft>
                <a:spcPts val="0"/>
              </a:spcAft>
              <a:buSzPts val="3900"/>
              <a:buChar char="■"/>
              <a:defRPr/>
            </a:lvl6pPr>
            <a:lvl7pPr indent="-476250" lvl="6" marL="3200400">
              <a:spcBef>
                <a:spcPts val="0"/>
              </a:spcBef>
              <a:spcAft>
                <a:spcPts val="0"/>
              </a:spcAft>
              <a:buSzPts val="3900"/>
              <a:buChar char="●"/>
              <a:defRPr/>
            </a:lvl7pPr>
            <a:lvl8pPr indent="-476250" lvl="7" marL="3657600">
              <a:spcBef>
                <a:spcPts val="0"/>
              </a:spcBef>
              <a:spcAft>
                <a:spcPts val="0"/>
              </a:spcAft>
              <a:buSzPts val="3900"/>
              <a:buChar char="○"/>
              <a:defRPr/>
            </a:lvl8pPr>
            <a:lvl9pPr indent="-476250" lvl="8" marL="4114800">
              <a:spcBef>
                <a:spcPts val="0"/>
              </a:spcBef>
              <a:spcAft>
                <a:spcPts val="0"/>
              </a:spcAft>
              <a:buSzPts val="3900"/>
              <a:buChar char="■"/>
              <a:defRPr/>
            </a:lvl9pPr>
          </a:lstStyle>
          <a:p/>
        </p:txBody>
      </p:sp>
      <p:sp>
        <p:nvSpPr>
          <p:cNvPr id="76" name="Google Shape;76;p7"/>
          <p:cNvSpPr txBox="1"/>
          <p:nvPr>
            <p:ph idx="12" type="sldNum"/>
          </p:nvPr>
        </p:nvSpPr>
        <p:spPr>
          <a:xfrm>
            <a:off x="19634307" y="26736973"/>
            <a:ext cx="1284000" cy="2316000"/>
          </a:xfrm>
          <a:prstGeom prst="rect">
            <a:avLst/>
          </a:prstGeom>
        </p:spPr>
        <p:txBody>
          <a:bodyPr anchorCtr="0" anchor="ctr" bIns="321950" lIns="321950" spcFirstLastPara="1" rIns="321950" wrap="square" tIns="321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16612640"/>
            <a:ext cx="17244000" cy="13633800"/>
          </a:xfrm>
          <a:prstGeom prst="rtTriangle">
            <a:avLst/>
          </a:prstGeom>
          <a:solidFill>
            <a:schemeClr val="accent6"/>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79" name="Google Shape;79;p8"/>
          <p:cNvSpPr/>
          <p:nvPr/>
        </p:nvSpPr>
        <p:spPr>
          <a:xfrm flipH="1">
            <a:off x="8384672" y="9145093"/>
            <a:ext cx="13011600" cy="21122100"/>
          </a:xfrm>
          <a:prstGeom prst="rtTriangle">
            <a:avLst/>
          </a:prstGeom>
          <a:solidFill>
            <a:schemeClr val="lt2"/>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grpSp>
        <p:nvGrpSpPr>
          <p:cNvPr id="80" name="Google Shape;80;p8"/>
          <p:cNvGrpSpPr/>
          <p:nvPr/>
        </p:nvGrpSpPr>
        <p:grpSpPr>
          <a:xfrm>
            <a:off x="599162" y="-534"/>
            <a:ext cx="5268192" cy="613989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grpSp>
      <p:sp>
        <p:nvSpPr>
          <p:cNvPr id="84" name="Google Shape;84;p8"/>
          <p:cNvSpPr/>
          <p:nvPr/>
        </p:nvSpPr>
        <p:spPr>
          <a:xfrm>
            <a:off x="475546" y="1213667"/>
            <a:ext cx="20445600" cy="278394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grpSp>
        <p:nvGrpSpPr>
          <p:cNvPr id="85" name="Google Shape;85;p8"/>
          <p:cNvGrpSpPr/>
          <p:nvPr/>
        </p:nvGrpSpPr>
        <p:grpSpPr>
          <a:xfrm>
            <a:off x="81973" y="26610204"/>
            <a:ext cx="3728407" cy="3631115"/>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13773738" y="7313"/>
            <a:ext cx="7622338" cy="7423341"/>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3261792" y="7656523"/>
            <a:ext cx="14898600" cy="14941800"/>
          </a:xfrm>
          <a:prstGeom prst="rect">
            <a:avLst/>
          </a:prstGeom>
        </p:spPr>
        <p:txBody>
          <a:bodyPr anchorCtr="0" anchor="ctr" bIns="321950" lIns="321950" spcFirstLastPara="1" rIns="321950" wrap="square" tIns="321950">
            <a:normAutofit/>
          </a:bodyPr>
          <a:lstStyle>
            <a:lvl1pPr lvl="0" algn="ctr">
              <a:spcBef>
                <a:spcPts val="0"/>
              </a:spcBef>
              <a:spcAft>
                <a:spcPts val="0"/>
              </a:spcAft>
              <a:buSzPts val="11300"/>
              <a:buNone/>
              <a:defRPr sz="11300"/>
            </a:lvl1pPr>
            <a:lvl2pPr lvl="1" algn="ctr">
              <a:spcBef>
                <a:spcPts val="0"/>
              </a:spcBef>
              <a:spcAft>
                <a:spcPts val="0"/>
              </a:spcAft>
              <a:buSzPts val="11300"/>
              <a:buNone/>
              <a:defRPr sz="11300"/>
            </a:lvl2pPr>
            <a:lvl3pPr lvl="2" algn="ctr">
              <a:spcBef>
                <a:spcPts val="0"/>
              </a:spcBef>
              <a:spcAft>
                <a:spcPts val="0"/>
              </a:spcAft>
              <a:buSzPts val="11300"/>
              <a:buNone/>
              <a:defRPr sz="11300"/>
            </a:lvl3pPr>
            <a:lvl4pPr lvl="3" algn="ctr">
              <a:spcBef>
                <a:spcPts val="0"/>
              </a:spcBef>
              <a:spcAft>
                <a:spcPts val="0"/>
              </a:spcAft>
              <a:buSzPts val="11300"/>
              <a:buNone/>
              <a:defRPr sz="11300"/>
            </a:lvl4pPr>
            <a:lvl5pPr lvl="4" algn="ctr">
              <a:spcBef>
                <a:spcPts val="0"/>
              </a:spcBef>
              <a:spcAft>
                <a:spcPts val="0"/>
              </a:spcAft>
              <a:buSzPts val="11300"/>
              <a:buNone/>
              <a:defRPr sz="11300"/>
            </a:lvl5pPr>
            <a:lvl6pPr lvl="5" algn="ctr">
              <a:spcBef>
                <a:spcPts val="0"/>
              </a:spcBef>
              <a:spcAft>
                <a:spcPts val="0"/>
              </a:spcAft>
              <a:buSzPts val="11300"/>
              <a:buNone/>
              <a:defRPr sz="11300"/>
            </a:lvl6pPr>
            <a:lvl7pPr lvl="6" algn="ctr">
              <a:spcBef>
                <a:spcPts val="0"/>
              </a:spcBef>
              <a:spcAft>
                <a:spcPts val="0"/>
              </a:spcAft>
              <a:buSzPts val="11300"/>
              <a:buNone/>
              <a:defRPr sz="11300"/>
            </a:lvl7pPr>
            <a:lvl8pPr lvl="7" algn="ctr">
              <a:spcBef>
                <a:spcPts val="0"/>
              </a:spcBef>
              <a:spcAft>
                <a:spcPts val="0"/>
              </a:spcAft>
              <a:buSzPts val="11300"/>
              <a:buNone/>
              <a:defRPr sz="11300"/>
            </a:lvl8pPr>
            <a:lvl9pPr lvl="8" algn="ctr">
              <a:spcBef>
                <a:spcPts val="0"/>
              </a:spcBef>
              <a:spcAft>
                <a:spcPts val="0"/>
              </a:spcAft>
              <a:buSzPts val="11300"/>
              <a:buNone/>
              <a:defRPr sz="11300"/>
            </a:lvl9pPr>
          </a:lstStyle>
          <a:p/>
        </p:txBody>
      </p:sp>
      <p:sp>
        <p:nvSpPr>
          <p:cNvPr id="94" name="Google Shape;94;p8"/>
          <p:cNvSpPr txBox="1"/>
          <p:nvPr>
            <p:ph idx="12" type="sldNum"/>
          </p:nvPr>
        </p:nvSpPr>
        <p:spPr>
          <a:xfrm>
            <a:off x="19634307" y="26736973"/>
            <a:ext cx="1284000" cy="2316000"/>
          </a:xfrm>
          <a:prstGeom prst="rect">
            <a:avLst/>
          </a:prstGeom>
        </p:spPr>
        <p:txBody>
          <a:bodyPr anchorCtr="0" anchor="ctr" bIns="321950" lIns="321950" spcFirstLastPara="1" rIns="321950" wrap="square" tIns="321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8383250" y="9125011"/>
            <a:ext cx="13013700" cy="21141600"/>
          </a:xfrm>
          <a:prstGeom prst="rtTriangle">
            <a:avLst/>
          </a:prstGeom>
          <a:solidFill>
            <a:schemeClr val="lt2"/>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97" name="Google Shape;97;p9"/>
          <p:cNvSpPr/>
          <p:nvPr/>
        </p:nvSpPr>
        <p:spPr>
          <a:xfrm>
            <a:off x="72" y="16620619"/>
            <a:ext cx="17246700" cy="13646100"/>
          </a:xfrm>
          <a:prstGeom prst="rtTriangle">
            <a:avLst/>
          </a:prstGeom>
          <a:solidFill>
            <a:schemeClr val="accent3"/>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98" name="Google Shape;98;p9"/>
          <p:cNvSpPr/>
          <p:nvPr/>
        </p:nvSpPr>
        <p:spPr>
          <a:xfrm>
            <a:off x="475546" y="1213667"/>
            <a:ext cx="20445600" cy="278394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1916810" y="4975888"/>
            <a:ext cx="15032700" cy="4148400"/>
          </a:xfrm>
          <a:prstGeom prst="rect">
            <a:avLst/>
          </a:prstGeom>
        </p:spPr>
        <p:txBody>
          <a:bodyPr anchorCtr="0" anchor="t" bIns="321950" lIns="321950" spcFirstLastPara="1" rIns="321950" wrap="square" tIns="321950">
            <a:normAutofit/>
          </a:bodyPr>
          <a:lstStyle>
            <a:lvl1pPr lvl="0">
              <a:spcBef>
                <a:spcPts val="0"/>
              </a:spcBef>
              <a:spcAft>
                <a:spcPts val="0"/>
              </a:spcAft>
              <a:buSzPts val="10600"/>
              <a:buNone/>
              <a:defRPr sz="10600"/>
            </a:lvl1pPr>
            <a:lvl2pPr lvl="1">
              <a:spcBef>
                <a:spcPts val="0"/>
              </a:spcBef>
              <a:spcAft>
                <a:spcPts val="0"/>
              </a:spcAft>
              <a:buSzPts val="10600"/>
              <a:buNone/>
              <a:defRPr sz="10600"/>
            </a:lvl2pPr>
            <a:lvl3pPr lvl="2">
              <a:spcBef>
                <a:spcPts val="0"/>
              </a:spcBef>
              <a:spcAft>
                <a:spcPts val="0"/>
              </a:spcAft>
              <a:buSzPts val="10600"/>
              <a:buNone/>
              <a:defRPr sz="10600"/>
            </a:lvl3pPr>
            <a:lvl4pPr lvl="3">
              <a:spcBef>
                <a:spcPts val="0"/>
              </a:spcBef>
              <a:spcAft>
                <a:spcPts val="0"/>
              </a:spcAft>
              <a:buSzPts val="10600"/>
              <a:buNone/>
              <a:defRPr sz="10600"/>
            </a:lvl4pPr>
            <a:lvl5pPr lvl="4">
              <a:spcBef>
                <a:spcPts val="0"/>
              </a:spcBef>
              <a:spcAft>
                <a:spcPts val="0"/>
              </a:spcAft>
              <a:buSzPts val="10600"/>
              <a:buNone/>
              <a:defRPr sz="10600"/>
            </a:lvl5pPr>
            <a:lvl6pPr lvl="5">
              <a:spcBef>
                <a:spcPts val="0"/>
              </a:spcBef>
              <a:spcAft>
                <a:spcPts val="0"/>
              </a:spcAft>
              <a:buSzPts val="10600"/>
              <a:buNone/>
              <a:defRPr sz="10600"/>
            </a:lvl6pPr>
            <a:lvl7pPr lvl="6">
              <a:spcBef>
                <a:spcPts val="0"/>
              </a:spcBef>
              <a:spcAft>
                <a:spcPts val="0"/>
              </a:spcAft>
              <a:buSzPts val="10600"/>
              <a:buNone/>
              <a:defRPr sz="10600"/>
            </a:lvl7pPr>
            <a:lvl8pPr lvl="7">
              <a:spcBef>
                <a:spcPts val="0"/>
              </a:spcBef>
              <a:spcAft>
                <a:spcPts val="0"/>
              </a:spcAft>
              <a:buSzPts val="10600"/>
              <a:buNone/>
              <a:defRPr sz="10600"/>
            </a:lvl8pPr>
            <a:lvl9pPr lvl="8">
              <a:spcBef>
                <a:spcPts val="0"/>
              </a:spcBef>
              <a:spcAft>
                <a:spcPts val="0"/>
              </a:spcAft>
              <a:buSzPts val="10600"/>
              <a:buNone/>
              <a:defRPr sz="10600"/>
            </a:lvl9pPr>
          </a:lstStyle>
          <a:p/>
        </p:txBody>
      </p:sp>
      <p:sp>
        <p:nvSpPr>
          <p:cNvPr id="100" name="Google Shape;100;p9"/>
          <p:cNvSpPr txBox="1"/>
          <p:nvPr>
            <p:ph idx="1" type="subTitle"/>
          </p:nvPr>
        </p:nvSpPr>
        <p:spPr>
          <a:xfrm>
            <a:off x="1916810" y="9125011"/>
            <a:ext cx="13712100" cy="2316000"/>
          </a:xfrm>
          <a:prstGeom prst="rect">
            <a:avLst/>
          </a:prstGeom>
        </p:spPr>
        <p:txBody>
          <a:bodyPr anchorCtr="0" anchor="t" bIns="321950" lIns="321950" spcFirstLastPara="1" rIns="321950" wrap="square" tIns="321950">
            <a:normAutofit/>
          </a:bodyPr>
          <a:lstStyle>
            <a:lvl1pPr lvl="0">
              <a:lnSpc>
                <a:spcPct val="100000"/>
              </a:lnSpc>
              <a:spcBef>
                <a:spcPts val="0"/>
              </a:spcBef>
              <a:spcAft>
                <a:spcPts val="0"/>
              </a:spcAft>
              <a:buClr>
                <a:schemeClr val="lt1"/>
              </a:buClr>
              <a:buSzPts val="5600"/>
              <a:buNone/>
              <a:defRPr sz="5600">
                <a:solidFill>
                  <a:schemeClr val="lt1"/>
                </a:solidFill>
              </a:defRPr>
            </a:lvl1pPr>
            <a:lvl2pPr lvl="1">
              <a:lnSpc>
                <a:spcPct val="100000"/>
              </a:lnSpc>
              <a:spcBef>
                <a:spcPts val="0"/>
              </a:spcBef>
              <a:spcAft>
                <a:spcPts val="0"/>
              </a:spcAft>
              <a:buClr>
                <a:schemeClr val="lt1"/>
              </a:buClr>
              <a:buSzPts val="5600"/>
              <a:buNone/>
              <a:defRPr sz="5600">
                <a:solidFill>
                  <a:schemeClr val="lt1"/>
                </a:solidFill>
              </a:defRPr>
            </a:lvl2pPr>
            <a:lvl3pPr lvl="2">
              <a:lnSpc>
                <a:spcPct val="100000"/>
              </a:lnSpc>
              <a:spcBef>
                <a:spcPts val="0"/>
              </a:spcBef>
              <a:spcAft>
                <a:spcPts val="0"/>
              </a:spcAft>
              <a:buClr>
                <a:schemeClr val="lt1"/>
              </a:buClr>
              <a:buSzPts val="5600"/>
              <a:buNone/>
              <a:defRPr sz="5600">
                <a:solidFill>
                  <a:schemeClr val="lt1"/>
                </a:solidFill>
              </a:defRPr>
            </a:lvl3pPr>
            <a:lvl4pPr lvl="3">
              <a:lnSpc>
                <a:spcPct val="100000"/>
              </a:lnSpc>
              <a:spcBef>
                <a:spcPts val="0"/>
              </a:spcBef>
              <a:spcAft>
                <a:spcPts val="0"/>
              </a:spcAft>
              <a:buClr>
                <a:schemeClr val="lt1"/>
              </a:buClr>
              <a:buSzPts val="5600"/>
              <a:buNone/>
              <a:defRPr sz="5600">
                <a:solidFill>
                  <a:schemeClr val="lt1"/>
                </a:solidFill>
              </a:defRPr>
            </a:lvl4pPr>
            <a:lvl5pPr lvl="4">
              <a:lnSpc>
                <a:spcPct val="100000"/>
              </a:lnSpc>
              <a:spcBef>
                <a:spcPts val="0"/>
              </a:spcBef>
              <a:spcAft>
                <a:spcPts val="0"/>
              </a:spcAft>
              <a:buClr>
                <a:schemeClr val="lt1"/>
              </a:buClr>
              <a:buSzPts val="5600"/>
              <a:buNone/>
              <a:defRPr sz="5600">
                <a:solidFill>
                  <a:schemeClr val="lt1"/>
                </a:solidFill>
              </a:defRPr>
            </a:lvl5pPr>
            <a:lvl6pPr lvl="5">
              <a:lnSpc>
                <a:spcPct val="100000"/>
              </a:lnSpc>
              <a:spcBef>
                <a:spcPts val="0"/>
              </a:spcBef>
              <a:spcAft>
                <a:spcPts val="0"/>
              </a:spcAft>
              <a:buClr>
                <a:schemeClr val="lt1"/>
              </a:buClr>
              <a:buSzPts val="5600"/>
              <a:buNone/>
              <a:defRPr sz="5600">
                <a:solidFill>
                  <a:schemeClr val="lt1"/>
                </a:solidFill>
              </a:defRPr>
            </a:lvl6pPr>
            <a:lvl7pPr lvl="6">
              <a:lnSpc>
                <a:spcPct val="100000"/>
              </a:lnSpc>
              <a:spcBef>
                <a:spcPts val="0"/>
              </a:spcBef>
              <a:spcAft>
                <a:spcPts val="0"/>
              </a:spcAft>
              <a:buClr>
                <a:schemeClr val="lt1"/>
              </a:buClr>
              <a:buSzPts val="5600"/>
              <a:buNone/>
              <a:defRPr sz="5600">
                <a:solidFill>
                  <a:schemeClr val="lt1"/>
                </a:solidFill>
              </a:defRPr>
            </a:lvl7pPr>
            <a:lvl8pPr lvl="7">
              <a:lnSpc>
                <a:spcPct val="100000"/>
              </a:lnSpc>
              <a:spcBef>
                <a:spcPts val="0"/>
              </a:spcBef>
              <a:spcAft>
                <a:spcPts val="0"/>
              </a:spcAft>
              <a:buClr>
                <a:schemeClr val="lt1"/>
              </a:buClr>
              <a:buSzPts val="5600"/>
              <a:buNone/>
              <a:defRPr sz="5600">
                <a:solidFill>
                  <a:schemeClr val="lt1"/>
                </a:solidFill>
              </a:defRPr>
            </a:lvl8pPr>
            <a:lvl9pPr lvl="8">
              <a:lnSpc>
                <a:spcPct val="100000"/>
              </a:lnSpc>
              <a:spcBef>
                <a:spcPts val="0"/>
              </a:spcBef>
              <a:spcAft>
                <a:spcPts val="0"/>
              </a:spcAft>
              <a:buClr>
                <a:schemeClr val="lt1"/>
              </a:buClr>
              <a:buSzPts val="5600"/>
              <a:buNone/>
              <a:defRPr sz="5600">
                <a:solidFill>
                  <a:schemeClr val="lt1"/>
                </a:solidFill>
              </a:defRPr>
            </a:lvl9pPr>
          </a:lstStyle>
          <a:p/>
        </p:txBody>
      </p:sp>
      <p:sp>
        <p:nvSpPr>
          <p:cNvPr id="101" name="Google Shape;101;p9"/>
          <p:cNvSpPr txBox="1"/>
          <p:nvPr>
            <p:ph idx="2" type="body"/>
          </p:nvPr>
        </p:nvSpPr>
        <p:spPr>
          <a:xfrm>
            <a:off x="1916810" y="14517223"/>
            <a:ext cx="13712100" cy="12330900"/>
          </a:xfrm>
          <a:prstGeom prst="rect">
            <a:avLst/>
          </a:prstGeom>
        </p:spPr>
        <p:txBody>
          <a:bodyPr anchorCtr="0" anchor="t" bIns="321950" lIns="321950" spcFirstLastPara="1" rIns="321950" wrap="square" tIns="321950">
            <a:normAutofit/>
          </a:bodyPr>
          <a:lstStyle>
            <a:lvl1pPr indent="-520700" lvl="0" marL="457200">
              <a:spcBef>
                <a:spcPts val="0"/>
              </a:spcBef>
              <a:spcAft>
                <a:spcPts val="0"/>
              </a:spcAft>
              <a:buSzPts val="4600"/>
              <a:buChar char="●"/>
              <a:defRPr/>
            </a:lvl1pPr>
            <a:lvl2pPr indent="-476250" lvl="1" marL="914400">
              <a:spcBef>
                <a:spcPts val="0"/>
              </a:spcBef>
              <a:spcAft>
                <a:spcPts val="0"/>
              </a:spcAft>
              <a:buSzPts val="3900"/>
              <a:buChar char="○"/>
              <a:defRPr/>
            </a:lvl2pPr>
            <a:lvl3pPr indent="-476250" lvl="2" marL="1371600">
              <a:spcBef>
                <a:spcPts val="0"/>
              </a:spcBef>
              <a:spcAft>
                <a:spcPts val="0"/>
              </a:spcAft>
              <a:buSzPts val="3900"/>
              <a:buChar char="■"/>
              <a:defRPr/>
            </a:lvl3pPr>
            <a:lvl4pPr indent="-476250" lvl="3" marL="1828800">
              <a:spcBef>
                <a:spcPts val="0"/>
              </a:spcBef>
              <a:spcAft>
                <a:spcPts val="0"/>
              </a:spcAft>
              <a:buSzPts val="3900"/>
              <a:buChar char="●"/>
              <a:defRPr/>
            </a:lvl4pPr>
            <a:lvl5pPr indent="-476250" lvl="4" marL="2286000">
              <a:spcBef>
                <a:spcPts val="0"/>
              </a:spcBef>
              <a:spcAft>
                <a:spcPts val="0"/>
              </a:spcAft>
              <a:buSzPts val="3900"/>
              <a:buChar char="○"/>
              <a:defRPr/>
            </a:lvl5pPr>
            <a:lvl6pPr indent="-476250" lvl="5" marL="2743200">
              <a:spcBef>
                <a:spcPts val="0"/>
              </a:spcBef>
              <a:spcAft>
                <a:spcPts val="0"/>
              </a:spcAft>
              <a:buSzPts val="3900"/>
              <a:buChar char="■"/>
              <a:defRPr/>
            </a:lvl6pPr>
            <a:lvl7pPr indent="-476250" lvl="6" marL="3200400">
              <a:spcBef>
                <a:spcPts val="0"/>
              </a:spcBef>
              <a:spcAft>
                <a:spcPts val="0"/>
              </a:spcAft>
              <a:buSzPts val="3900"/>
              <a:buChar char="●"/>
              <a:defRPr/>
            </a:lvl7pPr>
            <a:lvl8pPr indent="-476250" lvl="7" marL="3657600">
              <a:spcBef>
                <a:spcPts val="0"/>
              </a:spcBef>
              <a:spcAft>
                <a:spcPts val="0"/>
              </a:spcAft>
              <a:buSzPts val="3900"/>
              <a:buChar char="○"/>
              <a:defRPr/>
            </a:lvl8pPr>
            <a:lvl9pPr indent="-476250" lvl="8" marL="4114800">
              <a:spcBef>
                <a:spcPts val="0"/>
              </a:spcBef>
              <a:spcAft>
                <a:spcPts val="0"/>
              </a:spcAft>
              <a:buSzPts val="3900"/>
              <a:buChar char="■"/>
              <a:defRPr/>
            </a:lvl9pPr>
          </a:lstStyle>
          <a:p/>
        </p:txBody>
      </p:sp>
      <p:sp>
        <p:nvSpPr>
          <p:cNvPr id="102" name="Google Shape;102;p9"/>
          <p:cNvSpPr txBox="1"/>
          <p:nvPr>
            <p:ph idx="12" type="sldNum"/>
          </p:nvPr>
        </p:nvSpPr>
        <p:spPr>
          <a:xfrm>
            <a:off x="19634307" y="26736973"/>
            <a:ext cx="1284000" cy="2316000"/>
          </a:xfrm>
          <a:prstGeom prst="rect">
            <a:avLst/>
          </a:prstGeom>
        </p:spPr>
        <p:txBody>
          <a:bodyPr anchorCtr="0" anchor="ctr" bIns="321950" lIns="321950" spcFirstLastPara="1" rIns="321950" wrap="square" tIns="321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72" y="16620619"/>
            <a:ext cx="17246700" cy="13646100"/>
          </a:xfrm>
          <a:prstGeom prst="rtTriangle">
            <a:avLst/>
          </a:prstGeom>
          <a:solidFill>
            <a:schemeClr val="lt2"/>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105" name="Google Shape;105;p10"/>
          <p:cNvSpPr/>
          <p:nvPr/>
        </p:nvSpPr>
        <p:spPr>
          <a:xfrm flipH="1">
            <a:off x="8383250" y="9125011"/>
            <a:ext cx="13013700" cy="21141600"/>
          </a:xfrm>
          <a:prstGeom prst="rtTriangle">
            <a:avLst/>
          </a:prstGeom>
          <a:solidFill>
            <a:schemeClr val="dk2"/>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106" name="Google Shape;106;p10"/>
          <p:cNvSpPr/>
          <p:nvPr/>
        </p:nvSpPr>
        <p:spPr>
          <a:xfrm>
            <a:off x="475546" y="1213667"/>
            <a:ext cx="20445600" cy="278394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767578" y="24499893"/>
            <a:ext cx="17351400" cy="3560700"/>
          </a:xfrm>
          <a:prstGeom prst="rect">
            <a:avLst/>
          </a:prstGeom>
        </p:spPr>
        <p:txBody>
          <a:bodyPr anchorCtr="0" anchor="b" bIns="321950" lIns="321950" spcFirstLastPara="1" rIns="321950" wrap="square" tIns="321950">
            <a:normAutofit/>
          </a:bodyPr>
          <a:lstStyle>
            <a:lvl1pPr indent="-228600" lvl="0" marL="457200">
              <a:lnSpc>
                <a:spcPct val="100000"/>
              </a:lnSpc>
              <a:spcBef>
                <a:spcPts val="0"/>
              </a:spcBef>
              <a:spcAft>
                <a:spcPts val="0"/>
              </a:spcAft>
              <a:buSzPts val="4600"/>
              <a:buNone/>
              <a:defRPr/>
            </a:lvl1pPr>
          </a:lstStyle>
          <a:p/>
        </p:txBody>
      </p:sp>
      <p:sp>
        <p:nvSpPr>
          <p:cNvPr id="108" name="Google Shape;108;p10"/>
          <p:cNvSpPr txBox="1"/>
          <p:nvPr>
            <p:ph idx="12" type="sldNum"/>
          </p:nvPr>
        </p:nvSpPr>
        <p:spPr>
          <a:xfrm>
            <a:off x="19634307" y="26736973"/>
            <a:ext cx="1284000" cy="2316000"/>
          </a:xfrm>
          <a:prstGeom prst="rect">
            <a:avLst/>
          </a:prstGeom>
        </p:spPr>
        <p:txBody>
          <a:bodyPr anchorCtr="0" anchor="ctr" bIns="321950" lIns="321950" spcFirstLastPara="1" rIns="321950" wrap="square" tIns="321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9378" y="2618726"/>
            <a:ext cx="19938300" cy="3369900"/>
          </a:xfrm>
          <a:prstGeom prst="rect">
            <a:avLst/>
          </a:prstGeom>
          <a:noFill/>
          <a:ln>
            <a:noFill/>
          </a:ln>
        </p:spPr>
        <p:txBody>
          <a:bodyPr anchorCtr="0" anchor="t" bIns="321950" lIns="321950" spcFirstLastPara="1" rIns="321950" wrap="square" tIns="321950">
            <a:normAutofit/>
          </a:bodyPr>
          <a:lstStyle>
            <a:lvl1pPr lvl="0">
              <a:spcBef>
                <a:spcPts val="0"/>
              </a:spcBef>
              <a:spcAft>
                <a:spcPts val="0"/>
              </a:spcAft>
              <a:buClr>
                <a:schemeClr val="lt1"/>
              </a:buClr>
              <a:buSzPts val="9900"/>
              <a:buFont typeface="Nunito"/>
              <a:buNone/>
              <a:defRPr sz="9900">
                <a:solidFill>
                  <a:schemeClr val="lt1"/>
                </a:solidFill>
                <a:latin typeface="Nunito"/>
                <a:ea typeface="Nunito"/>
                <a:cs typeface="Nunito"/>
                <a:sym typeface="Nunito"/>
              </a:defRPr>
            </a:lvl1pPr>
            <a:lvl2pPr lvl="1">
              <a:spcBef>
                <a:spcPts val="0"/>
              </a:spcBef>
              <a:spcAft>
                <a:spcPts val="0"/>
              </a:spcAft>
              <a:buClr>
                <a:schemeClr val="lt1"/>
              </a:buClr>
              <a:buSzPts val="9900"/>
              <a:buFont typeface="Nunito"/>
              <a:buNone/>
              <a:defRPr sz="9900">
                <a:solidFill>
                  <a:schemeClr val="lt1"/>
                </a:solidFill>
                <a:latin typeface="Nunito"/>
                <a:ea typeface="Nunito"/>
                <a:cs typeface="Nunito"/>
                <a:sym typeface="Nunito"/>
              </a:defRPr>
            </a:lvl2pPr>
            <a:lvl3pPr lvl="2">
              <a:spcBef>
                <a:spcPts val="0"/>
              </a:spcBef>
              <a:spcAft>
                <a:spcPts val="0"/>
              </a:spcAft>
              <a:buClr>
                <a:schemeClr val="lt1"/>
              </a:buClr>
              <a:buSzPts val="9900"/>
              <a:buFont typeface="Nunito"/>
              <a:buNone/>
              <a:defRPr sz="9900">
                <a:solidFill>
                  <a:schemeClr val="lt1"/>
                </a:solidFill>
                <a:latin typeface="Nunito"/>
                <a:ea typeface="Nunito"/>
                <a:cs typeface="Nunito"/>
                <a:sym typeface="Nunito"/>
              </a:defRPr>
            </a:lvl3pPr>
            <a:lvl4pPr lvl="3">
              <a:spcBef>
                <a:spcPts val="0"/>
              </a:spcBef>
              <a:spcAft>
                <a:spcPts val="0"/>
              </a:spcAft>
              <a:buClr>
                <a:schemeClr val="lt1"/>
              </a:buClr>
              <a:buSzPts val="9900"/>
              <a:buFont typeface="Nunito"/>
              <a:buNone/>
              <a:defRPr sz="9900">
                <a:solidFill>
                  <a:schemeClr val="lt1"/>
                </a:solidFill>
                <a:latin typeface="Nunito"/>
                <a:ea typeface="Nunito"/>
                <a:cs typeface="Nunito"/>
                <a:sym typeface="Nunito"/>
              </a:defRPr>
            </a:lvl4pPr>
            <a:lvl5pPr lvl="4">
              <a:spcBef>
                <a:spcPts val="0"/>
              </a:spcBef>
              <a:spcAft>
                <a:spcPts val="0"/>
              </a:spcAft>
              <a:buClr>
                <a:schemeClr val="lt1"/>
              </a:buClr>
              <a:buSzPts val="9900"/>
              <a:buFont typeface="Nunito"/>
              <a:buNone/>
              <a:defRPr sz="9900">
                <a:solidFill>
                  <a:schemeClr val="lt1"/>
                </a:solidFill>
                <a:latin typeface="Nunito"/>
                <a:ea typeface="Nunito"/>
                <a:cs typeface="Nunito"/>
                <a:sym typeface="Nunito"/>
              </a:defRPr>
            </a:lvl5pPr>
            <a:lvl6pPr lvl="5">
              <a:spcBef>
                <a:spcPts val="0"/>
              </a:spcBef>
              <a:spcAft>
                <a:spcPts val="0"/>
              </a:spcAft>
              <a:buClr>
                <a:schemeClr val="lt1"/>
              </a:buClr>
              <a:buSzPts val="9900"/>
              <a:buFont typeface="Nunito"/>
              <a:buNone/>
              <a:defRPr sz="9900">
                <a:solidFill>
                  <a:schemeClr val="lt1"/>
                </a:solidFill>
                <a:latin typeface="Nunito"/>
                <a:ea typeface="Nunito"/>
                <a:cs typeface="Nunito"/>
                <a:sym typeface="Nunito"/>
              </a:defRPr>
            </a:lvl6pPr>
            <a:lvl7pPr lvl="6">
              <a:spcBef>
                <a:spcPts val="0"/>
              </a:spcBef>
              <a:spcAft>
                <a:spcPts val="0"/>
              </a:spcAft>
              <a:buClr>
                <a:schemeClr val="lt1"/>
              </a:buClr>
              <a:buSzPts val="9900"/>
              <a:buFont typeface="Nunito"/>
              <a:buNone/>
              <a:defRPr sz="9900">
                <a:solidFill>
                  <a:schemeClr val="lt1"/>
                </a:solidFill>
                <a:latin typeface="Nunito"/>
                <a:ea typeface="Nunito"/>
                <a:cs typeface="Nunito"/>
                <a:sym typeface="Nunito"/>
              </a:defRPr>
            </a:lvl7pPr>
            <a:lvl8pPr lvl="7">
              <a:spcBef>
                <a:spcPts val="0"/>
              </a:spcBef>
              <a:spcAft>
                <a:spcPts val="0"/>
              </a:spcAft>
              <a:buClr>
                <a:schemeClr val="lt1"/>
              </a:buClr>
              <a:buSzPts val="9900"/>
              <a:buFont typeface="Nunito"/>
              <a:buNone/>
              <a:defRPr sz="9900">
                <a:solidFill>
                  <a:schemeClr val="lt1"/>
                </a:solidFill>
                <a:latin typeface="Nunito"/>
                <a:ea typeface="Nunito"/>
                <a:cs typeface="Nunito"/>
                <a:sym typeface="Nunito"/>
              </a:defRPr>
            </a:lvl8pPr>
            <a:lvl9pPr lvl="8">
              <a:spcBef>
                <a:spcPts val="0"/>
              </a:spcBef>
              <a:spcAft>
                <a:spcPts val="0"/>
              </a:spcAft>
              <a:buClr>
                <a:schemeClr val="lt1"/>
              </a:buClr>
              <a:buSzPts val="9900"/>
              <a:buFont typeface="Nunito"/>
              <a:buNone/>
              <a:defRPr sz="99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729378" y="6781677"/>
            <a:ext cx="19938300" cy="19955400"/>
          </a:xfrm>
          <a:prstGeom prst="rect">
            <a:avLst/>
          </a:prstGeom>
          <a:noFill/>
          <a:ln>
            <a:noFill/>
          </a:ln>
        </p:spPr>
        <p:txBody>
          <a:bodyPr anchorCtr="0" anchor="t" bIns="321950" lIns="321950" spcFirstLastPara="1" rIns="321950" wrap="square" tIns="321950">
            <a:normAutofit/>
          </a:bodyPr>
          <a:lstStyle>
            <a:lvl1pPr indent="-520700" lvl="0" marL="457200">
              <a:lnSpc>
                <a:spcPct val="115000"/>
              </a:lnSpc>
              <a:spcBef>
                <a:spcPts val="0"/>
              </a:spcBef>
              <a:spcAft>
                <a:spcPts val="0"/>
              </a:spcAft>
              <a:buClr>
                <a:schemeClr val="dk2"/>
              </a:buClr>
              <a:buSzPts val="4600"/>
              <a:buFont typeface="Calibri"/>
              <a:buChar char="●"/>
              <a:defRPr sz="4600">
                <a:solidFill>
                  <a:schemeClr val="dk2"/>
                </a:solidFill>
                <a:latin typeface="Calibri"/>
                <a:ea typeface="Calibri"/>
                <a:cs typeface="Calibri"/>
                <a:sym typeface="Calibri"/>
              </a:defRPr>
            </a:lvl1pPr>
            <a:lvl2pPr indent="-476250" lvl="1" marL="914400">
              <a:lnSpc>
                <a:spcPct val="115000"/>
              </a:lnSpc>
              <a:spcBef>
                <a:spcPts val="0"/>
              </a:spcBef>
              <a:spcAft>
                <a:spcPts val="0"/>
              </a:spcAft>
              <a:buClr>
                <a:schemeClr val="dk2"/>
              </a:buClr>
              <a:buSzPts val="3900"/>
              <a:buFont typeface="Calibri"/>
              <a:buChar char="○"/>
              <a:defRPr sz="3900">
                <a:solidFill>
                  <a:schemeClr val="dk2"/>
                </a:solidFill>
                <a:latin typeface="Calibri"/>
                <a:ea typeface="Calibri"/>
                <a:cs typeface="Calibri"/>
                <a:sym typeface="Calibri"/>
              </a:defRPr>
            </a:lvl2pPr>
            <a:lvl3pPr indent="-476250" lvl="2" marL="1371600">
              <a:lnSpc>
                <a:spcPct val="115000"/>
              </a:lnSpc>
              <a:spcBef>
                <a:spcPts val="0"/>
              </a:spcBef>
              <a:spcAft>
                <a:spcPts val="0"/>
              </a:spcAft>
              <a:buClr>
                <a:schemeClr val="dk2"/>
              </a:buClr>
              <a:buSzPts val="3900"/>
              <a:buFont typeface="Calibri"/>
              <a:buChar char="■"/>
              <a:defRPr sz="3900">
                <a:solidFill>
                  <a:schemeClr val="dk2"/>
                </a:solidFill>
                <a:latin typeface="Calibri"/>
                <a:ea typeface="Calibri"/>
                <a:cs typeface="Calibri"/>
                <a:sym typeface="Calibri"/>
              </a:defRPr>
            </a:lvl3pPr>
            <a:lvl4pPr indent="-476250" lvl="3" marL="1828800">
              <a:lnSpc>
                <a:spcPct val="115000"/>
              </a:lnSpc>
              <a:spcBef>
                <a:spcPts val="0"/>
              </a:spcBef>
              <a:spcAft>
                <a:spcPts val="0"/>
              </a:spcAft>
              <a:buClr>
                <a:schemeClr val="dk2"/>
              </a:buClr>
              <a:buSzPts val="3900"/>
              <a:buFont typeface="Calibri"/>
              <a:buChar char="●"/>
              <a:defRPr sz="3900">
                <a:solidFill>
                  <a:schemeClr val="dk2"/>
                </a:solidFill>
                <a:latin typeface="Calibri"/>
                <a:ea typeface="Calibri"/>
                <a:cs typeface="Calibri"/>
                <a:sym typeface="Calibri"/>
              </a:defRPr>
            </a:lvl4pPr>
            <a:lvl5pPr indent="-476250" lvl="4" marL="2286000">
              <a:lnSpc>
                <a:spcPct val="115000"/>
              </a:lnSpc>
              <a:spcBef>
                <a:spcPts val="0"/>
              </a:spcBef>
              <a:spcAft>
                <a:spcPts val="0"/>
              </a:spcAft>
              <a:buClr>
                <a:schemeClr val="dk2"/>
              </a:buClr>
              <a:buSzPts val="3900"/>
              <a:buFont typeface="Calibri"/>
              <a:buChar char="○"/>
              <a:defRPr sz="3900">
                <a:solidFill>
                  <a:schemeClr val="dk2"/>
                </a:solidFill>
                <a:latin typeface="Calibri"/>
                <a:ea typeface="Calibri"/>
                <a:cs typeface="Calibri"/>
                <a:sym typeface="Calibri"/>
              </a:defRPr>
            </a:lvl5pPr>
            <a:lvl6pPr indent="-476250" lvl="5" marL="2743200">
              <a:lnSpc>
                <a:spcPct val="115000"/>
              </a:lnSpc>
              <a:spcBef>
                <a:spcPts val="0"/>
              </a:spcBef>
              <a:spcAft>
                <a:spcPts val="0"/>
              </a:spcAft>
              <a:buClr>
                <a:schemeClr val="dk2"/>
              </a:buClr>
              <a:buSzPts val="3900"/>
              <a:buFont typeface="Calibri"/>
              <a:buChar char="■"/>
              <a:defRPr sz="3900">
                <a:solidFill>
                  <a:schemeClr val="dk2"/>
                </a:solidFill>
                <a:latin typeface="Calibri"/>
                <a:ea typeface="Calibri"/>
                <a:cs typeface="Calibri"/>
                <a:sym typeface="Calibri"/>
              </a:defRPr>
            </a:lvl6pPr>
            <a:lvl7pPr indent="-476250" lvl="6" marL="3200400">
              <a:lnSpc>
                <a:spcPct val="115000"/>
              </a:lnSpc>
              <a:spcBef>
                <a:spcPts val="0"/>
              </a:spcBef>
              <a:spcAft>
                <a:spcPts val="0"/>
              </a:spcAft>
              <a:buClr>
                <a:schemeClr val="dk2"/>
              </a:buClr>
              <a:buSzPts val="3900"/>
              <a:buFont typeface="Calibri"/>
              <a:buChar char="●"/>
              <a:defRPr sz="3900">
                <a:solidFill>
                  <a:schemeClr val="dk2"/>
                </a:solidFill>
                <a:latin typeface="Calibri"/>
                <a:ea typeface="Calibri"/>
                <a:cs typeface="Calibri"/>
                <a:sym typeface="Calibri"/>
              </a:defRPr>
            </a:lvl7pPr>
            <a:lvl8pPr indent="-476250" lvl="7" marL="3657600">
              <a:lnSpc>
                <a:spcPct val="115000"/>
              </a:lnSpc>
              <a:spcBef>
                <a:spcPts val="0"/>
              </a:spcBef>
              <a:spcAft>
                <a:spcPts val="0"/>
              </a:spcAft>
              <a:buClr>
                <a:schemeClr val="dk2"/>
              </a:buClr>
              <a:buSzPts val="3900"/>
              <a:buFont typeface="Calibri"/>
              <a:buChar char="○"/>
              <a:defRPr sz="3900">
                <a:solidFill>
                  <a:schemeClr val="dk2"/>
                </a:solidFill>
                <a:latin typeface="Calibri"/>
                <a:ea typeface="Calibri"/>
                <a:cs typeface="Calibri"/>
                <a:sym typeface="Calibri"/>
              </a:defRPr>
            </a:lvl8pPr>
            <a:lvl9pPr indent="-476250" lvl="8" marL="4114800">
              <a:lnSpc>
                <a:spcPct val="115000"/>
              </a:lnSpc>
              <a:spcBef>
                <a:spcPts val="0"/>
              </a:spcBef>
              <a:spcAft>
                <a:spcPts val="0"/>
              </a:spcAft>
              <a:buClr>
                <a:schemeClr val="dk2"/>
              </a:buClr>
              <a:buSzPts val="3900"/>
              <a:buFont typeface="Calibri"/>
              <a:buChar char="■"/>
              <a:defRPr sz="39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19634307" y="26736973"/>
            <a:ext cx="1284000" cy="2316000"/>
          </a:xfrm>
          <a:prstGeom prst="rect">
            <a:avLst/>
          </a:prstGeom>
          <a:noFill/>
          <a:ln>
            <a:noFill/>
          </a:ln>
        </p:spPr>
        <p:txBody>
          <a:bodyPr anchorCtr="0" anchor="ctr" bIns="321950" lIns="321950" spcFirstLastPara="1" rIns="321950" wrap="square" tIns="321950">
            <a:normAutofit/>
          </a:bodyPr>
          <a:lstStyle>
            <a:lvl1pPr lvl="0" algn="r">
              <a:buNone/>
              <a:defRPr sz="3500">
                <a:solidFill>
                  <a:schemeClr val="dk2"/>
                </a:solidFill>
                <a:latin typeface="Nunito"/>
                <a:ea typeface="Nunito"/>
                <a:cs typeface="Nunito"/>
                <a:sym typeface="Nunito"/>
              </a:defRPr>
            </a:lvl1pPr>
            <a:lvl2pPr lvl="1" algn="r">
              <a:buNone/>
              <a:defRPr sz="3500">
                <a:solidFill>
                  <a:schemeClr val="dk2"/>
                </a:solidFill>
                <a:latin typeface="Nunito"/>
                <a:ea typeface="Nunito"/>
                <a:cs typeface="Nunito"/>
                <a:sym typeface="Nunito"/>
              </a:defRPr>
            </a:lvl2pPr>
            <a:lvl3pPr lvl="2" algn="r">
              <a:buNone/>
              <a:defRPr sz="3500">
                <a:solidFill>
                  <a:schemeClr val="dk2"/>
                </a:solidFill>
                <a:latin typeface="Nunito"/>
                <a:ea typeface="Nunito"/>
                <a:cs typeface="Nunito"/>
                <a:sym typeface="Nunito"/>
              </a:defRPr>
            </a:lvl3pPr>
            <a:lvl4pPr lvl="3" algn="r">
              <a:buNone/>
              <a:defRPr sz="3500">
                <a:solidFill>
                  <a:schemeClr val="dk2"/>
                </a:solidFill>
                <a:latin typeface="Nunito"/>
                <a:ea typeface="Nunito"/>
                <a:cs typeface="Nunito"/>
                <a:sym typeface="Nunito"/>
              </a:defRPr>
            </a:lvl4pPr>
            <a:lvl5pPr lvl="4" algn="r">
              <a:buNone/>
              <a:defRPr sz="3500">
                <a:solidFill>
                  <a:schemeClr val="dk2"/>
                </a:solidFill>
                <a:latin typeface="Nunito"/>
                <a:ea typeface="Nunito"/>
                <a:cs typeface="Nunito"/>
                <a:sym typeface="Nunito"/>
              </a:defRPr>
            </a:lvl5pPr>
            <a:lvl6pPr lvl="5" algn="r">
              <a:buNone/>
              <a:defRPr sz="3500">
                <a:solidFill>
                  <a:schemeClr val="dk2"/>
                </a:solidFill>
                <a:latin typeface="Nunito"/>
                <a:ea typeface="Nunito"/>
                <a:cs typeface="Nunito"/>
                <a:sym typeface="Nunito"/>
              </a:defRPr>
            </a:lvl6pPr>
            <a:lvl7pPr lvl="6" algn="r">
              <a:buNone/>
              <a:defRPr sz="3500">
                <a:solidFill>
                  <a:schemeClr val="dk2"/>
                </a:solidFill>
                <a:latin typeface="Nunito"/>
                <a:ea typeface="Nunito"/>
                <a:cs typeface="Nunito"/>
                <a:sym typeface="Nunito"/>
              </a:defRPr>
            </a:lvl7pPr>
            <a:lvl8pPr lvl="7" algn="r">
              <a:buNone/>
              <a:defRPr sz="3500">
                <a:solidFill>
                  <a:schemeClr val="dk2"/>
                </a:solidFill>
                <a:latin typeface="Nunito"/>
                <a:ea typeface="Nunito"/>
                <a:cs typeface="Nunito"/>
                <a:sym typeface="Nunito"/>
              </a:defRPr>
            </a:lvl8pPr>
            <a:lvl9pPr lvl="8" algn="r">
              <a:buNone/>
              <a:defRPr sz="35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hyperlink" Target="https://asq.org/quality-resources/seven-basic-quality-tools" TargetMode="External"/><Relationship Id="rId6" Type="http://schemas.openxmlformats.org/officeDocument/2006/relationships/image" Target="../media/image3.png"/><Relationship Id="rId7"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4D9E7"/>
        </a:solidFill>
      </p:bgPr>
    </p:bg>
    <p:spTree>
      <p:nvGrpSpPr>
        <p:cNvPr id="127" name="Shape 127"/>
        <p:cNvGrpSpPr/>
        <p:nvPr/>
      </p:nvGrpSpPr>
      <p:grpSpPr>
        <a:xfrm>
          <a:off x="0" y="0"/>
          <a:ext cx="0" cy="0"/>
          <a:chOff x="0" y="0"/>
          <a:chExt cx="0" cy="0"/>
        </a:xfrm>
      </p:grpSpPr>
      <p:sp>
        <p:nvSpPr>
          <p:cNvPr id="128" name="Google Shape;128;p13"/>
          <p:cNvSpPr txBox="1"/>
          <p:nvPr>
            <p:ph type="title"/>
          </p:nvPr>
        </p:nvSpPr>
        <p:spPr>
          <a:xfrm>
            <a:off x="1004600" y="2789763"/>
            <a:ext cx="8282400" cy="1875600"/>
          </a:xfrm>
          <a:prstGeom prst="rect">
            <a:avLst/>
          </a:prstGeom>
        </p:spPr>
        <p:txBody>
          <a:bodyPr anchorCtr="0" anchor="ctr" bIns="321950" lIns="321950" spcFirstLastPara="1" rIns="321950" wrap="square" tIns="321950">
            <a:normAutofit/>
          </a:bodyPr>
          <a:lstStyle/>
          <a:p>
            <a:pPr indent="0" lvl="0" marL="0" rtl="0" algn="ctr">
              <a:spcBef>
                <a:spcPts val="0"/>
              </a:spcBef>
              <a:spcAft>
                <a:spcPts val="0"/>
              </a:spcAft>
              <a:buNone/>
            </a:pPr>
            <a:r>
              <a:rPr lang="en" sz="6000">
                <a:solidFill>
                  <a:srgbClr val="0B6BB5"/>
                </a:solidFill>
                <a:latin typeface="Playfair Display Regular"/>
                <a:ea typeface="Playfair Display Regular"/>
                <a:cs typeface="Playfair Display Regular"/>
                <a:sym typeface="Playfair Display Regular"/>
              </a:rPr>
              <a:t>Histogram Analysis</a:t>
            </a:r>
            <a:endParaRPr sz="18200">
              <a:solidFill>
                <a:srgbClr val="0B6BB5"/>
              </a:solidFill>
              <a:latin typeface="Playfair Display Regular"/>
              <a:ea typeface="Playfair Display Regular"/>
              <a:cs typeface="Playfair Display Regular"/>
              <a:sym typeface="Playfair Display Regular"/>
            </a:endParaRPr>
          </a:p>
        </p:txBody>
      </p:sp>
      <p:pic>
        <p:nvPicPr>
          <p:cNvPr descr="NCCIDL - G H Raisoni Institute of Engineering and Technology, Pune" id="129" name="Google Shape;129;p13"/>
          <p:cNvPicPr preferRelativeResize="0"/>
          <p:nvPr/>
        </p:nvPicPr>
        <p:blipFill>
          <a:blip r:embed="rId3">
            <a:alphaModFix/>
          </a:blip>
          <a:stretch>
            <a:fillRect/>
          </a:stretch>
        </p:blipFill>
        <p:spPr>
          <a:xfrm>
            <a:off x="212725" y="580488"/>
            <a:ext cx="2730851" cy="1875675"/>
          </a:xfrm>
          <a:prstGeom prst="rect">
            <a:avLst/>
          </a:prstGeom>
          <a:noFill/>
          <a:ln>
            <a:noFill/>
          </a:ln>
        </p:spPr>
      </p:pic>
      <p:pic>
        <p:nvPicPr>
          <p:cNvPr descr="G. H. Raisoni College of Engineering Nagpur - Wikipedia" id="130" name="Google Shape;130;p13"/>
          <p:cNvPicPr preferRelativeResize="0"/>
          <p:nvPr/>
        </p:nvPicPr>
        <p:blipFill>
          <a:blip r:embed="rId4">
            <a:alphaModFix/>
          </a:blip>
          <a:stretch>
            <a:fillRect/>
          </a:stretch>
        </p:blipFill>
        <p:spPr>
          <a:xfrm>
            <a:off x="18900017" y="456563"/>
            <a:ext cx="2284220" cy="2123550"/>
          </a:xfrm>
          <a:prstGeom prst="rect">
            <a:avLst/>
          </a:prstGeom>
          <a:noFill/>
          <a:ln>
            <a:noFill/>
          </a:ln>
        </p:spPr>
      </p:pic>
      <p:sp>
        <p:nvSpPr>
          <p:cNvPr id="131" name="Google Shape;131;p13"/>
          <p:cNvSpPr txBox="1"/>
          <p:nvPr/>
        </p:nvSpPr>
        <p:spPr>
          <a:xfrm>
            <a:off x="3201750" y="456575"/>
            <a:ext cx="154401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400">
                <a:latin typeface="Libre Baskerville"/>
                <a:ea typeface="Libre Baskerville"/>
                <a:cs typeface="Libre Baskerville"/>
                <a:sym typeface="Libre Baskerville"/>
              </a:rPr>
              <a:t>G H RAISONI COLLEGE OF ENGINEERING AND MANAGAMENT, PUNE</a:t>
            </a:r>
            <a:endParaRPr sz="3700">
              <a:latin typeface="Libre Baskerville"/>
              <a:ea typeface="Libre Baskerville"/>
              <a:cs typeface="Libre Baskerville"/>
              <a:sym typeface="Libre Baskerville"/>
            </a:endParaRPr>
          </a:p>
        </p:txBody>
      </p:sp>
      <p:sp>
        <p:nvSpPr>
          <p:cNvPr id="132" name="Google Shape;132;p13"/>
          <p:cNvSpPr txBox="1"/>
          <p:nvPr/>
        </p:nvSpPr>
        <p:spPr>
          <a:xfrm>
            <a:off x="6450525" y="1187438"/>
            <a:ext cx="107706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latin typeface="Libre Baskerville"/>
                <a:ea typeface="Libre Baskerville"/>
                <a:cs typeface="Libre Baskerville"/>
                <a:sym typeface="Libre Baskerville"/>
              </a:rPr>
              <a:t>TAE-I ( Poster Presentation and Submission)</a:t>
            </a:r>
            <a:endParaRPr b="1" sz="3100">
              <a:latin typeface="Libre Baskerville"/>
              <a:ea typeface="Libre Baskerville"/>
              <a:cs typeface="Libre Baskerville"/>
              <a:sym typeface="Libre Baskerville"/>
            </a:endParaRPr>
          </a:p>
        </p:txBody>
      </p:sp>
      <p:cxnSp>
        <p:nvCxnSpPr>
          <p:cNvPr id="133" name="Google Shape;133;p13"/>
          <p:cNvCxnSpPr/>
          <p:nvPr/>
        </p:nvCxnSpPr>
        <p:spPr>
          <a:xfrm>
            <a:off x="-65825" y="2617863"/>
            <a:ext cx="21528600" cy="10200"/>
          </a:xfrm>
          <a:prstGeom prst="straightConnector1">
            <a:avLst/>
          </a:prstGeom>
          <a:noFill/>
          <a:ln cap="flat" cmpd="sng" w="9525">
            <a:solidFill>
              <a:schemeClr val="dk2"/>
            </a:solidFill>
            <a:prstDash val="solid"/>
            <a:round/>
            <a:headEnd len="med" w="med" type="none"/>
            <a:tailEnd len="med" w="med" type="none"/>
          </a:ln>
        </p:spPr>
      </p:cxnSp>
      <p:sp>
        <p:nvSpPr>
          <p:cNvPr id="134" name="Google Shape;134;p13"/>
          <p:cNvSpPr txBox="1"/>
          <p:nvPr/>
        </p:nvSpPr>
        <p:spPr>
          <a:xfrm>
            <a:off x="1460425" y="4665365"/>
            <a:ext cx="18476100" cy="4389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4400">
                <a:solidFill>
                  <a:srgbClr val="0B6BB5"/>
                </a:solidFill>
                <a:latin typeface="Playfair Display Regular"/>
                <a:ea typeface="Playfair Display Regular"/>
                <a:cs typeface="Playfair Display Regular"/>
                <a:sym typeface="Playfair Display Regular"/>
              </a:rPr>
              <a:t>Histograms are graphs that display the distribution of your continuous data. They are fantastic exploratory tools because they reveal properties about your sample data in ways that summary statistics cannot. For instance, while the mean and standard deviation can numerically summarize your data, histograms bring your sample data to life.</a:t>
            </a:r>
            <a:endParaRPr sz="4400">
              <a:solidFill>
                <a:srgbClr val="0B6BB5"/>
              </a:solidFill>
              <a:latin typeface="Playfair Display Regular"/>
              <a:ea typeface="Playfair Display Regular"/>
              <a:cs typeface="Playfair Display Regular"/>
              <a:sym typeface="Playfair Display Regular"/>
            </a:endParaRPr>
          </a:p>
        </p:txBody>
      </p:sp>
      <p:sp>
        <p:nvSpPr>
          <p:cNvPr id="135" name="Google Shape;135;p13"/>
          <p:cNvSpPr txBox="1"/>
          <p:nvPr/>
        </p:nvSpPr>
        <p:spPr>
          <a:xfrm>
            <a:off x="12035525" y="8723350"/>
            <a:ext cx="8526300" cy="628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400">
                <a:solidFill>
                  <a:srgbClr val="0B6BB5"/>
                </a:solidFill>
                <a:latin typeface="Playfair Display Regular"/>
                <a:ea typeface="Playfair Display Regular"/>
                <a:cs typeface="Playfair Display Regular"/>
                <a:sym typeface="Playfair Display Regular"/>
              </a:rPr>
              <a:t>A frequency distribution shows how often each different value in a set of data occurs.It looks very much like a bar chart, but there are important differences between them. This helpful data collection and analysis tool is considered one of the </a:t>
            </a:r>
            <a:r>
              <a:rPr lang="en" sz="4400">
                <a:solidFill>
                  <a:srgbClr val="0B6BB5"/>
                </a:solidFill>
                <a:uFill>
                  <a:noFill/>
                </a:uFill>
                <a:latin typeface="Playfair Display Regular"/>
                <a:ea typeface="Playfair Display Regular"/>
                <a:cs typeface="Playfair Display Regular"/>
                <a:sym typeface="Playfair Display Regular"/>
                <a:hlinkClick r:id="rId5">
                  <a:extLst>
                    <a:ext uri="{A12FA001-AC4F-418D-AE19-62706E023703}">
                      <ahyp:hlinkClr val="tx"/>
                    </a:ext>
                  </a:extLst>
                </a:hlinkClick>
              </a:rPr>
              <a:t>seven basic quality tools</a:t>
            </a:r>
            <a:r>
              <a:rPr lang="en" sz="4400">
                <a:solidFill>
                  <a:srgbClr val="0B6BB5"/>
                </a:solidFill>
                <a:latin typeface="Playfair Display Regular"/>
                <a:ea typeface="Playfair Display Regular"/>
                <a:cs typeface="Playfair Display Regular"/>
                <a:sym typeface="Playfair Display Regular"/>
              </a:rPr>
              <a:t>.</a:t>
            </a:r>
            <a:endParaRPr sz="4400">
              <a:solidFill>
                <a:srgbClr val="0B6BB5"/>
              </a:solidFill>
              <a:latin typeface="Playfair Display Regular"/>
              <a:ea typeface="Playfair Display Regular"/>
              <a:cs typeface="Playfair Display Regular"/>
              <a:sym typeface="Playfair Display Regular"/>
            </a:endParaRPr>
          </a:p>
        </p:txBody>
      </p:sp>
      <p:pic>
        <p:nvPicPr>
          <p:cNvPr id="136" name="Google Shape;136;p13"/>
          <p:cNvPicPr preferRelativeResize="0"/>
          <p:nvPr/>
        </p:nvPicPr>
        <p:blipFill>
          <a:blip r:embed="rId6">
            <a:alphaModFix/>
          </a:blip>
          <a:stretch>
            <a:fillRect/>
          </a:stretch>
        </p:blipFill>
        <p:spPr>
          <a:xfrm>
            <a:off x="1460425" y="8599500"/>
            <a:ext cx="9983300" cy="6102450"/>
          </a:xfrm>
          <a:prstGeom prst="rect">
            <a:avLst/>
          </a:prstGeom>
          <a:noFill/>
          <a:ln>
            <a:noFill/>
          </a:ln>
          <a:effectLst>
            <a:outerShdw blurRad="57150" rotWithShape="0" algn="bl" dir="5400000" dist="19050">
              <a:srgbClr val="000000">
                <a:alpha val="50000"/>
              </a:srgbClr>
            </a:outerShdw>
          </a:effectLst>
        </p:spPr>
      </p:pic>
      <p:sp>
        <p:nvSpPr>
          <p:cNvPr id="137" name="Google Shape;137;p13"/>
          <p:cNvSpPr txBox="1"/>
          <p:nvPr/>
        </p:nvSpPr>
        <p:spPr>
          <a:xfrm>
            <a:off x="1460425" y="15430163"/>
            <a:ext cx="164271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400">
                <a:solidFill>
                  <a:srgbClr val="0B6BB5"/>
                </a:solidFill>
                <a:latin typeface="Playfair Display Regular"/>
                <a:ea typeface="Playfair Display Regular"/>
                <a:cs typeface="Playfair Display Regular"/>
                <a:sym typeface="Playfair Display Regular"/>
              </a:rPr>
              <a:t>The Histogram tool is part of the Data Analysis Toolpak. It may not initially appear on your ribbon, but is a cinch to install.</a:t>
            </a:r>
            <a:endParaRPr sz="4400">
              <a:solidFill>
                <a:srgbClr val="0B6BB5"/>
              </a:solidFill>
              <a:latin typeface="Playfair Display Regular"/>
              <a:ea typeface="Playfair Display Regular"/>
              <a:cs typeface="Playfair Display Regular"/>
              <a:sym typeface="Playfair Display Regular"/>
            </a:endParaRPr>
          </a:p>
        </p:txBody>
      </p:sp>
      <p:sp>
        <p:nvSpPr>
          <p:cNvPr id="138" name="Google Shape;138;p13"/>
          <p:cNvSpPr txBox="1"/>
          <p:nvPr/>
        </p:nvSpPr>
        <p:spPr>
          <a:xfrm>
            <a:off x="1460425" y="17760050"/>
            <a:ext cx="14877300" cy="424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4400">
                <a:solidFill>
                  <a:srgbClr val="0B6BB5"/>
                </a:solidFill>
                <a:latin typeface="Playfair Display Regular"/>
                <a:ea typeface="Playfair Display Regular"/>
                <a:cs typeface="Playfair Display Regular"/>
                <a:sym typeface="Playfair Display Regular"/>
              </a:rPr>
              <a:t>Histograms are useful exploratory data visualizations for spotting outliers, skew, bimodality, and other shape features in the distribution as well as for comparing subgroups in the data. The presence of strong skewness or outliers should lead researchers to investigate the use of median.</a:t>
            </a:r>
            <a:endParaRPr sz="4400">
              <a:solidFill>
                <a:srgbClr val="0B6BB5"/>
              </a:solidFill>
              <a:latin typeface="Playfair Display Regular"/>
              <a:ea typeface="Playfair Display Regular"/>
              <a:cs typeface="Playfair Display Regular"/>
              <a:sym typeface="Playfair Display Regular"/>
            </a:endParaRPr>
          </a:p>
          <a:p>
            <a:pPr indent="0" lvl="0" marL="0" rtl="0" algn="l">
              <a:lnSpc>
                <a:spcPct val="100000"/>
              </a:lnSpc>
              <a:spcBef>
                <a:spcPts val="0"/>
              </a:spcBef>
              <a:spcAft>
                <a:spcPts val="0"/>
              </a:spcAft>
              <a:buNone/>
            </a:pPr>
            <a:r>
              <a:t/>
            </a:r>
            <a:endParaRPr sz="4700">
              <a:solidFill>
                <a:srgbClr val="0B6BB5"/>
              </a:solidFill>
              <a:latin typeface="Playfair Display Regular"/>
              <a:ea typeface="Playfair Display Regular"/>
              <a:cs typeface="Playfair Display Regular"/>
              <a:sym typeface="Playfair Display Regular"/>
            </a:endParaRPr>
          </a:p>
        </p:txBody>
      </p:sp>
      <p:pic>
        <p:nvPicPr>
          <p:cNvPr descr="Histogram that includes a fitted distribution line for the normal distribution." id="139" name="Google Shape;139;p13"/>
          <p:cNvPicPr preferRelativeResize="0"/>
          <p:nvPr/>
        </p:nvPicPr>
        <p:blipFill>
          <a:blip r:embed="rId7">
            <a:alphaModFix/>
          </a:blip>
          <a:stretch>
            <a:fillRect/>
          </a:stretch>
        </p:blipFill>
        <p:spPr>
          <a:xfrm>
            <a:off x="1460425" y="22797425"/>
            <a:ext cx="9823925" cy="6549300"/>
          </a:xfrm>
          <a:prstGeom prst="rect">
            <a:avLst/>
          </a:prstGeom>
          <a:noFill/>
          <a:ln>
            <a:noFill/>
          </a:ln>
        </p:spPr>
      </p:pic>
      <p:sp>
        <p:nvSpPr>
          <p:cNvPr id="140" name="Google Shape;140;p13"/>
          <p:cNvSpPr txBox="1"/>
          <p:nvPr/>
        </p:nvSpPr>
        <p:spPr>
          <a:xfrm>
            <a:off x="16337725" y="18953950"/>
            <a:ext cx="461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41" name="Google Shape;141;p13"/>
          <p:cNvSpPr txBox="1"/>
          <p:nvPr/>
        </p:nvSpPr>
        <p:spPr>
          <a:xfrm>
            <a:off x="16565125" y="18408875"/>
            <a:ext cx="4619100" cy="10569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sz="4400">
              <a:latin typeface="Calibri"/>
              <a:ea typeface="Calibri"/>
              <a:cs typeface="Calibri"/>
              <a:sym typeface="Calibri"/>
            </a:endParaRPr>
          </a:p>
        </p:txBody>
      </p:sp>
      <p:sp>
        <p:nvSpPr>
          <p:cNvPr id="142" name="Google Shape;142;p13"/>
          <p:cNvSpPr txBox="1"/>
          <p:nvPr/>
        </p:nvSpPr>
        <p:spPr>
          <a:xfrm>
            <a:off x="17401525" y="18632425"/>
            <a:ext cx="3782700" cy="11451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4300">
                <a:solidFill>
                  <a:srgbClr val="0B6BB5"/>
                </a:solidFill>
                <a:latin typeface="Playfair Display Regular"/>
                <a:ea typeface="Playfair Display Regular"/>
                <a:cs typeface="Playfair Display Regular"/>
                <a:sym typeface="Playfair Display Regular"/>
              </a:rPr>
              <a:t> </a:t>
            </a:r>
            <a:r>
              <a:rPr lang="en" sz="4300">
                <a:solidFill>
                  <a:srgbClr val="0B6BB5"/>
                </a:solidFill>
                <a:latin typeface="Playfair Display Regular"/>
                <a:ea typeface="Playfair Display Regular"/>
                <a:cs typeface="Playfair Display Regular"/>
                <a:sym typeface="Playfair Display Regular"/>
              </a:rPr>
              <a:t>Even if no histograms are included in a final publication, they are a quick and indispensable tool to help researchers catch potential problems in the data and reveal interesting feature</a:t>
            </a:r>
            <a:r>
              <a:rPr lang="en" sz="4400">
                <a:solidFill>
                  <a:srgbClr val="0B6BB5"/>
                </a:solidFill>
                <a:latin typeface="Playfair Display Regular"/>
                <a:ea typeface="Playfair Display Regular"/>
                <a:cs typeface="Playfair Display Regular"/>
                <a:sym typeface="Playfair Display Regular"/>
              </a:rPr>
              <a:t>s.</a:t>
            </a:r>
            <a:endParaRPr sz="4400">
              <a:solidFill>
                <a:srgbClr val="0B6BB5"/>
              </a:solidFill>
              <a:latin typeface="Playfair Display Regular"/>
              <a:ea typeface="Playfair Display Regular"/>
              <a:cs typeface="Playfair Display Regular"/>
              <a:sym typeface="Playfair Display Regul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4D9E7"/>
        </a:solidFill>
      </p:bgPr>
    </p:bg>
    <p:spTree>
      <p:nvGrpSpPr>
        <p:cNvPr id="146" name="Shape 146"/>
        <p:cNvGrpSpPr/>
        <p:nvPr/>
      </p:nvGrpSpPr>
      <p:grpSpPr>
        <a:xfrm>
          <a:off x="0" y="0"/>
          <a:ext cx="0" cy="0"/>
          <a:chOff x="0" y="0"/>
          <a:chExt cx="0" cy="0"/>
        </a:xfrm>
      </p:grpSpPr>
      <p:graphicFrame>
        <p:nvGraphicFramePr>
          <p:cNvPr id="147" name="Google Shape;147;p14"/>
          <p:cNvGraphicFramePr/>
          <p:nvPr/>
        </p:nvGraphicFramePr>
        <p:xfrm>
          <a:off x="1155625" y="1549850"/>
          <a:ext cx="3000000" cy="3000000"/>
        </p:xfrm>
        <a:graphic>
          <a:graphicData uri="http://schemas.openxmlformats.org/drawingml/2006/table">
            <a:tbl>
              <a:tblPr>
                <a:noFill/>
                <a:tableStyleId>{05AC7D04-A60B-4976-AA2A-A9166E692A91}</a:tableStyleId>
              </a:tblPr>
              <a:tblGrid>
                <a:gridCol w="2436475"/>
                <a:gridCol w="2088400"/>
                <a:gridCol w="2455800"/>
                <a:gridCol w="5105000"/>
                <a:gridCol w="2649175"/>
                <a:gridCol w="4350850"/>
              </a:tblGrid>
              <a:tr h="730575">
                <a:tc gridSpan="6">
                  <a:txBody>
                    <a:bodyPr/>
                    <a:lstStyle/>
                    <a:p>
                      <a:pPr indent="0" lvl="0" marL="0" rtl="0" algn="ctr">
                        <a:lnSpc>
                          <a:spcPct val="115000"/>
                        </a:lnSpc>
                        <a:spcBef>
                          <a:spcPts val="0"/>
                        </a:spcBef>
                        <a:spcAft>
                          <a:spcPts val="0"/>
                        </a:spcAft>
                        <a:buNone/>
                      </a:pPr>
                      <a:r>
                        <a:rPr lang="en" sz="2500">
                          <a:latin typeface="Arial Black"/>
                          <a:ea typeface="Arial Black"/>
                          <a:cs typeface="Arial Black"/>
                          <a:sym typeface="Arial Black"/>
                        </a:rPr>
                        <a:t>G.H.Raisoni College of Engineering and Management,Wagholi Pune,412207</a:t>
                      </a:r>
                      <a:endParaRPr sz="2500">
                        <a:latin typeface="Arial Black"/>
                        <a:ea typeface="Arial Black"/>
                        <a:cs typeface="Arial Black"/>
                        <a:sym typeface="Arial Black"/>
                      </a:endParaRPr>
                    </a:p>
                  </a:txBody>
                  <a:tcPr marT="91425" marB="91425"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8953"/>
                    </a:solidFill>
                  </a:tcPr>
                </a:tc>
                <a:tc hMerge="1"/>
                <a:tc hMerge="1"/>
                <a:tc hMerge="1"/>
                <a:tc hMerge="1"/>
                <a:tc hMerge="1"/>
              </a:tr>
              <a:tr h="767850">
                <a:tc gridSpan="6">
                  <a:txBody>
                    <a:bodyPr/>
                    <a:lstStyle/>
                    <a:p>
                      <a:pPr indent="0" lvl="0" marL="0" rtl="0" algn="ctr">
                        <a:lnSpc>
                          <a:spcPct val="115000"/>
                        </a:lnSpc>
                        <a:spcBef>
                          <a:spcPts val="0"/>
                        </a:spcBef>
                        <a:spcAft>
                          <a:spcPts val="0"/>
                        </a:spcAft>
                        <a:buNone/>
                      </a:pPr>
                      <a:r>
                        <a:rPr b="1" lang="en" sz="2600"/>
                        <a:t>(An Autonomous Institute Affiliated to SPPU)</a:t>
                      </a:r>
                      <a:endParaRPr b="1" sz="2600"/>
                    </a:p>
                  </a:txBody>
                  <a:tcPr marT="91425" marB="91425"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r>
              <a:tr h="730575">
                <a:tc gridSpan="6">
                  <a:txBody>
                    <a:bodyPr/>
                    <a:lstStyle/>
                    <a:p>
                      <a:pPr indent="0" lvl="0" marL="0" rtl="0" algn="ctr">
                        <a:lnSpc>
                          <a:spcPct val="115000"/>
                        </a:lnSpc>
                        <a:spcBef>
                          <a:spcPts val="0"/>
                        </a:spcBef>
                        <a:spcAft>
                          <a:spcPts val="0"/>
                        </a:spcAft>
                        <a:buNone/>
                      </a:pPr>
                      <a:r>
                        <a:rPr lang="en" sz="2500">
                          <a:latin typeface="Arial Black"/>
                          <a:ea typeface="Arial Black"/>
                          <a:cs typeface="Arial Black"/>
                          <a:sym typeface="Arial Black"/>
                        </a:rPr>
                        <a:t>TAE Assesment Sheet for FY Btech</a:t>
                      </a:r>
                      <a:endParaRPr sz="2500">
                        <a:latin typeface="Arial Black"/>
                        <a:ea typeface="Arial Black"/>
                        <a:cs typeface="Arial Black"/>
                        <a:sym typeface="Arial Black"/>
                      </a:endParaRPr>
                    </a:p>
                  </a:txBody>
                  <a:tcPr marT="91425" marB="91425"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5A5A5"/>
                    </a:solidFill>
                  </a:tcPr>
                </a:tc>
                <a:tc hMerge="1"/>
                <a:tc hMerge="1"/>
                <a:tc hMerge="1"/>
                <a:tc hMerge="1"/>
                <a:tc hMerge="1"/>
              </a:tr>
              <a:tr h="730575">
                <a:tc>
                  <a:txBody>
                    <a:bodyPr/>
                    <a:lstStyle/>
                    <a:p>
                      <a:pPr indent="0" lvl="0" marL="0" rtl="0" algn="l">
                        <a:lnSpc>
                          <a:spcPct val="115000"/>
                        </a:lnSpc>
                        <a:spcBef>
                          <a:spcPts val="0"/>
                        </a:spcBef>
                        <a:spcAft>
                          <a:spcPts val="0"/>
                        </a:spcAft>
                        <a:buNone/>
                      </a:pPr>
                      <a:r>
                        <a:rPr lang="en" sz="2500">
                          <a:latin typeface="Arial Black"/>
                          <a:ea typeface="Arial Black"/>
                          <a:cs typeface="Arial Black"/>
                          <a:sym typeface="Arial Black"/>
                        </a:rPr>
                        <a:t>SR.NO</a:t>
                      </a:r>
                      <a:endParaRPr sz="2500">
                        <a:latin typeface="Arial Black"/>
                        <a:ea typeface="Arial Black"/>
                        <a:cs typeface="Arial Black"/>
                        <a:sym typeface="Arial Black"/>
                      </a:endParaRPr>
                    </a:p>
                  </a:txBody>
                  <a:tcPr marT="91425" marB="91425" marR="28575" marL="28575" anchor="b">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2500">
                          <a:latin typeface="Arial Black"/>
                          <a:ea typeface="Arial Black"/>
                          <a:cs typeface="Arial Black"/>
                          <a:sym typeface="Arial Black"/>
                        </a:rPr>
                        <a:t>ROLL NO</a:t>
                      </a:r>
                      <a:endParaRPr sz="2500">
                        <a:latin typeface="Arial Black"/>
                        <a:ea typeface="Arial Black"/>
                        <a:cs typeface="Arial Black"/>
                        <a:sym typeface="Arial Black"/>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2500">
                          <a:latin typeface="Arial Black"/>
                          <a:ea typeface="Arial Black"/>
                          <a:cs typeface="Arial Black"/>
                          <a:sym typeface="Arial Black"/>
                        </a:rPr>
                        <a:t>DIVISION</a:t>
                      </a:r>
                      <a:endParaRPr sz="2500">
                        <a:latin typeface="Arial Black"/>
                        <a:ea typeface="Arial Black"/>
                        <a:cs typeface="Arial Black"/>
                        <a:sym typeface="Arial Black"/>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2500">
                          <a:latin typeface="Arial Black"/>
                          <a:ea typeface="Arial Black"/>
                          <a:cs typeface="Arial Black"/>
                          <a:sym typeface="Arial Black"/>
                        </a:rPr>
                        <a:t>NAME OF THE STUDENT</a:t>
                      </a:r>
                      <a:endParaRPr sz="2500">
                        <a:latin typeface="Arial Black"/>
                        <a:ea typeface="Arial Black"/>
                        <a:cs typeface="Arial Black"/>
                        <a:sym typeface="Arial Black"/>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2500">
                          <a:latin typeface="Arial Black"/>
                          <a:ea typeface="Arial Black"/>
                          <a:cs typeface="Arial Black"/>
                          <a:sym typeface="Arial Black"/>
                        </a:rPr>
                        <a:t>TAE NO</a:t>
                      </a:r>
                      <a:endParaRPr sz="2500">
                        <a:latin typeface="Arial Black"/>
                        <a:ea typeface="Arial Black"/>
                        <a:cs typeface="Arial Black"/>
                        <a:sym typeface="Arial Black"/>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2500">
                          <a:latin typeface="Arial Black"/>
                          <a:ea typeface="Arial Black"/>
                          <a:cs typeface="Arial Black"/>
                          <a:sym typeface="Arial Black"/>
                        </a:rPr>
                        <a:t>POSTER/PRESENTATION</a:t>
                      </a:r>
                      <a:endParaRPr sz="2500">
                        <a:latin typeface="Arial Black"/>
                        <a:ea typeface="Arial Black"/>
                        <a:cs typeface="Arial Black"/>
                        <a:sym typeface="Arial Black"/>
                      </a:endParaRPr>
                    </a:p>
                  </a:txBody>
                  <a:tcPr marT="91425" marB="91425" marR="28575" marL="28575" anchor="b">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64175">
                <a:tc rowSpan="2">
                  <a:txBody>
                    <a:bodyPr/>
                    <a:lstStyle/>
                    <a:p>
                      <a:pPr indent="0" lvl="0" marL="0" rtl="0" algn="l">
                        <a:spcBef>
                          <a:spcPts val="0"/>
                        </a:spcBef>
                        <a:spcAft>
                          <a:spcPts val="0"/>
                        </a:spcAft>
                        <a:buNone/>
                      </a:pPr>
                      <a:r>
                        <a:t/>
                      </a:r>
                      <a:endParaRPr sz="2800"/>
                    </a:p>
                  </a:txBody>
                  <a:tcPr marT="91425" marB="91425" marR="28575" marL="28575" anchor="b">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rtl="0" algn="l">
                        <a:spcBef>
                          <a:spcPts val="0"/>
                        </a:spcBef>
                        <a:spcAft>
                          <a:spcPts val="0"/>
                        </a:spcAft>
                        <a:buNone/>
                      </a:pPr>
                      <a:r>
                        <a:t/>
                      </a:r>
                      <a:endParaRPr sz="28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rtl="0" algn="l">
                        <a:spcBef>
                          <a:spcPts val="0"/>
                        </a:spcBef>
                        <a:spcAft>
                          <a:spcPts val="0"/>
                        </a:spcAft>
                        <a:buNone/>
                      </a:pPr>
                      <a:r>
                        <a:t/>
                      </a:r>
                      <a:endParaRPr sz="28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rtl="0" algn="l">
                        <a:spcBef>
                          <a:spcPts val="0"/>
                        </a:spcBef>
                        <a:spcAft>
                          <a:spcPts val="0"/>
                        </a:spcAft>
                        <a:buNone/>
                      </a:pPr>
                      <a:r>
                        <a:t/>
                      </a:r>
                      <a:endParaRPr sz="28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rtl="0" algn="l">
                        <a:spcBef>
                          <a:spcPts val="0"/>
                        </a:spcBef>
                        <a:spcAft>
                          <a:spcPts val="0"/>
                        </a:spcAft>
                        <a:buNone/>
                      </a:pPr>
                      <a:r>
                        <a:t/>
                      </a:r>
                      <a:endParaRPr sz="28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rtl="0" algn="l">
                        <a:spcBef>
                          <a:spcPts val="0"/>
                        </a:spcBef>
                        <a:spcAft>
                          <a:spcPts val="0"/>
                        </a:spcAft>
                        <a:buNone/>
                      </a:pPr>
                      <a:r>
                        <a:t/>
                      </a:r>
                      <a:endParaRPr sz="2800"/>
                    </a:p>
                  </a:txBody>
                  <a:tcPr marT="91425" marB="91425" marR="28575" marL="28575" anchor="b">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31950">
                <a:tc vMerge="1"/>
                <a:tc vMerge="1"/>
                <a:tc vMerge="1"/>
                <a:tc vMerge="1"/>
                <a:tc vMerge="1"/>
                <a:tc vMerge="1"/>
              </a:tr>
              <a:tr h="767850">
                <a:tc gridSpan="6">
                  <a:txBody>
                    <a:bodyPr/>
                    <a:lstStyle/>
                    <a:p>
                      <a:pPr indent="0" lvl="0" marL="0" rtl="0" algn="ctr">
                        <a:lnSpc>
                          <a:spcPct val="115000"/>
                        </a:lnSpc>
                        <a:spcBef>
                          <a:spcPts val="0"/>
                        </a:spcBef>
                        <a:spcAft>
                          <a:spcPts val="0"/>
                        </a:spcAft>
                        <a:buNone/>
                      </a:pPr>
                      <a:r>
                        <a:rPr lang="en" sz="2600">
                          <a:latin typeface="Arial Black"/>
                          <a:ea typeface="Arial Black"/>
                          <a:cs typeface="Arial Black"/>
                          <a:sym typeface="Arial Black"/>
                        </a:rPr>
                        <a:t>Rubrics For Assesement</a:t>
                      </a:r>
                      <a:endParaRPr sz="2600">
                        <a:latin typeface="Arial Black"/>
                        <a:ea typeface="Arial Black"/>
                        <a:cs typeface="Arial Black"/>
                        <a:sym typeface="Arial Black"/>
                      </a:endParaRPr>
                    </a:p>
                  </a:txBody>
                  <a:tcPr marT="91425" marB="91425"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5A5A5"/>
                    </a:solidFill>
                  </a:tcPr>
                </a:tc>
                <a:tc hMerge="1"/>
                <a:tc hMerge="1"/>
                <a:tc hMerge="1"/>
                <a:tc hMerge="1"/>
                <a:tc hMerge="1"/>
              </a:tr>
              <a:tr h="1103350">
                <a:tc>
                  <a:txBody>
                    <a:bodyPr/>
                    <a:lstStyle/>
                    <a:p>
                      <a:pPr indent="0" lvl="0" marL="0" rtl="0" algn="l">
                        <a:lnSpc>
                          <a:spcPct val="115000"/>
                        </a:lnSpc>
                        <a:spcBef>
                          <a:spcPts val="0"/>
                        </a:spcBef>
                        <a:spcAft>
                          <a:spcPts val="0"/>
                        </a:spcAft>
                        <a:buNone/>
                      </a:pPr>
                      <a:r>
                        <a:rPr lang="en" sz="2500">
                          <a:latin typeface="Arial Black"/>
                          <a:ea typeface="Arial Black"/>
                          <a:cs typeface="Arial Black"/>
                          <a:sym typeface="Arial Black"/>
                        </a:rPr>
                        <a:t>CATEGORY</a:t>
                      </a:r>
                      <a:endParaRPr sz="2500">
                        <a:latin typeface="Arial Black"/>
                        <a:ea typeface="Arial Black"/>
                        <a:cs typeface="Arial Black"/>
                        <a:sym typeface="Arial Black"/>
                      </a:endParaRPr>
                    </a:p>
                  </a:txBody>
                  <a:tcPr marT="91425" marB="91425" marR="28575" marL="28575" anchor="b">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5B8B7"/>
                    </a:solidFill>
                  </a:tcPr>
                </a:tc>
                <a:tc>
                  <a:txBody>
                    <a:bodyPr/>
                    <a:lstStyle/>
                    <a:p>
                      <a:pPr indent="0" lvl="0" marL="0" rtl="0" algn="l">
                        <a:lnSpc>
                          <a:spcPct val="115000"/>
                        </a:lnSpc>
                        <a:spcBef>
                          <a:spcPts val="0"/>
                        </a:spcBef>
                        <a:spcAft>
                          <a:spcPts val="0"/>
                        </a:spcAft>
                        <a:buNone/>
                      </a:pPr>
                      <a:r>
                        <a:rPr lang="en" sz="2500">
                          <a:latin typeface="Arial Black"/>
                          <a:ea typeface="Arial Black"/>
                          <a:cs typeface="Arial Black"/>
                          <a:sym typeface="Arial Black"/>
                        </a:rPr>
                        <a:t>Contents</a:t>
                      </a:r>
                      <a:endParaRPr sz="2500">
                        <a:latin typeface="Arial Black"/>
                        <a:ea typeface="Arial Black"/>
                        <a:cs typeface="Arial Black"/>
                        <a:sym typeface="Arial Black"/>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2500">
                          <a:latin typeface="Arial Black"/>
                          <a:ea typeface="Arial Black"/>
                          <a:cs typeface="Arial Black"/>
                          <a:sym typeface="Arial Black"/>
                        </a:rPr>
                        <a:t>Presentation</a:t>
                      </a:r>
                      <a:endParaRPr sz="2500">
                        <a:latin typeface="Arial Black"/>
                        <a:ea typeface="Arial Black"/>
                        <a:cs typeface="Arial Black"/>
                        <a:sym typeface="Arial Black"/>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2500">
                          <a:latin typeface="Arial Black"/>
                          <a:ea typeface="Arial Black"/>
                          <a:cs typeface="Arial Black"/>
                          <a:sym typeface="Arial Black"/>
                        </a:rPr>
                        <a:t>Spelling and pronunciation</a:t>
                      </a:r>
                      <a:endParaRPr sz="2500">
                        <a:latin typeface="Arial Black"/>
                        <a:ea typeface="Arial Black"/>
                        <a:cs typeface="Arial Black"/>
                        <a:sym typeface="Arial Black"/>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2500">
                          <a:latin typeface="Arial Black"/>
                          <a:ea typeface="Arial Black"/>
                          <a:cs typeface="Arial Black"/>
                          <a:sym typeface="Arial Black"/>
                        </a:rPr>
                        <a:t>Oral Presentation</a:t>
                      </a:r>
                      <a:endParaRPr sz="2500">
                        <a:latin typeface="Arial Black"/>
                        <a:ea typeface="Arial Black"/>
                        <a:cs typeface="Arial Black"/>
                        <a:sym typeface="Arial Black"/>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2500">
                          <a:latin typeface="Arial Black"/>
                          <a:ea typeface="Arial Black"/>
                          <a:cs typeface="Arial Black"/>
                          <a:sym typeface="Arial Black"/>
                        </a:rPr>
                        <a:t>TOTAL</a:t>
                      </a:r>
                      <a:endParaRPr sz="2500">
                        <a:latin typeface="Arial Black"/>
                        <a:ea typeface="Arial Black"/>
                        <a:cs typeface="Arial Black"/>
                        <a:sym typeface="Arial Black"/>
                      </a:endParaRPr>
                    </a:p>
                  </a:txBody>
                  <a:tcPr marT="91425" marB="91425"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01450">
                <a:tc>
                  <a:txBody>
                    <a:bodyPr/>
                    <a:lstStyle/>
                    <a:p>
                      <a:pPr indent="0" lvl="0" marL="0" rtl="0" algn="l">
                        <a:lnSpc>
                          <a:spcPct val="115000"/>
                        </a:lnSpc>
                        <a:spcBef>
                          <a:spcPts val="0"/>
                        </a:spcBef>
                        <a:spcAft>
                          <a:spcPts val="0"/>
                        </a:spcAft>
                        <a:buNone/>
                      </a:pPr>
                      <a:r>
                        <a:rPr lang="en" sz="2500">
                          <a:latin typeface="Arial Black"/>
                          <a:ea typeface="Arial Black"/>
                          <a:cs typeface="Arial Black"/>
                          <a:sym typeface="Arial Black"/>
                        </a:rPr>
                        <a:t>MARKS</a:t>
                      </a:r>
                      <a:endParaRPr sz="2500">
                        <a:latin typeface="Arial Black"/>
                        <a:ea typeface="Arial Black"/>
                        <a:cs typeface="Arial Black"/>
                        <a:sym typeface="Arial Black"/>
                      </a:endParaRPr>
                    </a:p>
                  </a:txBody>
                  <a:tcPr marT="91425" marB="91425" marR="28575" marL="28575" anchor="b">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5B8B7"/>
                    </a:solidFill>
                  </a:tcPr>
                </a:tc>
                <a:tc>
                  <a:txBody>
                    <a:bodyPr/>
                    <a:lstStyle/>
                    <a:p>
                      <a:pPr indent="0" lvl="0" marL="0" rtl="0" algn="ctr">
                        <a:lnSpc>
                          <a:spcPct val="115000"/>
                        </a:lnSpc>
                        <a:spcBef>
                          <a:spcPts val="0"/>
                        </a:spcBef>
                        <a:spcAft>
                          <a:spcPts val="0"/>
                        </a:spcAft>
                        <a:buNone/>
                      </a:pPr>
                      <a:r>
                        <a:rPr b="1" lang="en" sz="2500">
                          <a:latin typeface="Arial Black"/>
                          <a:ea typeface="Arial Black"/>
                          <a:cs typeface="Arial Black"/>
                          <a:sym typeface="Arial Black"/>
                        </a:rPr>
                        <a:t>2</a:t>
                      </a:r>
                      <a:endParaRPr b="1" sz="2500">
                        <a:latin typeface="Arial Black"/>
                        <a:ea typeface="Arial Black"/>
                        <a:cs typeface="Arial Black"/>
                        <a:sym typeface="Arial Black"/>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2500">
                          <a:latin typeface="Arial Black"/>
                          <a:ea typeface="Arial Black"/>
                          <a:cs typeface="Arial Black"/>
                          <a:sym typeface="Arial Black"/>
                        </a:rPr>
                        <a:t>1</a:t>
                      </a:r>
                      <a:endParaRPr b="1" sz="2500">
                        <a:latin typeface="Arial Black"/>
                        <a:ea typeface="Arial Black"/>
                        <a:cs typeface="Arial Black"/>
                        <a:sym typeface="Arial Black"/>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2500">
                          <a:latin typeface="Arial Black"/>
                          <a:ea typeface="Arial Black"/>
                          <a:cs typeface="Arial Black"/>
                          <a:sym typeface="Arial Black"/>
                        </a:rPr>
                        <a:t>1</a:t>
                      </a:r>
                      <a:endParaRPr b="1" sz="2500">
                        <a:latin typeface="Arial Black"/>
                        <a:ea typeface="Arial Black"/>
                        <a:cs typeface="Arial Black"/>
                        <a:sym typeface="Arial Black"/>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2500">
                          <a:latin typeface="Arial Black"/>
                          <a:ea typeface="Arial Black"/>
                          <a:cs typeface="Arial Black"/>
                          <a:sym typeface="Arial Black"/>
                        </a:rPr>
                        <a:t>1</a:t>
                      </a:r>
                      <a:endParaRPr b="1" sz="2500">
                        <a:latin typeface="Arial Black"/>
                        <a:ea typeface="Arial Black"/>
                        <a:cs typeface="Arial Black"/>
                        <a:sym typeface="Arial Black"/>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2500">
                          <a:latin typeface="Arial Black"/>
                          <a:ea typeface="Arial Black"/>
                          <a:cs typeface="Arial Black"/>
                          <a:sym typeface="Arial Black"/>
                        </a:rPr>
                        <a:t>5</a:t>
                      </a:r>
                      <a:endParaRPr b="1" sz="2500">
                        <a:latin typeface="Arial Black"/>
                        <a:ea typeface="Arial Black"/>
                        <a:cs typeface="Arial Black"/>
                        <a:sym typeface="Arial Black"/>
                      </a:endParaRPr>
                    </a:p>
                  </a:txBody>
                  <a:tcPr marT="91425" marB="91425" marR="28575" marL="28575" anchor="b">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775300">
                <a:tc>
                  <a:txBody>
                    <a:bodyPr/>
                    <a:lstStyle/>
                    <a:p>
                      <a:pPr indent="0" lvl="0" marL="0" rtl="0" algn="l">
                        <a:spcBef>
                          <a:spcPts val="0"/>
                        </a:spcBef>
                        <a:spcAft>
                          <a:spcPts val="0"/>
                        </a:spcAft>
                        <a:buNone/>
                      </a:pPr>
                      <a:r>
                        <a:t/>
                      </a:r>
                      <a:endParaRPr sz="28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28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2800"/>
                    </a:p>
                  </a:txBody>
                  <a:tcPr marT="91425" marB="91425" marR="28575" marL="28575"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rowSpan="2">
                  <a:txBody>
                    <a:bodyPr/>
                    <a:lstStyle/>
                    <a:p>
                      <a:pPr indent="0" lvl="0" marL="0" rtl="0" algn="ctr">
                        <a:lnSpc>
                          <a:spcPct val="115000"/>
                        </a:lnSpc>
                        <a:spcBef>
                          <a:spcPts val="0"/>
                        </a:spcBef>
                        <a:spcAft>
                          <a:spcPts val="0"/>
                        </a:spcAft>
                        <a:buNone/>
                      </a:pPr>
                      <a:r>
                        <a:rPr lang="en" sz="2500">
                          <a:latin typeface="Arial Black"/>
                          <a:ea typeface="Arial Black"/>
                          <a:cs typeface="Arial Black"/>
                          <a:sym typeface="Arial Black"/>
                        </a:rPr>
                        <a:t>Teacher sign (With name and date)</a:t>
                      </a:r>
                      <a:endParaRPr sz="2500">
                        <a:latin typeface="Arial Black"/>
                        <a:ea typeface="Arial Black"/>
                        <a:cs typeface="Arial Black"/>
                        <a:sym typeface="Arial Black"/>
                      </a:endParaRPr>
                    </a:p>
                  </a:txBody>
                  <a:tcPr marT="91425" marB="91425"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gridSpan="2" rowSpan="2">
                  <a:txBody>
                    <a:bodyPr/>
                    <a:lstStyle/>
                    <a:p>
                      <a:pPr indent="0" lvl="0" marL="0" rtl="0" algn="l">
                        <a:spcBef>
                          <a:spcPts val="0"/>
                        </a:spcBef>
                        <a:spcAft>
                          <a:spcPts val="0"/>
                        </a:spcAft>
                        <a:buNone/>
                      </a:pPr>
                      <a:r>
                        <a:t/>
                      </a:r>
                      <a:endParaRPr sz="2800"/>
                    </a:p>
                  </a:txBody>
                  <a:tcPr marT="91425" marB="91425" marR="28575" marL="28575" anchor="b">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rowSpan="2" hMerge="1"/>
              </a:tr>
              <a:tr h="775300">
                <a:tc>
                  <a:txBody>
                    <a:bodyPr/>
                    <a:lstStyle/>
                    <a:p>
                      <a:pPr indent="0" lvl="0" marL="0" rtl="0" algn="l">
                        <a:spcBef>
                          <a:spcPts val="0"/>
                        </a:spcBef>
                        <a:spcAft>
                          <a:spcPts val="0"/>
                        </a:spcAft>
                        <a:buNone/>
                      </a:pPr>
                      <a:r>
                        <a:t/>
                      </a:r>
                      <a:endParaRPr sz="28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28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2800"/>
                    </a:p>
                  </a:txBody>
                  <a:tcPr marT="91425" marB="91425" marR="28575" marL="28575"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vMerge="1"/>
                <a:tc gridSpan="2" vMerge="1"/>
                <a:tc hMerge="1" vMerge="1"/>
              </a:tr>
              <a:tr h="775300">
                <a:tc>
                  <a:txBody>
                    <a:bodyPr/>
                    <a:lstStyle/>
                    <a:p>
                      <a:pPr indent="0" lvl="0" marL="0" rtl="0" algn="l">
                        <a:spcBef>
                          <a:spcPts val="0"/>
                        </a:spcBef>
                        <a:spcAft>
                          <a:spcPts val="0"/>
                        </a:spcAft>
                        <a:buNone/>
                      </a:pPr>
                      <a:r>
                        <a:t/>
                      </a:r>
                      <a:endParaRPr sz="28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28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28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28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28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2800"/>
                    </a:p>
                  </a:txBody>
                  <a:tcPr marT="914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