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Special Elit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ialElite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92f969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92f969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92f969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92f969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92f969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92f969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92f9690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92f9690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d92f9690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d92f9690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92f9690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92f9690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92f969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92f969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92f9690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92f9690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6850" y="1590025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4500">
                <a:solidFill>
                  <a:srgbClr val="25265E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Functions</a:t>
            </a:r>
            <a:endParaRPr b="1" sz="540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6850" y="3025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rPr>
              <a:t>By- Pratik Rajesh Jade</a:t>
            </a:r>
            <a:endParaRPr b="1" sz="1800">
              <a:solidFill>
                <a:schemeClr val="dk2"/>
              </a:solidFill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rPr>
              <a:t>Roll no- A72</a:t>
            </a:r>
            <a:endParaRPr b="1" sz="1800">
              <a:solidFill>
                <a:schemeClr val="dk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77300" y="135100"/>
            <a:ext cx="68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pecial Elite"/>
                <a:ea typeface="Special Elite"/>
                <a:cs typeface="Special Elite"/>
                <a:sym typeface="Special Elite"/>
              </a:rPr>
              <a:t>G.H. Raisoni College of </a:t>
            </a:r>
            <a:r>
              <a:rPr lang="en" sz="1500">
                <a:latin typeface="Special Elite"/>
                <a:ea typeface="Special Elite"/>
                <a:cs typeface="Special Elite"/>
                <a:sym typeface="Special Elite"/>
              </a:rPr>
              <a:t>Engineering</a:t>
            </a:r>
            <a:r>
              <a:rPr lang="en" sz="1500">
                <a:latin typeface="Special Elite"/>
                <a:ea typeface="Special Elite"/>
                <a:cs typeface="Special Elite"/>
                <a:sym typeface="Special Elite"/>
              </a:rPr>
              <a:t> and Management ,Wagholi, Pune</a:t>
            </a:r>
            <a:endParaRPr sz="150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6850" y="4091650"/>
            <a:ext cx="37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pecial Elite"/>
                <a:ea typeface="Special Elite"/>
                <a:cs typeface="Special Elite"/>
                <a:sym typeface="Special Elite"/>
              </a:rPr>
              <a:t>Faculty name: Ms Mughda Kirkire</a:t>
            </a:r>
            <a:endParaRPr sz="1600"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492525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0000"/>
                </a:solidFill>
                <a:highlight>
                  <a:srgbClr val="FFFFFF"/>
                </a:highlight>
                <a:latin typeface="Special Elite"/>
                <a:ea typeface="Special Elite"/>
                <a:cs typeface="Special Elite"/>
                <a:sym typeface="Special Elite"/>
              </a:rPr>
              <a:t>Functions</a:t>
            </a:r>
            <a:endParaRPr sz="2650">
              <a:solidFill>
                <a:srgbClr val="000000"/>
              </a:solidFill>
              <a:highlight>
                <a:srgbClr val="FFFFFF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61100" y="1264175"/>
            <a:ext cx="8202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Functions "Encapsulate" a task (they combine many instructions into a single line of code). Most programming languages provide many built in functions that would otherwise require many steps to accomplish, for example computing the square root of a number. In general, we don't care how a function does what it does, only that it "does it"!</a:t>
            </a:r>
            <a:endParaRPr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A function is a block of code that performs a specific task.Suppose, you need to create a program to create a circle and color it. You can create two functions to solve this problem:</a:t>
            </a:r>
            <a:endParaRPr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a circle function</a:t>
            </a:r>
            <a:endParaRPr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a color function</a:t>
            </a:r>
            <a:endParaRPr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666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Dividing a complex problem into smaller chunks makes our program easy to understand and reuse.</a:t>
            </a:r>
            <a:endParaRPr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800" y="492525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0000"/>
                </a:solidFill>
                <a:highlight>
                  <a:srgbClr val="FFFFFF"/>
                </a:highlight>
                <a:latin typeface="Special Elite"/>
                <a:ea typeface="Special Elite"/>
                <a:cs typeface="Special Elite"/>
                <a:sym typeface="Special Elite"/>
              </a:rPr>
              <a:t>Use of </a:t>
            </a:r>
            <a:r>
              <a:rPr lang="en" sz="2650">
                <a:solidFill>
                  <a:srgbClr val="000000"/>
                </a:solidFill>
                <a:highlight>
                  <a:srgbClr val="FFFFFF"/>
                </a:highlight>
                <a:latin typeface="Special Elite"/>
                <a:ea typeface="Special Elite"/>
                <a:cs typeface="Special Elite"/>
                <a:sym typeface="Special Elite"/>
              </a:rPr>
              <a:t>Functions</a:t>
            </a:r>
            <a:endParaRPr sz="2650">
              <a:solidFill>
                <a:srgbClr val="000000"/>
              </a:solidFill>
              <a:highlight>
                <a:srgbClr val="FFFFFF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59150" y="1365000"/>
            <a:ext cx="88257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3B383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 functions are used to avoid rewriting same logic/code again and again in a program. </a:t>
            </a:r>
            <a:endParaRPr sz="1600">
              <a:solidFill>
                <a:srgbClr val="3B383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3B383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There is no limit in calling C functions to make use of same functionality wherever required. </a:t>
            </a:r>
            <a:endParaRPr sz="1600">
              <a:solidFill>
                <a:srgbClr val="3B383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3B383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We can call functions any number of times in a program and from any place in a program. </a:t>
            </a:r>
            <a:endParaRPr sz="1600">
              <a:solidFill>
                <a:srgbClr val="3B383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3B383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large C program can easily be tracked when it is divided into functions. </a:t>
            </a:r>
            <a:endParaRPr sz="1600">
              <a:solidFill>
                <a:srgbClr val="3B383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3B383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core concept of C functions are, re-usability, dividing a big task into small pieces to achieve the functionality and to improve understandability of very large C programs.</a:t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492525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3B3835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Types of function</a:t>
            </a:r>
            <a:endParaRPr sz="3427">
              <a:solidFill>
                <a:srgbClr val="3B3835"/>
              </a:solidFill>
              <a:highlight>
                <a:srgbClr val="FFFFFF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59150" y="1336050"/>
            <a:ext cx="88257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There are two types of function in C programming:</a:t>
            </a:r>
            <a:endParaRPr sz="1600">
              <a:solidFill>
                <a:schemeClr val="dk2"/>
              </a:solidFill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Standard library functions</a:t>
            </a:r>
            <a:endParaRPr sz="1600">
              <a:solidFill>
                <a:schemeClr val="dk2"/>
              </a:solidFill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User-defined functions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9150" y="396025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3B3835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Standard library functions</a:t>
            </a:r>
            <a:endParaRPr sz="2650">
              <a:solidFill>
                <a:srgbClr val="3B3835"/>
              </a:solidFill>
              <a:highlight>
                <a:srgbClr val="F9FAFC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59150" y="1336050"/>
            <a:ext cx="88257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 standard library functions are built-in functions in C programming.</a:t>
            </a:r>
            <a:endParaRPr sz="135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These functions are defined in header files. For example,</a:t>
            </a:r>
            <a:endParaRPr sz="135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printf()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is a standard library function to send formatted output to the screen (display output on the screen). This function is defined in the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header file.</a:t>
            </a:r>
            <a:b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Hence, to use the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printf()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function, we need to include the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header file using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r>
              <a:rPr lang="en" sz="1350">
                <a:highlight>
                  <a:srgbClr val="F9FAFC"/>
                </a:highlight>
              </a:rPr>
              <a:t>.</a:t>
            </a:r>
            <a:endParaRPr sz="1350"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sqrt()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 calculates the square root of a number. The function is defined in the </a:t>
            </a:r>
            <a:r>
              <a:rPr lang="en" sz="105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math.h</a:t>
            </a:r>
            <a:r>
              <a:rPr lang="en" sz="1350">
                <a:highlight>
                  <a:srgbClr val="F9FAFC"/>
                </a:highlight>
              </a:rPr>
              <a:t> </a:t>
            </a: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header file.  </a:t>
            </a:r>
            <a:endParaRPr sz="135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6666"/>
              </a:lnSpc>
              <a:spcBef>
                <a:spcPts val="4500"/>
              </a:spcBef>
              <a:spcAft>
                <a:spcPts val="45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59150" y="154775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11">
                <a:solidFill>
                  <a:schemeClr val="dk2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User-defined function</a:t>
            </a:r>
            <a:endParaRPr sz="3761">
              <a:solidFill>
                <a:schemeClr val="dk2"/>
              </a:solidFill>
              <a:highlight>
                <a:srgbClr val="F9FAFC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01250" y="689500"/>
            <a:ext cx="88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350"/>
              <a:buFont typeface="Merriweather"/>
              <a:buChar char="➔"/>
            </a:pPr>
            <a:r>
              <a:rPr lang="en" sz="135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You can also create functions as per your need. Such functions created by the user are known as user-defined functions.</a:t>
            </a:r>
            <a:endParaRPr sz="135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59150" y="1370500"/>
            <a:ext cx="63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2300">
                <a:solidFill>
                  <a:srgbClr val="3B3835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How user-defined function works?</a:t>
            </a:r>
            <a:endParaRPr sz="1900">
              <a:solidFill>
                <a:srgbClr val="3B3835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01250" y="1841750"/>
            <a:ext cx="8825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void functionName()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{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}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int main()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{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functionName();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    ... .. ...</a:t>
            </a:r>
            <a:endParaRPr sz="1150">
              <a:solidFill>
                <a:srgbClr val="3B3835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3B3835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3B38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159150" y="139425"/>
            <a:ext cx="58047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 execution of a C program begins from the </a:t>
            </a:r>
            <a:r>
              <a:rPr lang="en" sz="160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main()</a:t>
            </a:r>
            <a:r>
              <a:rPr lang="en" sz="1600">
                <a:highlight>
                  <a:srgbClr val="F9FAFC"/>
                </a:highlight>
              </a:rPr>
              <a:t> </a:t>
            </a: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function.</a:t>
            </a:r>
            <a:endParaRPr sz="160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When the compiler encounters</a:t>
            </a:r>
            <a:r>
              <a:rPr lang="en" sz="1600">
                <a:highlight>
                  <a:srgbClr val="F9FAFC"/>
                </a:highlight>
              </a:rPr>
              <a:t> </a:t>
            </a:r>
            <a:r>
              <a:rPr lang="en" sz="160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functionName();</a:t>
            </a:r>
            <a:r>
              <a:rPr lang="en" sz="1600">
                <a:highlight>
                  <a:srgbClr val="F9FAFC"/>
                </a:highlight>
              </a:rPr>
              <a:t>, </a:t>
            </a: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control of the program jumps to </a:t>
            </a:r>
            <a:r>
              <a:rPr lang="en" sz="1600">
                <a:solidFill>
                  <a:srgbClr val="25265E"/>
                </a:solidFill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void functionName()</a:t>
            </a:r>
            <a:endParaRPr sz="1600">
              <a:solidFill>
                <a:srgbClr val="25265E"/>
              </a:solidFill>
              <a:highlight>
                <a:srgbClr val="F5F5F5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And, the compiler starts executing the codes inside</a:t>
            </a:r>
            <a:r>
              <a:rPr lang="en" sz="1600">
                <a:highlight>
                  <a:srgbClr val="F9FAFC"/>
                </a:highlight>
              </a:rPr>
              <a:t> </a:t>
            </a:r>
            <a:r>
              <a:rPr lang="en" sz="160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functionName()</a:t>
            </a:r>
            <a:r>
              <a:rPr lang="en" sz="1600">
                <a:highlight>
                  <a:srgbClr val="F9FAFC"/>
                </a:highlight>
              </a:rPr>
              <a:t>.</a:t>
            </a:r>
            <a:endParaRPr sz="160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 control of the program jumps back to the</a:t>
            </a:r>
            <a:r>
              <a:rPr lang="en" sz="1600">
                <a:highlight>
                  <a:srgbClr val="F9FAFC"/>
                </a:highlight>
              </a:rPr>
              <a:t> </a:t>
            </a:r>
            <a:r>
              <a:rPr lang="en" sz="1600">
                <a:highlight>
                  <a:srgbClr val="F5F5F5"/>
                </a:highlight>
                <a:latin typeface="Courier"/>
                <a:ea typeface="Courier"/>
                <a:cs typeface="Courier"/>
                <a:sym typeface="Courier"/>
              </a:rPr>
              <a:t>main()</a:t>
            </a:r>
            <a:r>
              <a:rPr lang="en" sz="1600">
                <a:highlight>
                  <a:srgbClr val="F9FAFC"/>
                </a:highlight>
              </a:rPr>
              <a:t> f</a:t>
            </a: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unction once code inside the function definition is executed.</a:t>
            </a:r>
            <a:endParaRPr sz="160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163" l="16200" r="15785" t="16896"/>
          <a:stretch/>
        </p:blipFill>
        <p:spPr>
          <a:xfrm>
            <a:off x="5674250" y="436400"/>
            <a:ext cx="3281026" cy="4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34250" y="433650"/>
            <a:ext cx="7688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11">
                <a:solidFill>
                  <a:schemeClr val="dk2"/>
                </a:solidFill>
                <a:highlight>
                  <a:srgbClr val="F9FAFC"/>
                </a:highlight>
                <a:latin typeface="Special Elite"/>
                <a:ea typeface="Special Elite"/>
                <a:cs typeface="Special Elite"/>
                <a:sym typeface="Special Elite"/>
              </a:rPr>
              <a:t>Advantages of user-defined function</a:t>
            </a:r>
            <a:endParaRPr sz="4872">
              <a:solidFill>
                <a:schemeClr val="dk2"/>
              </a:solidFill>
              <a:highlight>
                <a:srgbClr val="F9FAFC"/>
              </a:highlight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79050" y="1360675"/>
            <a:ext cx="8385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The program will be easier to understand, maintain and debug.</a:t>
            </a:r>
            <a:endParaRPr sz="160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Reusable codes that can be used in other programs</a:t>
            </a:r>
            <a:endParaRPr sz="1600">
              <a:highlight>
                <a:srgbClr val="F9FAFC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highlight>
                  <a:srgbClr val="F9FAFC"/>
                </a:highlight>
                <a:latin typeface="Merriweather"/>
                <a:ea typeface="Merriweather"/>
                <a:cs typeface="Merriweather"/>
                <a:sym typeface="Merriweather"/>
              </a:rPr>
              <a:t>A large program can be divided into smaller modules. Hence, a large project can be divided among many programmers.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228150" y="1856400"/>
            <a:ext cx="26877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rPr>
              <a:t>Thank you...</a:t>
            </a:r>
            <a:endParaRPr sz="3840">
              <a:solidFill>
                <a:schemeClr val="dk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0" y="4774200"/>
            <a:ext cx="65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Reference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-https://www.programiz.com/c-programming/c-functions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