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8E66A-F141-4BF1-846A-636BB67D251B}" type="datetimeFigureOut">
              <a:rPr lang="en-US" smtClean="0"/>
              <a:pPr/>
              <a:t>1/4/2019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58BF5-F472-4AFC-9AAD-C7CEFD3172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8E66A-F141-4BF1-846A-636BB67D251B}" type="datetimeFigureOut">
              <a:rPr lang="en-US" smtClean="0"/>
              <a:pPr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58BF5-F472-4AFC-9AAD-C7CEFD3172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8E66A-F141-4BF1-846A-636BB67D251B}" type="datetimeFigureOut">
              <a:rPr lang="en-US" smtClean="0"/>
              <a:pPr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58BF5-F472-4AFC-9AAD-C7CEFD3172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8E66A-F141-4BF1-846A-636BB67D251B}" type="datetimeFigureOut">
              <a:rPr lang="en-US" smtClean="0"/>
              <a:pPr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58BF5-F472-4AFC-9AAD-C7CEFD3172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8E66A-F141-4BF1-846A-636BB67D251B}" type="datetimeFigureOut">
              <a:rPr lang="en-US" smtClean="0"/>
              <a:pPr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4C58BF5-F472-4AFC-9AAD-C7CEFD3172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8E66A-F141-4BF1-846A-636BB67D251B}" type="datetimeFigureOut">
              <a:rPr lang="en-US" smtClean="0"/>
              <a:pPr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58BF5-F472-4AFC-9AAD-C7CEFD3172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8E66A-F141-4BF1-846A-636BB67D251B}" type="datetimeFigureOut">
              <a:rPr lang="en-US" smtClean="0"/>
              <a:pPr/>
              <a:t>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58BF5-F472-4AFC-9AAD-C7CEFD3172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8E66A-F141-4BF1-846A-636BB67D251B}" type="datetimeFigureOut">
              <a:rPr lang="en-US" smtClean="0"/>
              <a:pPr/>
              <a:t>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58BF5-F472-4AFC-9AAD-C7CEFD3172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8E66A-F141-4BF1-846A-636BB67D251B}" type="datetimeFigureOut">
              <a:rPr lang="en-US" smtClean="0"/>
              <a:pPr/>
              <a:t>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58BF5-F472-4AFC-9AAD-C7CEFD3172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8E66A-F141-4BF1-846A-636BB67D251B}" type="datetimeFigureOut">
              <a:rPr lang="en-US" smtClean="0"/>
              <a:pPr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58BF5-F472-4AFC-9AAD-C7CEFD3172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8E66A-F141-4BF1-846A-636BB67D251B}" type="datetimeFigureOut">
              <a:rPr lang="en-US" smtClean="0"/>
              <a:pPr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58BF5-F472-4AFC-9AAD-C7CEFD3172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218E66A-F141-4BF1-846A-636BB67D251B}" type="datetimeFigureOut">
              <a:rPr lang="en-US" smtClean="0"/>
              <a:pPr/>
              <a:t>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4C58BF5-F472-4AFC-9AAD-C7CEFD3172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CHAPTER.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 smtClean="0">
                <a:solidFill>
                  <a:srgbClr val="FF0000"/>
                </a:solidFill>
              </a:rPr>
              <a:t>AUTHENTICATION AND AUTHORIZATION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FF0000"/>
                </a:solidFill>
              </a:rPr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Authentication is the process by which people prove they are who they say they are. It’s composed of two parts: a public statement of identity (usually in the form of a username) combined with a private response to a challenge (such as a password)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TYPES OF AUTHENTICATION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SINGLE-FACTOR AUTHENTICATION</a:t>
            </a:r>
          </a:p>
          <a:p>
            <a:pPr>
              <a:buNone/>
            </a:pPr>
            <a:r>
              <a:rPr lang="en-US" dirty="0" smtClean="0"/>
              <a:t>IT is also referred to as SFA is a mechanism for securing access to a given system such as a network or websites that identifies user based on any one category r identification either credentials or biometric.</a:t>
            </a:r>
          </a:p>
          <a:p>
            <a:pPr>
              <a:buNone/>
            </a:pPr>
            <a:r>
              <a:rPr lang="en-US" dirty="0" smtClean="0"/>
              <a:t>The most common method of SFA is </a:t>
            </a:r>
            <a:r>
              <a:rPr lang="en-US" dirty="0" err="1" smtClean="0"/>
              <a:t>apassword</a:t>
            </a:r>
            <a:r>
              <a:rPr lang="en-US" dirty="0" smtClean="0"/>
              <a:t> based </a:t>
            </a:r>
            <a:r>
              <a:rPr lang="en-US" dirty="0" err="1" smtClean="0"/>
              <a:t>authentication.It</a:t>
            </a:r>
            <a:r>
              <a:rPr lang="en-US" dirty="0" smtClean="0"/>
              <a:t> trust </a:t>
            </a:r>
            <a:r>
              <a:rPr lang="en-US" dirty="0" err="1" smtClean="0"/>
              <a:t>throughly</a:t>
            </a:r>
            <a:r>
              <a:rPr lang="en-US" dirty="0" smtClean="0"/>
              <a:t> n the system </a:t>
            </a:r>
            <a:r>
              <a:rPr lang="en-US" dirty="0" err="1" smtClean="0"/>
              <a:t>adminstrator</a:t>
            </a:r>
            <a:r>
              <a:rPr lang="en-US" dirty="0" smtClean="0"/>
              <a:t> or the user who creates the password.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080760"/>
          </a:xfrm>
        </p:spPr>
        <p:txBody>
          <a:bodyPr/>
          <a:lstStyle/>
          <a:p>
            <a:r>
              <a:rPr lang="en-US" dirty="0" smtClean="0"/>
              <a:t>Multifactor authentication </a:t>
            </a:r>
          </a:p>
          <a:p>
            <a:pPr>
              <a:buNone/>
            </a:pPr>
            <a:r>
              <a:rPr lang="en-US" dirty="0" smtClean="0"/>
              <a:t>Multifactor authentication refers to using two </a:t>
            </a:r>
            <a:r>
              <a:rPr lang="en-US" dirty="0" err="1" smtClean="0"/>
              <a:t>ormore</a:t>
            </a:r>
            <a:r>
              <a:rPr lang="en-US" dirty="0" smtClean="0"/>
              <a:t> methods of checking identity. These methods include (listed in increasing order of strength):</a:t>
            </a:r>
          </a:p>
          <a:p>
            <a:pPr>
              <a:buNone/>
            </a:pPr>
            <a:r>
              <a:rPr lang="en-US" dirty="0" smtClean="0"/>
              <a:t>•	Something you know (a password or PIN code)</a:t>
            </a:r>
          </a:p>
          <a:p>
            <a:pPr>
              <a:buNone/>
            </a:pPr>
            <a:r>
              <a:rPr lang="en-US" dirty="0" smtClean="0"/>
              <a:t>•	Something you have (such as a card or token)</a:t>
            </a:r>
          </a:p>
          <a:p>
            <a:pPr>
              <a:buNone/>
            </a:pPr>
            <a:r>
              <a:rPr lang="en-US" dirty="0" smtClean="0"/>
              <a:t> •	Something you are (a unique physical characteristic)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5216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Two-factor authentication </a:t>
            </a:r>
          </a:p>
          <a:p>
            <a:pPr>
              <a:buNone/>
            </a:pPr>
            <a:r>
              <a:rPr lang="en-US" dirty="0" smtClean="0"/>
              <a:t> It is the most common form of multifactor authentication, such as a password-generating token device with an LCD screen that displays a number (either time based or sequential) along with a password, or a smart card along with a password. Again, passwords aren’t very good choices for a second factor, but they are ingrained into our technology and collective consciousness, they are built into all computer systems, and they are convenient and cheap to implement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08076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 following sections provide a more detailed introduction to these types of authentication systems available today:</a:t>
            </a:r>
          </a:p>
          <a:p>
            <a:pPr>
              <a:buNone/>
            </a:pPr>
            <a:r>
              <a:rPr lang="en-US" dirty="0" smtClean="0"/>
              <a:t>•	Systems that use username and password combinations, including Kerberos</a:t>
            </a:r>
          </a:p>
          <a:p>
            <a:pPr>
              <a:buNone/>
            </a:pPr>
            <a:r>
              <a:rPr lang="en-US" dirty="0" smtClean="0"/>
              <a:t> •	Systems that use certificates or tokens</a:t>
            </a:r>
          </a:p>
          <a:p>
            <a:pPr>
              <a:buNone/>
            </a:pPr>
            <a:r>
              <a:rPr lang="en-US" dirty="0" smtClean="0"/>
              <a:t> •	Biometrics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28360"/>
          </a:xfrm>
        </p:spPr>
        <p:txBody>
          <a:bodyPr>
            <a:normAutofit fontScale="92500" lnSpcReduction="20000"/>
          </a:bodyPr>
          <a:lstStyle/>
          <a:p>
            <a:r>
              <a:rPr lang="en-US" sz="3500" b="1" dirty="0" smtClean="0">
                <a:solidFill>
                  <a:srgbClr val="FFFF00"/>
                </a:solidFill>
              </a:rPr>
              <a:t>Usernames and Passwords</a:t>
            </a:r>
          </a:p>
          <a:p>
            <a:pPr>
              <a:buNone/>
            </a:pPr>
            <a:r>
              <a:rPr lang="en-US" dirty="0" smtClean="0"/>
              <a:t> In the familiar method of password authentication, a challenge is issued by a computer, and the party wishing to be identified provides a response. If the response can be validated, the user is said to be authenticated, and the user is allowed to access the system. Otherwise, the user is prevented from accessing the system.</a:t>
            </a:r>
          </a:p>
          <a:p>
            <a:pPr>
              <a:buNone/>
            </a:pPr>
            <a:r>
              <a:rPr lang="en-US" dirty="0" smtClean="0"/>
              <a:t> Many password authentication systems exist. The following types of systems are commonly used today:</a:t>
            </a:r>
          </a:p>
          <a:p>
            <a:pPr>
              <a:buNone/>
            </a:pPr>
            <a:r>
              <a:rPr lang="en-US" dirty="0" smtClean="0"/>
              <a:t>•	Local storage and comparison</a:t>
            </a:r>
          </a:p>
          <a:p>
            <a:pPr>
              <a:buNone/>
            </a:pPr>
            <a:r>
              <a:rPr lang="en-US" dirty="0" smtClean="0"/>
              <a:t>•	Central storage and comparison</a:t>
            </a:r>
          </a:p>
          <a:p>
            <a:pPr>
              <a:buNone/>
            </a:pPr>
            <a:r>
              <a:rPr lang="en-US" dirty="0" smtClean="0"/>
              <a:t>•	Challenge and response</a:t>
            </a:r>
          </a:p>
          <a:p>
            <a:pPr>
              <a:buNone/>
            </a:pPr>
            <a:r>
              <a:rPr lang="en-US" dirty="0" smtClean="0"/>
              <a:t> •	Kerberos </a:t>
            </a:r>
          </a:p>
          <a:p>
            <a:pPr>
              <a:buNone/>
            </a:pPr>
            <a:r>
              <a:rPr lang="en-US" dirty="0" smtClean="0"/>
              <a:t>•	One-time password (OTP)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66787" y="1206500"/>
            <a:ext cx="7210425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67</TotalTime>
  <Words>342</Words>
  <Application>Microsoft Office PowerPoint</Application>
  <PresentationFormat>On-screen Show (4:3)</PresentationFormat>
  <Paragraphs>28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Apex</vt:lpstr>
      <vt:lpstr>UNIT 2</vt:lpstr>
      <vt:lpstr>CHAPTER. 1</vt:lpstr>
      <vt:lpstr>AUTHENTICATION</vt:lpstr>
      <vt:lpstr>TYPES OF AUTHENTICATION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</dc:title>
  <dc:creator>Ankit</dc:creator>
  <cp:lastModifiedBy>Ankit</cp:lastModifiedBy>
  <cp:revision>2</cp:revision>
  <dcterms:created xsi:type="dcterms:W3CDTF">2019-01-04T16:49:09Z</dcterms:created>
  <dcterms:modified xsi:type="dcterms:W3CDTF">2019-01-04T18:20:35Z</dcterms:modified>
</cp:coreProperties>
</file>