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3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21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97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1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4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9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2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7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E4FFB8-320A-43BC-97CA-0A2ED8CD9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5" r="1" b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7979B-3BF8-46F0-9620-A16DDBF7D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7367303" cy="3569242"/>
          </a:xfrm>
        </p:spPr>
        <p:txBody>
          <a:bodyPr anchor="t">
            <a:normAutofit fontScale="90000"/>
          </a:bodyPr>
          <a:lstStyle/>
          <a:p>
            <a:r>
              <a:rPr lang="en-IN" sz="6600" dirty="0" err="1">
                <a:solidFill>
                  <a:schemeClr val="bg1"/>
                </a:solidFill>
              </a:rPr>
              <a:t>Codeasylums</a:t>
            </a:r>
            <a:r>
              <a:rPr lang="en-IN" sz="6600" dirty="0">
                <a:solidFill>
                  <a:schemeClr val="bg1"/>
                </a:solidFill>
              </a:rPr>
              <a:t>-Case Study</a:t>
            </a:r>
            <a:br>
              <a:rPr lang="en-IN" sz="6600" dirty="0">
                <a:solidFill>
                  <a:schemeClr val="bg1"/>
                </a:solidFill>
              </a:rPr>
            </a:br>
            <a:br>
              <a:rPr lang="en-IN" sz="6600" dirty="0">
                <a:solidFill>
                  <a:schemeClr val="bg1"/>
                </a:solidFill>
              </a:rPr>
            </a:br>
            <a:r>
              <a:rPr lang="en-IN" sz="6600" dirty="0">
                <a:solidFill>
                  <a:schemeClr val="bg1"/>
                </a:solidFill>
              </a:rPr>
              <a:t>Challenge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EEC1D-03FC-417F-A836-F8ED7D2B3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663495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By- Pratik Jaiswal</a:t>
            </a:r>
          </a:p>
        </p:txBody>
      </p:sp>
    </p:spTree>
    <p:extLst>
      <p:ext uri="{BB962C8B-B14F-4D97-AF65-F5344CB8AC3E}">
        <p14:creationId xmlns:p14="http://schemas.microsoft.com/office/powerpoint/2010/main" val="15255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42CB-FAF2-42C6-8955-1FBCE19D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7154-8683-4B09-93CA-13F10F14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en-IN" dirty="0"/>
              <a:t>Given Files:</a:t>
            </a:r>
          </a:p>
          <a:p>
            <a:r>
              <a:rPr lang="en-IN" dirty="0"/>
              <a:t>Challenges, Submissions</a:t>
            </a:r>
          </a:p>
          <a:p>
            <a:r>
              <a:rPr lang="en-IN" dirty="0"/>
              <a:t>Challenges:</a:t>
            </a:r>
          </a:p>
          <a:p>
            <a:pPr lvl="1"/>
            <a:r>
              <a:rPr lang="en-IN" dirty="0"/>
              <a:t>Contains data about challenge-ids, contest-ids, domain, difficulty , solved </a:t>
            </a:r>
            <a:r>
              <a:rPr lang="en-IN" dirty="0" err="1"/>
              <a:t>counts,etc</a:t>
            </a:r>
            <a:r>
              <a:rPr lang="en-IN" dirty="0"/>
              <a:t>.</a:t>
            </a:r>
          </a:p>
          <a:p>
            <a:pPr lvl="1"/>
            <a:r>
              <a:rPr lang="en-IN" i="1" dirty="0"/>
              <a:t>By EDA, its found that problems belonging to </a:t>
            </a:r>
            <a:r>
              <a:rPr lang="en-IN" i="1" dirty="0" err="1"/>
              <a:t>Implementation,Introduction</a:t>
            </a:r>
            <a:r>
              <a:rPr lang="en-IN" i="1" dirty="0"/>
              <a:t> and Sorting have the 3 highest number of challenges.</a:t>
            </a:r>
          </a:p>
          <a:p>
            <a:pPr lvl="1"/>
            <a:r>
              <a:rPr lang="en-IN" dirty="0"/>
              <a:t>Belonging to Domain, Tutorials, Java and C++ were the three highest with respect to number of total submissions.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E6CBE-C529-4192-BF28-61459F4A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54" y="4238847"/>
            <a:ext cx="2946560" cy="2526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10830-2F4B-438E-940C-334FA2463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972" y="4105868"/>
            <a:ext cx="3392947" cy="27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2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E3A0-A391-41B7-A602-1818704E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BBBF-EFBA-4098-96A5-513A3B7B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6108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79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Codeasylums-Case Study  Challenge Recommendation</vt:lpstr>
      <vt:lpstr>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Codeasylums-Case Study  Challenge Recommendation</dc:title>
  <dc:creator>Pratik Jaiswal</dc:creator>
  <cp:lastModifiedBy>Pratik Jaiswal</cp:lastModifiedBy>
  <cp:revision>4</cp:revision>
  <dcterms:created xsi:type="dcterms:W3CDTF">2020-07-21T12:36:58Z</dcterms:created>
  <dcterms:modified xsi:type="dcterms:W3CDTF">2020-07-21T13:45:12Z</dcterms:modified>
</cp:coreProperties>
</file>