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23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21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979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12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8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4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4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2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9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2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7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E4FFB8-320A-43BC-97CA-0A2ED8CD9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5" r="1" b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7979B-3BF8-46F0-9620-A16DDBF7D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7367303" cy="3569242"/>
          </a:xfrm>
        </p:spPr>
        <p:txBody>
          <a:bodyPr anchor="t">
            <a:normAutofit fontScale="90000"/>
          </a:bodyPr>
          <a:lstStyle/>
          <a:p>
            <a:r>
              <a:rPr lang="en-IN" sz="6600" dirty="0" err="1">
                <a:solidFill>
                  <a:schemeClr val="bg1"/>
                </a:solidFill>
              </a:rPr>
              <a:t>Codeasylums</a:t>
            </a:r>
            <a:r>
              <a:rPr lang="en-IN" sz="6600" dirty="0">
                <a:solidFill>
                  <a:schemeClr val="bg1"/>
                </a:solidFill>
              </a:rPr>
              <a:t>-Case Study</a:t>
            </a:r>
            <a:br>
              <a:rPr lang="en-IN" sz="6600" dirty="0">
                <a:solidFill>
                  <a:schemeClr val="bg1"/>
                </a:solidFill>
              </a:rPr>
            </a:br>
            <a:br>
              <a:rPr lang="en-IN" sz="6600" dirty="0">
                <a:solidFill>
                  <a:schemeClr val="bg1"/>
                </a:solidFill>
              </a:rPr>
            </a:br>
            <a:r>
              <a:rPr lang="en-IN" sz="6600" dirty="0">
                <a:solidFill>
                  <a:schemeClr val="bg1"/>
                </a:solidFill>
              </a:rPr>
              <a:t>Challenge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EEC1D-03FC-417F-A836-F8ED7D2B3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663495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By- Pratik Jaiswal</a:t>
            </a:r>
          </a:p>
        </p:txBody>
      </p:sp>
    </p:spTree>
    <p:extLst>
      <p:ext uri="{BB962C8B-B14F-4D97-AF65-F5344CB8AC3E}">
        <p14:creationId xmlns:p14="http://schemas.microsoft.com/office/powerpoint/2010/main" val="15255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42CB-FAF2-42C6-8955-1FBCE19D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7154-8683-4B09-93CA-13F10F14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en-IN" dirty="0"/>
              <a:t>Given Files:</a:t>
            </a:r>
          </a:p>
          <a:p>
            <a:r>
              <a:rPr lang="en-IN" dirty="0"/>
              <a:t>Challenges, Submissions</a:t>
            </a:r>
          </a:p>
          <a:p>
            <a:r>
              <a:rPr lang="en-IN" dirty="0"/>
              <a:t>Challenges:</a:t>
            </a:r>
          </a:p>
          <a:p>
            <a:pPr lvl="1"/>
            <a:r>
              <a:rPr lang="en-IN" dirty="0"/>
              <a:t>Contains data about challenge-ids, contest-ids, domain, difficulty , solved </a:t>
            </a:r>
            <a:r>
              <a:rPr lang="en-IN" dirty="0" err="1"/>
              <a:t>counts,etc</a:t>
            </a:r>
            <a:r>
              <a:rPr lang="en-IN" dirty="0"/>
              <a:t>.</a:t>
            </a:r>
          </a:p>
          <a:p>
            <a:pPr lvl="1"/>
            <a:r>
              <a:rPr lang="en-IN" i="1" dirty="0"/>
              <a:t>By EDA, its found that problems belonging to Implementation, Introduction and Sorting have the 3 highest number of challenges.</a:t>
            </a:r>
          </a:p>
          <a:p>
            <a:pPr lvl="1"/>
            <a:r>
              <a:rPr lang="en-IN" dirty="0"/>
              <a:t>Belonging to Domain, Tutorials, Java and C++ were the three highest with respect to number of total submissions.</a:t>
            </a:r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E6CBE-C529-4192-BF28-61459F4A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54" y="4238847"/>
            <a:ext cx="2946560" cy="2526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10830-2F4B-438E-940C-334FA2463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972" y="4105868"/>
            <a:ext cx="3392947" cy="27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2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E3A0-A391-41B7-A602-1818704E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5428"/>
          </a:xfrm>
        </p:spPr>
        <p:txBody>
          <a:bodyPr/>
          <a:lstStyle/>
          <a:p>
            <a:r>
              <a:rPr lang="en-IN" dirty="0"/>
              <a:t>Submissions: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BBBF-EFBA-4098-96A5-513A3B7B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1058" y="1187938"/>
            <a:ext cx="8915400" cy="3777622"/>
          </a:xfrm>
        </p:spPr>
        <p:txBody>
          <a:bodyPr/>
          <a:lstStyle/>
          <a:p>
            <a:r>
              <a:rPr lang="en-IN" dirty="0"/>
              <a:t>It contains user data base with the challenges they attempted or solved.</a:t>
            </a:r>
          </a:p>
          <a:p>
            <a:r>
              <a:rPr lang="en-IN" dirty="0"/>
              <a:t>The aim is to use the challenges and submission data to recommend ten challenge ids for each user.</a:t>
            </a:r>
          </a:p>
          <a:p>
            <a:pPr lvl="1"/>
            <a:r>
              <a:rPr lang="en-IN" dirty="0"/>
              <a:t>By EDA, C++, Java and C were the three most used languages for attempting challenges used.</a:t>
            </a:r>
          </a:p>
          <a:p>
            <a:pPr lvl="1"/>
            <a:r>
              <a:rPr lang="en-IN" dirty="0"/>
              <a:t>Only Two contest Ids are present on the already existing submission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AC567-F50D-4569-8D49-C522ACE4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429000"/>
            <a:ext cx="4554050" cy="3216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D36849-E447-4CAF-8CC3-ED5002D70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151" y="3350574"/>
            <a:ext cx="3947158" cy="33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9BC7-2E2C-4D82-84A1-74605D6F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4167"/>
          </a:xfrm>
        </p:spPr>
        <p:txBody>
          <a:bodyPr>
            <a:normAutofit fontScale="90000"/>
          </a:bodyPr>
          <a:lstStyle/>
          <a:p>
            <a:r>
              <a:rPr lang="en-IN" dirty="0"/>
              <a:t>Some other Charts for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18132-AF41-4EB9-BC0A-33E1F094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58277"/>
            <a:ext cx="3987923" cy="314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212F9E-F5C2-4277-81DE-65783DD9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42" y="1258278"/>
            <a:ext cx="3783233" cy="2985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AD626-9552-4558-8A04-E3D00A2C2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277" y="4407877"/>
            <a:ext cx="4392491" cy="2298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1DC1AC-3DF2-471F-9B1A-A95FAE9B7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119" y="4406756"/>
            <a:ext cx="4990367" cy="24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111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150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Codeasylums-Case Study  Challenge Recommendation</vt:lpstr>
      <vt:lpstr>Data Analysis</vt:lpstr>
      <vt:lpstr>Submissions:</vt:lpstr>
      <vt:lpstr>Some other Charts for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Codeasylums-Case Study  Challenge Recommendation</dc:title>
  <dc:creator>Pratik Jaiswal</dc:creator>
  <cp:lastModifiedBy>Pratik Jaiswal</cp:lastModifiedBy>
  <cp:revision>8</cp:revision>
  <dcterms:created xsi:type="dcterms:W3CDTF">2020-07-21T12:36:58Z</dcterms:created>
  <dcterms:modified xsi:type="dcterms:W3CDTF">2020-07-21T18:07:51Z</dcterms:modified>
</cp:coreProperties>
</file>