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5A966-FC64-4319-9174-63D0FF32820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5D3FC-4466-40F6-B630-E56A7815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6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4265-5417-4BD6-99C7-63F33A23D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D7B47-9128-4F92-8B2E-C5AF7BD83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4C9CF-175F-435C-8087-A9186AC5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BA2-0BC4-496C-A316-1304E2928EA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79CB2-E188-4CC2-A767-FFC74501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C413-6E38-4128-989A-B60DF423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D37-75DA-4853-8353-EB86C0E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2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C364-E7EC-4A08-8704-AA81B096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090AC-66BD-4F7F-BA65-44B1DD50B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3D45C-0F7D-454E-93CD-22A52C7E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BA2-0BC4-496C-A316-1304E2928EA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2C4D-B028-4A16-A2AE-148AE537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8F28-2781-4021-ABF9-0AB83358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D37-75DA-4853-8353-EB86C0E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2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1CEB4-101A-4349-A776-3038D89EC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C5578-CD5E-481D-BA98-496E88718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5569-9D20-4E40-BFE1-A6D28E43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BA2-0BC4-496C-A316-1304E2928EA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EDD1-392E-4046-8B1A-F316D7ED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35EA2-371F-4E76-8C54-0BF238B9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D37-75DA-4853-8353-EB86C0E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8C98-D041-4C4A-843D-57D15211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AF51-E1D6-486C-ADB0-7AD45FEA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5694-FFCF-426B-8533-726D0FED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BA2-0BC4-496C-A316-1304E2928EA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424AD-8967-490B-81FB-8623B3CE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C01E6-C6D8-4519-B020-3505957F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D37-75DA-4853-8353-EB86C0E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8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02A0-F00A-47AF-ACDC-ABEB9F84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37B2E-EA93-4369-9165-CACB92827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C1810-D296-408C-9536-5DA1F445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BA2-0BC4-496C-A316-1304E2928EA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8ABFB-12DA-4BC8-8EEB-54514338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0ADFB-01D1-4550-9DAB-4D8A0C5D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D37-75DA-4853-8353-EB86C0E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3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3677-732B-45BE-A4EF-433FF0E9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2A52-D209-435A-952A-F22897FF0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BA009-5BF7-4DE3-BB70-51F4C8332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C66AC-1DAC-4684-ABC3-510831BB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BA2-0BC4-496C-A316-1304E2928EA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95288-22EC-4066-B683-D8DAE85A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0414D-91F5-4955-A51D-7ABBACB9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D37-75DA-4853-8353-EB86C0E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2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3F8B-1C5F-49D1-A622-433FFF8E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3619E-E8C2-4C1E-A3A4-EE6B9108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5EE2B-0780-4FDC-80ED-33BCACCBB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BC35D-0CD9-46B0-9818-B1BAE5298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AC6F3-E3C6-4A65-8F5E-A871ACE72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E7781-DC17-4F6D-A2DA-B97D7B6C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BA2-0BC4-496C-A316-1304E2928EA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AD358-8DC5-4462-85D1-5546A095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A7E5C-B3A7-4206-BE20-0AE75688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D37-75DA-4853-8353-EB86C0E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8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F48E-6EE3-405E-B237-AC2BD403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65854-54A4-455C-8899-7F4E1A66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BA2-0BC4-496C-A316-1304E2928EA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6AF86-8811-4790-8A3C-833E541F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89B2-466C-4134-8BA5-E285ED21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D37-75DA-4853-8353-EB86C0E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1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27890-FC57-4AB5-954D-436325B7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BA2-0BC4-496C-A316-1304E2928EA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9C8AB-F184-4F30-94CD-09A39A9A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21D7F-CE5D-4D3E-996B-7DBBDE31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D37-75DA-4853-8353-EB86C0E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65B-252E-4CB0-A2CA-31408CA1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28DE-BEFB-4588-A7BC-F489C59CD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0FC6D-8E04-4206-A132-A5C7013FD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26158-7462-4235-A058-E8983A6A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BA2-0BC4-496C-A316-1304E2928EA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4EEE8-4D1B-428B-8369-67540331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EFACE-13CA-424A-B471-B1AA18DC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D37-75DA-4853-8353-EB86C0E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8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0F47-9B74-4295-93B7-5A030375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E4900-BA18-434C-B5BE-972E1E191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1F037-F286-4276-A2E8-60E8B46FA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9B242-7636-47F7-A2F1-880DA2EE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BA2-0BC4-496C-A316-1304E2928EA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2D182-A533-4CE1-8A99-74EE32BC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4F155-A902-4695-B953-07D8654E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AD37-75DA-4853-8353-EB86C0E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8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BA044-3308-4010-B0F4-DAEA0F45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392C1-30E1-4E3D-8FF6-61443A84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72E0-5669-4992-B0C1-46AF35938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BBA2-0BC4-496C-A316-1304E2928EA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3E94-B99E-4CE2-98C0-ECFE275F4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BFC22-F3A6-4445-8AD8-FF6611BF8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1AD37-75DA-4853-8353-EB86C0E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9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1117CA-1AFF-4ED4-A048-779C137CFEE6}"/>
              </a:ext>
            </a:extLst>
          </p:cNvPr>
          <p:cNvSpPr txBox="1"/>
          <p:nvPr/>
        </p:nvSpPr>
        <p:spPr>
          <a:xfrm>
            <a:off x="717453" y="868626"/>
            <a:ext cx="1095873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Media Tags</a:t>
            </a:r>
          </a:p>
          <a:p>
            <a:pPr algn="ctr"/>
            <a:endParaRPr lang="en-US" sz="4000" b="1" dirty="0"/>
          </a:p>
          <a:p>
            <a:r>
              <a:rPr lang="en-US" sz="2400" dirty="0"/>
              <a:t>HTML5 introduced 5 most popular media element tags i.e. </a:t>
            </a:r>
            <a:r>
              <a:rPr lang="en-US" sz="2400" b="1" dirty="0"/>
              <a:t>&lt;audio&gt;, &lt;video&gt;, &lt;source&gt;, &lt;embed&gt;</a:t>
            </a:r>
          </a:p>
          <a:p>
            <a:endParaRPr lang="en-US" sz="2400" b="1" dirty="0"/>
          </a:p>
          <a:p>
            <a:r>
              <a:rPr lang="en-US" sz="2400" b="1" dirty="0"/>
              <a:t>Multimedia Formats</a:t>
            </a:r>
          </a:p>
          <a:p>
            <a:r>
              <a:rPr lang="en-US" sz="2400" b="1" dirty="0"/>
              <a:t>Multimedia elements (like audio or video) are stored in media files.</a:t>
            </a:r>
          </a:p>
          <a:p>
            <a:endParaRPr lang="en-US" sz="2400" b="1" dirty="0"/>
          </a:p>
          <a:p>
            <a:r>
              <a:rPr lang="en-US" sz="2400" b="1" dirty="0"/>
              <a:t>The most common way to discover the type of a file, is to look at the file extension.</a:t>
            </a:r>
          </a:p>
          <a:p>
            <a:endParaRPr lang="en-US" sz="2400" b="1" dirty="0"/>
          </a:p>
          <a:p>
            <a:r>
              <a:rPr lang="en-US" sz="2400" b="1" dirty="0"/>
              <a:t>Multimedia files have formats and different extensions like: .wav, .mp3, .mp4, .mpg, .</a:t>
            </a:r>
            <a:r>
              <a:rPr lang="en-US" sz="2400" b="1" dirty="0" err="1"/>
              <a:t>wmv</a:t>
            </a:r>
            <a:r>
              <a:rPr lang="en-US" sz="2400" b="1" dirty="0"/>
              <a:t>, and .</a:t>
            </a:r>
            <a:r>
              <a:rPr lang="en-US" sz="2400" b="1" dirty="0" err="1"/>
              <a:t>avi</a:t>
            </a:r>
            <a:r>
              <a:rPr lang="en-US" sz="2400" b="1" dirty="0"/>
              <a:t>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2202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A06528-59CE-4258-B3D7-D502384AF553}"/>
              </a:ext>
            </a:extLst>
          </p:cNvPr>
          <p:cNvSpPr/>
          <p:nvPr/>
        </p:nvSpPr>
        <p:spPr>
          <a:xfrm>
            <a:off x="393895" y="534573"/>
            <a:ext cx="109024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Media Tags:</a:t>
            </a:r>
          </a:p>
          <a:p>
            <a:r>
              <a:rPr lang="en-US" sz="3600" dirty="0"/>
              <a:t>&lt;audio&gt;: It is an inline element that is used to embed sound files into a web page.</a:t>
            </a:r>
          </a:p>
          <a:p>
            <a:r>
              <a:rPr lang="en-US" sz="3600" dirty="0"/>
              <a:t>&lt;video&gt;:  It is used to embed video files into a web page.</a:t>
            </a:r>
          </a:p>
          <a:p>
            <a:r>
              <a:rPr lang="en-US" sz="3600" dirty="0"/>
              <a:t>&lt;source&gt;: It is used to attach multimedia files like audio, video, and pictures.</a:t>
            </a:r>
          </a:p>
          <a:p>
            <a:r>
              <a:rPr lang="en-US" sz="3600" dirty="0"/>
              <a:t>&lt;embed&gt;:  It is used for embedding external applications, generally multimedia content like audio or video, into an HTML document.</a:t>
            </a:r>
          </a:p>
        </p:txBody>
      </p:sp>
    </p:spTree>
    <p:extLst>
      <p:ext uri="{BB962C8B-B14F-4D97-AF65-F5344CB8AC3E}">
        <p14:creationId xmlns:p14="http://schemas.microsoft.com/office/powerpoint/2010/main" val="392220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AF997C-DD14-4822-962A-B6327A227587}"/>
              </a:ext>
            </a:extLst>
          </p:cNvPr>
          <p:cNvSpPr/>
          <p:nvPr/>
        </p:nvSpPr>
        <p:spPr>
          <a:xfrm>
            <a:off x="393895" y="661182"/>
            <a:ext cx="1139483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&lt;audio&gt; Tag: It is a useful tag if you want to add audio such as songs, or any sound files into your webpage.</a:t>
            </a:r>
          </a:p>
          <a:p>
            <a:endParaRPr lang="en-US" sz="2400" dirty="0"/>
          </a:p>
          <a:p>
            <a:r>
              <a:rPr lang="en-US" sz="2400" dirty="0"/>
              <a:t>Syntax:</a:t>
            </a:r>
          </a:p>
          <a:p>
            <a:endParaRPr lang="en-US" sz="2400" dirty="0"/>
          </a:p>
          <a:p>
            <a:r>
              <a:rPr lang="en-US" sz="2400" dirty="0"/>
              <a:t>&lt;audio&gt;</a:t>
            </a:r>
          </a:p>
          <a:p>
            <a:r>
              <a:rPr lang="en-US" sz="2400" dirty="0"/>
              <a:t>    &lt;source </a:t>
            </a:r>
            <a:r>
              <a:rPr lang="en-US" sz="2400" dirty="0" err="1"/>
              <a:t>src</a:t>
            </a:r>
            <a:r>
              <a:rPr lang="en-US" sz="2400" dirty="0"/>
              <a:t>="sample.mp3" type="audio/mpeg"&gt;</a:t>
            </a:r>
          </a:p>
          <a:p>
            <a:r>
              <a:rPr lang="en-US" sz="2400" dirty="0"/>
              <a:t>&lt;/audio&gt;</a:t>
            </a:r>
          </a:p>
          <a:p>
            <a:endParaRPr lang="en-US" sz="2400" dirty="0"/>
          </a:p>
          <a:p>
            <a:r>
              <a:rPr lang="en-US" sz="2400" dirty="0"/>
              <a:t>&lt;audio controls </a:t>
            </a:r>
            <a:r>
              <a:rPr lang="en-US" sz="2400" dirty="0" err="1"/>
              <a:t>autoplay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    &lt;source </a:t>
            </a:r>
            <a:r>
              <a:rPr lang="en-US" sz="2400" dirty="0" err="1"/>
              <a:t>src</a:t>
            </a:r>
            <a:r>
              <a:rPr lang="en-US" sz="2400" dirty="0"/>
              <a:t>=</a:t>
            </a:r>
          </a:p>
          <a:p>
            <a:r>
              <a:rPr lang="en-US" sz="2400" dirty="0"/>
              <a:t>"https://media.geeksforgeeks.org/wp-content/uploads/20190531165842/Recording1514.ogg"</a:t>
            </a:r>
          </a:p>
          <a:p>
            <a:r>
              <a:rPr lang="en-US" sz="2400" dirty="0"/>
              <a:t>                type="audio/</a:t>
            </a:r>
            <a:r>
              <a:rPr lang="en-US" sz="2400" dirty="0" err="1"/>
              <a:t>ogg</a:t>
            </a:r>
            <a:r>
              <a:rPr lang="en-US" sz="2400" dirty="0"/>
              <a:t>"&gt;</a:t>
            </a:r>
          </a:p>
          <a:p>
            <a:r>
              <a:rPr lang="en-US" sz="2400" dirty="0"/>
              <a:t>&lt;/audio&gt;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370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61CDA2-CF36-439A-B4E6-A3D078DC751C}"/>
              </a:ext>
            </a:extLst>
          </p:cNvPr>
          <p:cNvSpPr/>
          <p:nvPr/>
        </p:nvSpPr>
        <p:spPr>
          <a:xfrm>
            <a:off x="520505" y="520506"/>
            <a:ext cx="1100093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&lt;video&gt;: It is a standard way to embed a video into your web page.</a:t>
            </a:r>
          </a:p>
          <a:p>
            <a:endParaRPr lang="en-US" sz="2400" dirty="0"/>
          </a:p>
          <a:p>
            <a:r>
              <a:rPr lang="en-US" sz="2400" dirty="0"/>
              <a:t>Syntax:</a:t>
            </a:r>
          </a:p>
          <a:p>
            <a:endParaRPr lang="en-US" sz="2400" dirty="0"/>
          </a:p>
          <a:p>
            <a:r>
              <a:rPr lang="en-US" sz="2400" dirty="0"/>
              <a:t> &lt;video </a:t>
            </a:r>
            <a:r>
              <a:rPr lang="en-US" sz="2400" dirty="0" err="1"/>
              <a:t>src</a:t>
            </a:r>
            <a:r>
              <a:rPr lang="en-US" sz="2400" dirty="0"/>
              <a:t>="" controls&gt;   &lt;/video&gt;</a:t>
            </a:r>
          </a:p>
          <a:p>
            <a:endParaRPr lang="en-US" sz="2400" dirty="0"/>
          </a:p>
          <a:p>
            <a:r>
              <a:rPr lang="en-US" sz="2400" dirty="0"/>
              <a:t>&lt;video width="400" height="350" controls preload&gt;</a:t>
            </a:r>
          </a:p>
          <a:p>
            <a:r>
              <a:rPr lang="en-US" sz="2400" dirty="0"/>
              <a:t>            &lt;source </a:t>
            </a:r>
            <a:r>
              <a:rPr lang="en-US" sz="2400" dirty="0" err="1"/>
              <a:t>src</a:t>
            </a:r>
            <a:r>
              <a:rPr lang="en-US" sz="2400" dirty="0"/>
              <a:t>="myvid.mp4" type="video/mp4"&gt;</a:t>
            </a:r>
          </a:p>
          <a:p>
            <a:r>
              <a:rPr lang="en-US" sz="2400" dirty="0"/>
              <a:t>            &lt;source </a:t>
            </a:r>
            <a:r>
              <a:rPr lang="en-US" sz="2400" dirty="0" err="1"/>
              <a:t>src</a:t>
            </a:r>
            <a:r>
              <a:rPr lang="en-US" sz="2400" dirty="0"/>
              <a:t>="myvid.ogg" type="video/</a:t>
            </a:r>
            <a:r>
              <a:rPr lang="en-US" sz="2400" dirty="0" err="1"/>
              <a:t>ogg</a:t>
            </a:r>
            <a:r>
              <a:rPr lang="en-US" sz="2400" dirty="0"/>
              <a:t>"&gt;</a:t>
            </a:r>
          </a:p>
          <a:p>
            <a:r>
              <a:rPr lang="en-US" sz="2400" dirty="0"/>
              <a:t>        &lt;/video&gt;</a:t>
            </a:r>
          </a:p>
          <a:p>
            <a:endParaRPr lang="en-US" sz="2400" dirty="0"/>
          </a:p>
          <a:p>
            <a:r>
              <a:rPr lang="en-US" sz="2400" dirty="0"/>
              <a:t>&lt;embed&gt;: It is used as a container for embedding plug-ins such as flash animations.</a:t>
            </a:r>
          </a:p>
          <a:p>
            <a:endParaRPr lang="en-US" sz="2400" dirty="0"/>
          </a:p>
          <a:p>
            <a:r>
              <a:rPr lang="en-US" sz="2400" dirty="0"/>
              <a:t>Syntax:</a:t>
            </a:r>
          </a:p>
          <a:p>
            <a:endParaRPr lang="en-US" sz="2400" dirty="0"/>
          </a:p>
          <a:p>
            <a:r>
              <a:rPr lang="en-US" sz="2400" dirty="0"/>
              <a:t>&lt;embed attributes&gt;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529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A956B6-3E9A-4C2E-A6AE-D74D63648DAF}"/>
              </a:ext>
            </a:extLst>
          </p:cNvPr>
          <p:cNvSpPr/>
          <p:nvPr/>
        </p:nvSpPr>
        <p:spPr>
          <a:xfrm>
            <a:off x="365759" y="393895"/>
            <a:ext cx="1076178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&lt;embed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src</a:t>
            </a:r>
            <a:r>
              <a:rPr lang="en-US" sz="2400" dirty="0"/>
              <a:t>=</a:t>
            </a:r>
          </a:p>
          <a:p>
            <a:r>
              <a:rPr lang="en-US" sz="2400" dirty="0"/>
              <a:t>"https://media.geeksforgeeks.org/wp-content/uploads/20210723103530/simplescreesdfdsrecorder2021071.gif"</a:t>
            </a:r>
          </a:p>
          <a:p>
            <a:r>
              <a:rPr lang="en-US" sz="2400" dirty="0"/>
              <a:t>            width="300px" height="300px"&gt;</a:t>
            </a:r>
          </a:p>
          <a:p>
            <a:endParaRPr lang="en-US" sz="2400" dirty="0"/>
          </a:p>
          <a:p>
            <a:r>
              <a:rPr lang="en-US" sz="2400" dirty="0"/>
              <a:t>&lt;source&gt;: As you can observe that  &lt;audio&gt;, &lt;video&gt;  elements contain the &lt;source&gt; element, the &lt;source&gt; tag is  used to attach multimedia files.</a:t>
            </a:r>
          </a:p>
          <a:p>
            <a:endParaRPr lang="en-US" sz="2400" dirty="0"/>
          </a:p>
          <a:p>
            <a:r>
              <a:rPr lang="en-US" sz="2400" dirty="0"/>
              <a:t>Syntax:</a:t>
            </a:r>
          </a:p>
          <a:p>
            <a:r>
              <a:rPr lang="en-US" sz="2400" dirty="0"/>
              <a:t>&lt;source </a:t>
            </a:r>
            <a:r>
              <a:rPr lang="en-US" sz="2400" dirty="0" err="1"/>
              <a:t>src</a:t>
            </a:r>
            <a:r>
              <a:rPr lang="en-US" sz="2400" dirty="0"/>
              <a:t>="" type=""&gt;</a:t>
            </a:r>
          </a:p>
          <a:p>
            <a:r>
              <a:rPr lang="en-US" sz="2400" dirty="0"/>
              <a:t>   ...</a:t>
            </a:r>
          </a:p>
          <a:p>
            <a:r>
              <a:rPr lang="en-US" sz="2400" dirty="0"/>
              <a:t>&lt;/source&gt;</a:t>
            </a:r>
          </a:p>
          <a:p>
            <a:r>
              <a:rPr lang="en-US" sz="2400" dirty="0"/>
              <a:t>Example:</a:t>
            </a:r>
          </a:p>
          <a:p>
            <a:r>
              <a:rPr lang="en-US" sz="2400" dirty="0"/>
              <a:t>&lt;audio controls&gt;</a:t>
            </a:r>
          </a:p>
          <a:p>
            <a:r>
              <a:rPr lang="en-US" sz="2400" dirty="0"/>
              <a:t>            &lt;source </a:t>
            </a:r>
            <a:r>
              <a:rPr lang="en-US" sz="2400" dirty="0" err="1"/>
              <a:t>src</a:t>
            </a:r>
            <a:r>
              <a:rPr lang="en-US" sz="2400" dirty="0"/>
              <a:t>="audio.mp3" type="audio/mp3"&gt;</a:t>
            </a:r>
          </a:p>
          <a:p>
            <a:r>
              <a:rPr lang="en-US" sz="2400" dirty="0"/>
              <a:t>        &lt;/audio&gt;</a:t>
            </a:r>
          </a:p>
        </p:txBody>
      </p:sp>
    </p:spTree>
    <p:extLst>
      <p:ext uri="{BB962C8B-B14F-4D97-AF65-F5344CB8AC3E}">
        <p14:creationId xmlns:p14="http://schemas.microsoft.com/office/powerpoint/2010/main" val="407867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469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</cp:revision>
  <dcterms:created xsi:type="dcterms:W3CDTF">2023-09-04T06:53:51Z</dcterms:created>
  <dcterms:modified xsi:type="dcterms:W3CDTF">2023-09-04T07:11:33Z</dcterms:modified>
</cp:coreProperties>
</file>