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3"/>
  </p:normalViewPr>
  <p:slideViewPr>
    <p:cSldViewPr snapToGrid="0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E4C9-2654-0172-C5CF-D2405BC6D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E7334-1136-C99A-0589-9E2054178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A3DE8-7116-287E-5A26-0804BA91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15AF-9EC5-154F-B9DA-CDED8833B5B9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370BB-ABCE-598D-066A-F48BB46E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BA779-4250-4329-D103-5188AFC1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8ECF-6C42-A94F-B405-BE2EE37C4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4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BB64-5834-3A12-E1A3-EBD14819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056C7-887F-94C2-0EDF-7A635686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A8342-98C0-CABA-7DD8-71411437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15AF-9EC5-154F-B9DA-CDED8833B5B9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1CBCE-6835-12B5-302F-8A2336C6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A057F-A8C8-7A70-99A7-344273B0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8ECF-6C42-A94F-B405-BE2EE37C4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4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DDA0F-DFBE-B5C4-5DBF-861A09390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012B0-1AA8-5A5F-7E86-9689FA07F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66D9E-06E5-F9CB-4416-BE3C9511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15AF-9EC5-154F-B9DA-CDED8833B5B9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FD714-BAE6-DFF3-ED6B-D34E3F56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2882A-3DD5-7283-F818-CFA0EABB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8ECF-6C42-A94F-B405-BE2EE37C4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5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2509-FF49-15C3-FD2F-9ECCD972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A81FC-4D81-4134-37EA-D626349AA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AD9EC-7D5D-C9E7-C040-7E5653DF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15AF-9EC5-154F-B9DA-CDED8833B5B9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D661E-2D7D-F588-96E4-66DEC751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773CA-FE5A-C1BA-6AD3-06591296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8ECF-6C42-A94F-B405-BE2EE37C4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0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E63D-87C4-3FA1-0491-D8D8F376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EF1A7-8D91-0063-CC06-E95478E51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DFD75-51EC-0A70-DFE1-413387BD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15AF-9EC5-154F-B9DA-CDED8833B5B9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B72B4-399C-4C24-6A8F-C086740C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E7980-DF9D-15E5-20E9-4ABA7013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8ECF-6C42-A94F-B405-BE2EE37C4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7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9E0E-E62C-3802-2FEC-4CE599CF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22F15-94BC-E958-A952-AFC0FA91A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FBF6A-D2EE-AA96-2A91-46EBDD369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5DE5F-734E-FDA1-9199-A1CCA315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15AF-9EC5-154F-B9DA-CDED8833B5B9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F7D0F-7DC8-A40E-1088-03248429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043C0-AA74-89A2-4797-674C4036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8ECF-6C42-A94F-B405-BE2EE37C4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5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01D5-02F4-269E-DB91-A322604C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7674D-9EC4-561A-6714-CAA637C0C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6ED7B-2BA7-D029-5C25-AEC91F5C7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CD45D-0E7C-E433-7263-B6EA327FF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1FABF-70BB-0011-3348-3171FC660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4AA23-A47E-E70C-561E-5FC3E064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15AF-9EC5-154F-B9DA-CDED8833B5B9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439DE-9368-7728-992B-483D1A50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CC9AA-4E41-A636-552A-FB1A20AEE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8ECF-6C42-A94F-B405-BE2EE37C4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8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9ED4-15F3-CF73-CB53-E08DB048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F1C24-9A26-14B5-D136-1542D9D9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15AF-9EC5-154F-B9DA-CDED8833B5B9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54090-C098-7CBF-B54E-00091348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CFDAD-7E4C-3824-54C8-4255D830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8ECF-6C42-A94F-B405-BE2EE37C4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8D1DF-DA40-E6E9-03CF-7188B74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15AF-9EC5-154F-B9DA-CDED8833B5B9}" type="datetimeFigureOut">
              <a:rPr lang="en-US" smtClean="0"/>
              <a:t>3/26/24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1035F-66DC-9A41-4A0B-D42CE02C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9A919-8518-3DF2-A72C-CD34E67F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8ECF-6C42-A94F-B405-BE2EE37C4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1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97F6-B360-CF4D-382C-AC89686D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B015-E207-EF7C-DCB2-1B3C73605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29337-6F21-2D4F-0293-43B3E23E3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593BD-9EE1-2923-CED6-0BCEA9C7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15AF-9EC5-154F-B9DA-CDED8833B5B9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AB687-78EA-641E-84BD-672B6915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B9F10-3037-2620-B55B-E38F27BD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8ECF-6C42-A94F-B405-BE2EE37C4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4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01A9-6297-2C17-6AA2-5CC66E72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5B443-F6DF-9C82-973F-B72FD31B7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BF59A-9E2C-FCAA-6B26-A4CFBCE33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AA26E-A3A0-58DE-A069-06A56E50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15AF-9EC5-154F-B9DA-CDED8833B5B9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97360-4DAF-8864-FFB1-8E30F8E4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FAACA-271F-E6B2-06BB-DEDA738D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8ECF-6C42-A94F-B405-BE2EE37C4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2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320A3-A9E6-44B3-1D3C-21236D7AC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DB608-F635-41FD-B282-54D9E8C05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343CF-38AA-297A-825E-565116067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015AF-9EC5-154F-B9DA-CDED8833B5B9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26CE5-0F2B-04A4-B6D3-A3EC4DB8E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446CA-6A61-8B07-FE0C-EC6B13725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8ECF-6C42-A94F-B405-BE2EE37C4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6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3E13-AB42-178B-69B8-87302323B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Rules logic</a:t>
            </a:r>
          </a:p>
        </p:txBody>
      </p:sp>
    </p:spTree>
    <p:extLst>
      <p:ext uri="{BB962C8B-B14F-4D97-AF65-F5344CB8AC3E}">
        <p14:creationId xmlns:p14="http://schemas.microsoft.com/office/powerpoint/2010/main" val="276032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918C-1F7B-6286-1155-FDBDFFC2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 All approve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EC4C60-4798-D4A3-9090-23A37C76FF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755928"/>
              </p:ext>
            </p:extLst>
          </p:nvPr>
        </p:nvGraphicFramePr>
        <p:xfrm>
          <a:off x="838200" y="3511459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743">
                  <a:extLst>
                    <a:ext uri="{9D8B030D-6E8A-4147-A177-3AD203B41FA5}">
                      <a16:colId xmlns:a16="http://schemas.microsoft.com/office/drawing/2014/main" val="1492814641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2884208083"/>
                    </a:ext>
                  </a:extLst>
                </a:gridCol>
                <a:gridCol w="1872343">
                  <a:extLst>
                    <a:ext uri="{9D8B030D-6E8A-4147-A177-3AD203B41FA5}">
                      <a16:colId xmlns:a16="http://schemas.microsoft.com/office/drawing/2014/main" val="1186402394"/>
                    </a:ext>
                  </a:extLst>
                </a:gridCol>
                <a:gridCol w="1230086">
                  <a:extLst>
                    <a:ext uri="{9D8B030D-6E8A-4147-A177-3AD203B41FA5}">
                      <a16:colId xmlns:a16="http://schemas.microsoft.com/office/drawing/2014/main" val="91062676"/>
                    </a:ext>
                  </a:extLst>
                </a:gridCol>
                <a:gridCol w="1251857">
                  <a:extLst>
                    <a:ext uri="{9D8B030D-6E8A-4147-A177-3AD203B41FA5}">
                      <a16:colId xmlns:a16="http://schemas.microsoft.com/office/drawing/2014/main" val="631937381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2885865550"/>
                    </a:ext>
                  </a:extLst>
                </a:gridCol>
                <a:gridCol w="1426029">
                  <a:extLst>
                    <a:ext uri="{9D8B030D-6E8A-4147-A177-3AD203B41FA5}">
                      <a16:colId xmlns:a16="http://schemas.microsoft.com/office/drawing/2014/main" val="3688219568"/>
                    </a:ext>
                  </a:extLst>
                </a:gridCol>
                <a:gridCol w="1774371">
                  <a:extLst>
                    <a:ext uri="{9D8B030D-6E8A-4147-A177-3AD203B41FA5}">
                      <a16:colId xmlns:a16="http://schemas.microsoft.com/office/drawing/2014/main" val="3763452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NSM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HDSM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Validator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95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Create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5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View and approve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04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View and approve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1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HDSM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and approve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7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and approve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324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E8D6C4-BC4E-9F93-E88F-EEDE9D6225FA}"/>
              </a:ext>
            </a:extLst>
          </p:cNvPr>
          <p:cNvSpPr txBox="1"/>
          <p:nvPr/>
        </p:nvSpPr>
        <p:spPr>
          <a:xfrm>
            <a:off x="3113314" y="2416629"/>
            <a:ext cx="384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 = 1 NSM =2 HDSM = 3 Validator = 4</a:t>
            </a:r>
          </a:p>
        </p:txBody>
      </p:sp>
    </p:spTree>
    <p:extLst>
      <p:ext uri="{BB962C8B-B14F-4D97-AF65-F5344CB8AC3E}">
        <p14:creationId xmlns:p14="http://schemas.microsoft.com/office/powerpoint/2010/main" val="415962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918C-1F7B-6286-1155-FDBDFFC2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All approve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EC4C60-4798-D4A3-9090-23A37C76FF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19460"/>
              </p:ext>
            </p:extLst>
          </p:nvPr>
        </p:nvGraphicFramePr>
        <p:xfrm>
          <a:off x="838200" y="3511459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743">
                  <a:extLst>
                    <a:ext uri="{9D8B030D-6E8A-4147-A177-3AD203B41FA5}">
                      <a16:colId xmlns:a16="http://schemas.microsoft.com/office/drawing/2014/main" val="1492814641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2884208083"/>
                    </a:ext>
                  </a:extLst>
                </a:gridCol>
                <a:gridCol w="1872343">
                  <a:extLst>
                    <a:ext uri="{9D8B030D-6E8A-4147-A177-3AD203B41FA5}">
                      <a16:colId xmlns:a16="http://schemas.microsoft.com/office/drawing/2014/main" val="1186402394"/>
                    </a:ext>
                  </a:extLst>
                </a:gridCol>
                <a:gridCol w="1230086">
                  <a:extLst>
                    <a:ext uri="{9D8B030D-6E8A-4147-A177-3AD203B41FA5}">
                      <a16:colId xmlns:a16="http://schemas.microsoft.com/office/drawing/2014/main" val="91062676"/>
                    </a:ext>
                  </a:extLst>
                </a:gridCol>
                <a:gridCol w="1251857">
                  <a:extLst>
                    <a:ext uri="{9D8B030D-6E8A-4147-A177-3AD203B41FA5}">
                      <a16:colId xmlns:a16="http://schemas.microsoft.com/office/drawing/2014/main" val="631937381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2885865550"/>
                    </a:ext>
                  </a:extLst>
                </a:gridCol>
                <a:gridCol w="1426029">
                  <a:extLst>
                    <a:ext uri="{9D8B030D-6E8A-4147-A177-3AD203B41FA5}">
                      <a16:colId xmlns:a16="http://schemas.microsoft.com/office/drawing/2014/main" val="3688219568"/>
                    </a:ext>
                  </a:extLst>
                </a:gridCol>
                <a:gridCol w="1774371">
                  <a:extLst>
                    <a:ext uri="{9D8B030D-6E8A-4147-A177-3AD203B41FA5}">
                      <a16:colId xmlns:a16="http://schemas.microsoft.com/office/drawing/2014/main" val="3763452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NSM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HDSM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Validator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95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Create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5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View and approve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04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View and approve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1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HDSM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and approve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7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and approve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324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E8D6C4-BC4E-9F93-E88F-EEDE9D6225FA}"/>
              </a:ext>
            </a:extLst>
          </p:cNvPr>
          <p:cNvSpPr txBox="1"/>
          <p:nvPr/>
        </p:nvSpPr>
        <p:spPr>
          <a:xfrm>
            <a:off x="3113314" y="2416629"/>
            <a:ext cx="379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 = 1 NSM =2 HDSM = 2 Validator =3</a:t>
            </a:r>
          </a:p>
        </p:txBody>
      </p:sp>
    </p:spTree>
    <p:extLst>
      <p:ext uri="{BB962C8B-B14F-4D97-AF65-F5344CB8AC3E}">
        <p14:creationId xmlns:p14="http://schemas.microsoft.com/office/powerpoint/2010/main" val="44720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918C-1F7B-6286-1155-FDBDFFC2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 Rejected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EC4C60-4798-D4A3-9090-23A37C76FF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805685"/>
              </p:ext>
            </p:extLst>
          </p:nvPr>
        </p:nvGraphicFramePr>
        <p:xfrm>
          <a:off x="838200" y="3511459"/>
          <a:ext cx="10515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743">
                  <a:extLst>
                    <a:ext uri="{9D8B030D-6E8A-4147-A177-3AD203B41FA5}">
                      <a16:colId xmlns:a16="http://schemas.microsoft.com/office/drawing/2014/main" val="1492814641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2884208083"/>
                    </a:ext>
                  </a:extLst>
                </a:gridCol>
                <a:gridCol w="1872343">
                  <a:extLst>
                    <a:ext uri="{9D8B030D-6E8A-4147-A177-3AD203B41FA5}">
                      <a16:colId xmlns:a16="http://schemas.microsoft.com/office/drawing/2014/main" val="1186402394"/>
                    </a:ext>
                  </a:extLst>
                </a:gridCol>
                <a:gridCol w="1230086">
                  <a:extLst>
                    <a:ext uri="{9D8B030D-6E8A-4147-A177-3AD203B41FA5}">
                      <a16:colId xmlns:a16="http://schemas.microsoft.com/office/drawing/2014/main" val="91062676"/>
                    </a:ext>
                  </a:extLst>
                </a:gridCol>
                <a:gridCol w="1251857">
                  <a:extLst>
                    <a:ext uri="{9D8B030D-6E8A-4147-A177-3AD203B41FA5}">
                      <a16:colId xmlns:a16="http://schemas.microsoft.com/office/drawing/2014/main" val="631937381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2885865550"/>
                    </a:ext>
                  </a:extLst>
                </a:gridCol>
                <a:gridCol w="1426029">
                  <a:extLst>
                    <a:ext uri="{9D8B030D-6E8A-4147-A177-3AD203B41FA5}">
                      <a16:colId xmlns:a16="http://schemas.microsoft.com/office/drawing/2014/main" val="3688219568"/>
                    </a:ext>
                  </a:extLst>
                </a:gridCol>
                <a:gridCol w="1774371">
                  <a:extLst>
                    <a:ext uri="{9D8B030D-6E8A-4147-A177-3AD203B41FA5}">
                      <a16:colId xmlns:a16="http://schemas.microsoft.com/office/drawing/2014/main" val="3763452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NSM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HDSM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Validator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95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Create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5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View and approve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04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View and approve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1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HDSM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and 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7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and changes made and 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324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E8D6C4-BC4E-9F93-E88F-EEDE9D6225FA}"/>
              </a:ext>
            </a:extLst>
          </p:cNvPr>
          <p:cNvSpPr txBox="1"/>
          <p:nvPr/>
        </p:nvSpPr>
        <p:spPr>
          <a:xfrm>
            <a:off x="3113314" y="2416629"/>
            <a:ext cx="384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 = 1 NSM =2 HDSM = 3 Validator = 4</a:t>
            </a:r>
          </a:p>
        </p:txBody>
      </p:sp>
    </p:spTree>
    <p:extLst>
      <p:ext uri="{BB962C8B-B14F-4D97-AF65-F5344CB8AC3E}">
        <p14:creationId xmlns:p14="http://schemas.microsoft.com/office/powerpoint/2010/main" val="298675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918C-1F7B-6286-1155-FDBDFFC2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4 Rejected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EC4C60-4798-D4A3-9090-23A37C76FF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85728"/>
              </p:ext>
            </p:extLst>
          </p:nvPr>
        </p:nvGraphicFramePr>
        <p:xfrm>
          <a:off x="838200" y="3511459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743">
                  <a:extLst>
                    <a:ext uri="{9D8B030D-6E8A-4147-A177-3AD203B41FA5}">
                      <a16:colId xmlns:a16="http://schemas.microsoft.com/office/drawing/2014/main" val="1492814641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2884208083"/>
                    </a:ext>
                  </a:extLst>
                </a:gridCol>
                <a:gridCol w="2166257">
                  <a:extLst>
                    <a:ext uri="{9D8B030D-6E8A-4147-A177-3AD203B41FA5}">
                      <a16:colId xmlns:a16="http://schemas.microsoft.com/office/drawing/2014/main" val="1186402394"/>
                    </a:ext>
                  </a:extLst>
                </a:gridCol>
                <a:gridCol w="936172">
                  <a:extLst>
                    <a:ext uri="{9D8B030D-6E8A-4147-A177-3AD203B41FA5}">
                      <a16:colId xmlns:a16="http://schemas.microsoft.com/office/drawing/2014/main" val="91062676"/>
                    </a:ext>
                  </a:extLst>
                </a:gridCol>
                <a:gridCol w="1251857">
                  <a:extLst>
                    <a:ext uri="{9D8B030D-6E8A-4147-A177-3AD203B41FA5}">
                      <a16:colId xmlns:a16="http://schemas.microsoft.com/office/drawing/2014/main" val="631937381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2885865550"/>
                    </a:ext>
                  </a:extLst>
                </a:gridCol>
                <a:gridCol w="1426029">
                  <a:extLst>
                    <a:ext uri="{9D8B030D-6E8A-4147-A177-3AD203B41FA5}">
                      <a16:colId xmlns:a16="http://schemas.microsoft.com/office/drawing/2014/main" val="3688219568"/>
                    </a:ext>
                  </a:extLst>
                </a:gridCol>
                <a:gridCol w="1774371">
                  <a:extLst>
                    <a:ext uri="{9D8B030D-6E8A-4147-A177-3AD203B41FA5}">
                      <a16:colId xmlns:a16="http://schemas.microsoft.com/office/drawing/2014/main" val="3763452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NSM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HDSM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Validator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95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Create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5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View and approve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04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View and 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1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and 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7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and changes made and 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324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E8D6C4-BC4E-9F93-E88F-EEDE9D6225FA}"/>
              </a:ext>
            </a:extLst>
          </p:cNvPr>
          <p:cNvSpPr txBox="1"/>
          <p:nvPr/>
        </p:nvSpPr>
        <p:spPr>
          <a:xfrm>
            <a:off x="3113314" y="2416629"/>
            <a:ext cx="384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 = 1 NSM =2 HDSM = 2 Validator = 3</a:t>
            </a:r>
          </a:p>
        </p:txBody>
      </p:sp>
    </p:spTree>
    <p:extLst>
      <p:ext uri="{BB962C8B-B14F-4D97-AF65-F5344CB8AC3E}">
        <p14:creationId xmlns:p14="http://schemas.microsoft.com/office/powerpoint/2010/main" val="307846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918C-1F7B-6286-1155-FDBDFFC2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5 Rework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EC4C60-4798-D4A3-9090-23A37C76FF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818737"/>
              </p:ext>
            </p:extLst>
          </p:nvPr>
        </p:nvGraphicFramePr>
        <p:xfrm>
          <a:off x="838200" y="3511459"/>
          <a:ext cx="10515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743">
                  <a:extLst>
                    <a:ext uri="{9D8B030D-6E8A-4147-A177-3AD203B41FA5}">
                      <a16:colId xmlns:a16="http://schemas.microsoft.com/office/drawing/2014/main" val="1492814641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2884208083"/>
                    </a:ext>
                  </a:extLst>
                </a:gridCol>
                <a:gridCol w="1872343">
                  <a:extLst>
                    <a:ext uri="{9D8B030D-6E8A-4147-A177-3AD203B41FA5}">
                      <a16:colId xmlns:a16="http://schemas.microsoft.com/office/drawing/2014/main" val="1186402394"/>
                    </a:ext>
                  </a:extLst>
                </a:gridCol>
                <a:gridCol w="1230086">
                  <a:extLst>
                    <a:ext uri="{9D8B030D-6E8A-4147-A177-3AD203B41FA5}">
                      <a16:colId xmlns:a16="http://schemas.microsoft.com/office/drawing/2014/main" val="91062676"/>
                    </a:ext>
                  </a:extLst>
                </a:gridCol>
                <a:gridCol w="1251857">
                  <a:extLst>
                    <a:ext uri="{9D8B030D-6E8A-4147-A177-3AD203B41FA5}">
                      <a16:colId xmlns:a16="http://schemas.microsoft.com/office/drawing/2014/main" val="631937381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2885865550"/>
                    </a:ext>
                  </a:extLst>
                </a:gridCol>
                <a:gridCol w="1426029">
                  <a:extLst>
                    <a:ext uri="{9D8B030D-6E8A-4147-A177-3AD203B41FA5}">
                      <a16:colId xmlns:a16="http://schemas.microsoft.com/office/drawing/2014/main" val="3688219568"/>
                    </a:ext>
                  </a:extLst>
                </a:gridCol>
                <a:gridCol w="1774371">
                  <a:extLst>
                    <a:ext uri="{9D8B030D-6E8A-4147-A177-3AD203B41FA5}">
                      <a16:colId xmlns:a16="http://schemas.microsoft.com/office/drawing/2014/main" val="3763452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NSM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HDSM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Validator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95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Create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5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View and approve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04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View and approve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1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HDSM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and Rework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7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and changes made and 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324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E8D6C4-BC4E-9F93-E88F-EEDE9D6225FA}"/>
              </a:ext>
            </a:extLst>
          </p:cNvPr>
          <p:cNvSpPr txBox="1"/>
          <p:nvPr/>
        </p:nvSpPr>
        <p:spPr>
          <a:xfrm>
            <a:off x="3113314" y="2416629"/>
            <a:ext cx="384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 = 1 NSM =2 HDSM = 3 Validator = 4</a:t>
            </a:r>
          </a:p>
        </p:txBody>
      </p:sp>
    </p:spTree>
    <p:extLst>
      <p:ext uri="{BB962C8B-B14F-4D97-AF65-F5344CB8AC3E}">
        <p14:creationId xmlns:p14="http://schemas.microsoft.com/office/powerpoint/2010/main" val="89845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398</Words>
  <Application>Microsoft Macintosh PowerPoint</Application>
  <PresentationFormat>Widescreen</PresentationFormat>
  <Paragraphs>251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Rules logic</vt:lpstr>
      <vt:lpstr>Scenario 1 All approve</vt:lpstr>
      <vt:lpstr>Scenario 2 All approve</vt:lpstr>
      <vt:lpstr>Scenario 3 Rejected</vt:lpstr>
      <vt:lpstr>Scenario 4 Rejected</vt:lpstr>
      <vt:lpstr>Scenario 5 Rework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Rules logic</dc:title>
  <dc:creator>Pratik Khanapurkar</dc:creator>
  <cp:lastModifiedBy>Pratik Khanapurkar</cp:lastModifiedBy>
  <cp:revision>1</cp:revision>
  <dcterms:created xsi:type="dcterms:W3CDTF">2024-03-26T06:49:52Z</dcterms:created>
  <dcterms:modified xsi:type="dcterms:W3CDTF">2024-03-26T07:08:22Z</dcterms:modified>
</cp:coreProperties>
</file>